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82EF1-5EF3-44D0-A490-75C1387E4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4B2CE-AF50-434E-9D81-B1107B51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BAA38-7345-4215-8722-A2C08A8C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DE1B9-DDD0-4C8A-9D2E-5C81A777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82081-96CB-4E68-B54C-9A20CB3C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83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7CD8-490D-491E-864B-2FBF2D3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5EDDDD-0BE9-49A7-AB05-0A238A47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139C8-3107-4229-B009-9DC57B07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2D9B3-3236-4447-966A-33C68144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538B-7C86-4A2E-9FF1-0DDB91B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D5056D-0113-4BBD-A874-FAA8A82A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F87C2-A2FB-454A-A62D-78E0B392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FBD2E-4985-48A6-AEBE-85999D90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BE266-E664-4A49-9BC1-4F2AC2E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1F983-7BD4-4F50-B87B-CFB5862B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57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4D61E-467F-4ED5-B7F7-A98D9EAC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0071B-D298-4341-9003-D2A9188F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33D66-23BE-4DF7-B3F7-DD21F8FC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3CB74-9B12-45DD-B34E-6C47B833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D4626-179A-47A0-A282-2AC5A3E7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9BE73-9D41-48BB-9D3A-39A78EC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618A3-B886-4D36-9C72-291F1C4E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CBF2-77E4-4F2A-8454-FBF8715F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983FF-C6BD-4B94-8C3C-9A14A87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E089F-4BF1-435E-9641-9ED624BA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9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2EC74-FB66-40EC-826E-13A6E2A7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08B08-C3DE-4614-AEDA-85EE4F0E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013375-C593-4197-99BA-E03550A5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7B5934-1E91-493B-BCB3-858191CE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01AFF4-A1E2-4CFC-B2AC-59C985A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43F9CA-29EA-4EF2-9F69-AD07A68A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1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835E5-DB28-4E29-B0CF-A2F0C416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AB67AF-A808-419E-B23E-FEA3D5D0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EDEEB1-B9E3-47DE-8B3A-9B8AAFFF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947347-4720-40CB-9721-910FF0702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6B6254-DB59-4823-894E-4D87BCF87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AD4E91-62E1-4A24-BEA7-3403090D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9F2648-7CC6-44CB-AB6E-1E8F4AFC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C899FB-3C31-4DBA-8A9D-4B63B3DC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93781-9D86-4A96-A783-5D07209C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8CF249-1FF6-4F48-9953-946447F0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10EB4F-5663-4119-A2E4-1271E972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91C443-D1E1-4B7B-9EAE-8C08249C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13A071-E7F3-4DCE-B093-A78AF1F3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C845EB-7B57-4F1D-A6C6-7D1D5824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610313-E92E-4D56-8D53-72EBDB65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3DDF-E388-4FCC-8F9A-186E3DA0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5F531-6516-44C3-8F8B-5296069B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0E1270-0328-4076-8066-8D36D5175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5BDF9A-3DB3-4D30-AFDB-29418B6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9202A-3ECA-4B8B-A752-9612FF8A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29704-1CCC-4C3E-9EEB-C952B668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5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E1024-1593-4B69-9CBD-2280936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36D2AC-07CE-41E2-8D02-162D780D8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D5EF25-70C7-4E87-9742-512AE2E6A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55D2C2-878A-4DA8-81BE-7DEEA75C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AD649-466A-437C-82FD-94514CB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6F2CF8-16D3-460D-8DDF-796D495B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395F28-D202-4E8C-A8FE-B0CC8782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0932E-6045-42F2-8BB1-D159244E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EDC03-F4C2-43C1-B04A-828D264BA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E59D-64A5-474A-85D0-C3E9333FF9D9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98477-85C4-4AD8-9AFB-E4AD2C0A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0971E-502E-4520-9B16-756EA2527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D900-7193-472D-90CB-3AC8F7260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4FD8A-DA95-4C40-8E84-61662AD0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4099"/>
            <a:ext cx="9144000" cy="1056101"/>
          </a:xfrm>
        </p:spPr>
        <p:txBody>
          <a:bodyPr/>
          <a:lstStyle/>
          <a:p>
            <a:r>
              <a:rPr lang="de-DE" dirty="0"/>
              <a:t>WPF (Bing) </a:t>
            </a:r>
            <a:r>
              <a:rPr lang="de-DE" dirty="0" err="1"/>
              <a:t>vs</a:t>
            </a:r>
            <a:r>
              <a:rPr lang="de-DE" dirty="0"/>
              <a:t> UWP Maps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5DB6A-DB26-4730-9604-0D404226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59617" cy="281201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Liviu </a:t>
            </a:r>
            <a:r>
              <a:rPr lang="en-US" dirty="0" err="1"/>
              <a:t>Șoșu</a:t>
            </a:r>
            <a:r>
              <a:rPr lang="en-US" dirty="0"/>
              <a:t> – 1</a:t>
            </a:r>
            <a:r>
              <a:rPr lang="en-US" baseline="30000" dirty="0"/>
              <a:t>st</a:t>
            </a:r>
            <a:r>
              <a:rPr lang="en-US" dirty="0"/>
              <a:t> June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8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84E1B-7692-4E7B-BFE2-6F5B56FC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DA96C-9C7F-46B3-BB0A-0801E288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  <a:p>
            <a:r>
              <a:rPr lang="de-DE" dirty="0" err="1"/>
              <a:t>Similarities</a:t>
            </a:r>
            <a:endParaRPr lang="de-DE" dirty="0"/>
          </a:p>
          <a:p>
            <a:r>
              <a:rPr lang="de-DE" dirty="0" err="1"/>
              <a:t>Differences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94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09A0A-56F6-4E6B-862B-053A8E40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B6BB-0F8B-4FF3-A791-8716E08F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Windows 10</a:t>
            </a:r>
          </a:p>
          <a:p>
            <a:r>
              <a:rPr lang="de-DE" dirty="0"/>
              <a:t>Visual Studio 2019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higher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10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0C462-5F91-41F9-9F11-40921AB7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Similarities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8ADF-842D-4F74-97A8-2DBF228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Same API Key</a:t>
            </a:r>
          </a:p>
          <a:p>
            <a:r>
              <a:rPr lang="de-DE" dirty="0"/>
              <a:t>Same </a:t>
            </a:r>
            <a:r>
              <a:rPr lang="de-DE" dirty="0" err="1"/>
              <a:t>coordinates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5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1C00B-18C2-4E3D-8587-010D29C7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1584671"/>
          </a:xfrm>
        </p:spPr>
        <p:txBody>
          <a:bodyPr/>
          <a:lstStyle/>
          <a:p>
            <a:r>
              <a:rPr lang="de-DE" dirty="0" err="1"/>
              <a:t>Differences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198A2-A3D6-4F88-9141-9BDA6197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D263BB8-098F-4810-B019-556383BCE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56932"/>
              </p:ext>
            </p:extLst>
          </p:nvPr>
        </p:nvGraphicFramePr>
        <p:xfrm>
          <a:off x="516835" y="1325290"/>
          <a:ext cx="11131826" cy="442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661">
                  <a:extLst>
                    <a:ext uri="{9D8B030D-6E8A-4147-A177-3AD203B41FA5}">
                      <a16:colId xmlns:a16="http://schemas.microsoft.com/office/drawing/2014/main" val="1417945540"/>
                    </a:ext>
                  </a:extLst>
                </a:gridCol>
                <a:gridCol w="5579165">
                  <a:extLst>
                    <a:ext uri="{9D8B030D-6E8A-4147-A177-3AD203B41FA5}">
                      <a16:colId xmlns:a16="http://schemas.microsoft.com/office/drawing/2014/main" val="2038391044"/>
                    </a:ext>
                  </a:extLst>
                </a:gridCol>
              </a:tblGrid>
              <a:tr h="384486">
                <a:tc>
                  <a:txBody>
                    <a:bodyPr/>
                    <a:lstStyle/>
                    <a:p>
                      <a:r>
                        <a:rPr lang="de-DE" dirty="0"/>
                        <a:t>WPF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UWP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7402"/>
                  </a:ext>
                </a:extLst>
              </a:tr>
              <a:tr h="423824">
                <a:tc>
                  <a:txBody>
                    <a:bodyPr/>
                    <a:lstStyle/>
                    <a:p>
                      <a:r>
                        <a:rPr lang="de-DE" dirty="0" err="1"/>
                        <a:t>Repeating</a:t>
                      </a:r>
                      <a:r>
                        <a:rPr lang="de-DE" dirty="0"/>
                        <a:t> countries on maximum zoom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39"/>
                  </a:ext>
                </a:extLst>
              </a:tr>
              <a:tr h="389826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More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views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7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Language </a:t>
                      </a:r>
                      <a:r>
                        <a:rPr lang="de-DE" dirty="0" err="1"/>
                        <a:t>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always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takes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system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langauge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20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Need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install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sdk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NuGet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Microsoft.Maps.MapControl.WPF</a:t>
                      </a:r>
                      <a:r>
                        <a:rPr lang="de-DE" dirty="0"/>
                        <a:t>) – last time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was </a:t>
                      </a:r>
                      <a:r>
                        <a:rPr lang="de-DE" dirty="0" err="1"/>
                        <a:t>updated</a:t>
                      </a:r>
                      <a:r>
                        <a:rPr lang="de-DE" dirty="0"/>
                        <a:t> in 2015!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26215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Pushpins</a:t>
                      </a:r>
                      <a:r>
                        <a:rPr lang="de-DE" dirty="0"/>
                        <a:t> and Polygons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things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children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Pushpins</a:t>
                      </a:r>
                      <a:r>
                        <a:rPr lang="de-DE" dirty="0"/>
                        <a:t> and Polygons (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called</a:t>
                      </a:r>
                      <a:r>
                        <a:rPr lang="de-DE" dirty="0"/>
                        <a:t> POIs- </a:t>
                      </a:r>
                      <a:r>
                        <a:rPr lang="de-DE" dirty="0" err="1"/>
                        <a:t>point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interests</a:t>
                      </a:r>
                      <a:r>
                        <a:rPr lang="de-DE" dirty="0"/>
                        <a:t>)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elements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layers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09369"/>
                  </a:ext>
                </a:extLst>
              </a:tr>
              <a:tr h="389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Consequence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above</a:t>
                      </a:r>
                      <a:r>
                        <a:rPr lang="de-DE" dirty="0"/>
                        <a:t>: easy </a:t>
                      </a:r>
                      <a:r>
                        <a:rPr lang="de-DE" dirty="0" err="1"/>
                        <a:t>handling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children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events</a:t>
                      </a:r>
                      <a:r>
                        <a:rPr lang="de-DE" dirty="0"/>
                        <a:t> (i.e. </a:t>
                      </a:r>
                      <a:r>
                        <a:rPr lang="de-DE" dirty="0" err="1"/>
                        <a:t>click</a:t>
                      </a:r>
                      <a:r>
                        <a:rPr lang="de-DE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achieve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same </a:t>
                      </a:r>
                      <a:r>
                        <a:rPr lang="de-DE" dirty="0" err="1"/>
                        <a:t>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define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layer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element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48418"/>
                  </a:ext>
                </a:extLst>
              </a:tr>
              <a:tr h="389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longer</a:t>
                      </a:r>
                      <a:r>
                        <a:rPr lang="de-DE" dirty="0"/>
                        <a:t>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2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6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WPF (Bing) vs UWP Maps</vt:lpstr>
      <vt:lpstr>Outline</vt:lpstr>
      <vt:lpstr>Prerequisites</vt:lpstr>
      <vt:lpstr>Similarities</vt:lpstr>
      <vt:lpstr>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vs UWP Maps</dc:title>
  <dc:creator>Liviu Sosu</dc:creator>
  <cp:lastModifiedBy>Liviu Sosu</cp:lastModifiedBy>
  <cp:revision>41</cp:revision>
  <dcterms:created xsi:type="dcterms:W3CDTF">2020-05-31T12:25:45Z</dcterms:created>
  <dcterms:modified xsi:type="dcterms:W3CDTF">2020-06-01T12:14:08Z</dcterms:modified>
</cp:coreProperties>
</file>