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263AD753-DBC7-7879-73BC-CC582896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-3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6285D-4564-B85B-B19E-A4DAA5D7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076" y="840779"/>
            <a:ext cx="4795819" cy="4888967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latin typeface="Britannic Bold" panose="020B0903060703020204" pitchFamily="34" charset="0"/>
              </a:rPr>
              <a:t>BookMovieCatalog</a:t>
            </a:r>
            <a:br>
              <a:rPr lang="en-US" sz="4400" dirty="0">
                <a:latin typeface="Britannic Bold" panose="020B0903060703020204" pitchFamily="34" charset="0"/>
              </a:rPr>
            </a:br>
            <a:br>
              <a:rPr lang="en-US" sz="4400" dirty="0">
                <a:latin typeface="Britannic Bold" panose="020B0903060703020204" pitchFamily="34" charset="0"/>
              </a:rPr>
            </a:br>
            <a:endParaRPr lang="bg-BG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4DAFF7-E427-8511-75AA-CE890B7E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0473" y="5048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CE170F2-7357-C5B2-8453-72E46466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55523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B73E70F-A73F-05BA-4F9A-365D7623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71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Картина 18" descr="Картина, която съдържа текст, екранна снимка, Таблет, компютър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9AD19CE8-8B77-68FE-6C80-AD4BF301C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Заглавие 1">
            <a:extLst>
              <a:ext uri="{FF2B5EF4-FFF2-40B4-BE49-F238E27FC236}">
                <a16:creationId xmlns:a16="http://schemas.microsoft.com/office/drawing/2014/main" id="{1F09E75B-31F8-E713-639C-DBCE4C5ECE44}"/>
              </a:ext>
            </a:extLst>
          </p:cNvPr>
          <p:cNvSpPr txBox="1">
            <a:spLocks/>
          </p:cNvSpPr>
          <p:nvPr/>
        </p:nvSpPr>
        <p:spPr>
          <a:xfrm>
            <a:off x="3698052" y="1025409"/>
            <a:ext cx="4795819" cy="2154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latin typeface="Britannic Bold" panose="020B0903060703020204" pitchFamily="34" charset="0"/>
              </a:rPr>
              <a:t>BookMovieCatalog</a:t>
            </a:r>
            <a:br>
              <a:rPr lang="en-US" sz="4400" dirty="0">
                <a:latin typeface="Britannic Bold" panose="020B0903060703020204" pitchFamily="34" charset="0"/>
              </a:rPr>
            </a:br>
            <a:br>
              <a:rPr lang="en-US" sz="4400" dirty="0">
                <a:latin typeface="Britannic Bold" panose="020B0903060703020204" pitchFamily="34" charset="0"/>
              </a:rPr>
            </a:br>
            <a:endParaRPr lang="bg-BG" sz="4400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C40F5248-6110-D562-EB39-F66DB931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68" y="5506063"/>
            <a:ext cx="659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👨‍💻 </a:t>
            </a: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Изготвил: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Александър Йорданов</a:t>
            </a:r>
            <a:b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Тема: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Уеб приложение за управление на книги и филми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6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Контейнер за съдържание 4" descr="Black 3D wave patterns">
            <a:extLst>
              <a:ext uri="{FF2B5EF4-FFF2-40B4-BE49-F238E27FC236}">
                <a16:creationId xmlns:a16="http://schemas.microsoft.com/office/drawing/2014/main" id="{0D519F3D-8556-5CC9-60A5-193063E43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"/>
          <a:stretch/>
        </p:blipFill>
        <p:spPr>
          <a:xfrm>
            <a:off x="20" y="3603"/>
            <a:ext cx="12188932" cy="685799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31CC9C0-B4F9-66C2-E2C4-3F246C337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793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27F0ABD-51C7-3FC2-C6B0-28182F42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Картина 14" descr="Картина, която съдържа текст, екранна снимка, Таблет, компютър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56FF188F-DE5E-F7EA-F54D-22294F9D4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8" y="-1"/>
            <a:ext cx="12188932" cy="6858001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A6D32EC-7FBC-0344-E647-F22985C4C7FF}"/>
              </a:ext>
            </a:extLst>
          </p:cNvPr>
          <p:cNvSpPr txBox="1"/>
          <p:nvPr/>
        </p:nvSpPr>
        <p:spPr>
          <a:xfrm>
            <a:off x="517870" y="984758"/>
            <a:ext cx="1017884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bg-BG" altLang="bg-B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Какво представлява ?</a:t>
            </a:r>
            <a:endParaRPr kumimoji="0" lang="en-US" altLang="bg-BG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bg-BG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bg-BG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bg-BG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Уеб платформа за каталогизиране и рецензиране на книги и филми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Позволява на потребителите да оценяват и коментират съдържание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Включва функционалности за търсене, филтриране и управление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2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Контейнер за съдържание 9" descr="Картина, която съдържа текст, екранна снимка, Таблет, компютър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5FEED358-E790-D85A-3A40-81CD70F2D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7" r="-1" b="3417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612DFD3-E97B-D93B-1193-9952AEB8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74" y="552779"/>
            <a:ext cx="974414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bg-BG" altLang="bg-B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Основни функционалности</a:t>
            </a:r>
            <a:endParaRPr kumimoji="0" lang="en-US" altLang="bg-BG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bg-BG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bg-BG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✅ </a:t>
            </a: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Потребители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Регистрация и вход в системата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Управление на профил (аватар, име)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✅ </a:t>
            </a: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Книги и филми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Добавяне, редактиране и изтриване (за администратори)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Търсене и филтриране по заглавие, режисьор, жанр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✅ </a:t>
            </a: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Рецензии и рейтинги</a:t>
            </a: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Оценяване на книги и филми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Добавяне и редактиране на коментари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A003A62-5670-A953-6C83-594C140B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706B222-7F78-6035-14D0-161C5A6A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8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, екранна снимка, Таблет, компютър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4887274E-C552-662B-BA29-018AB848F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Заглавие 6">
            <a:extLst>
              <a:ext uri="{FF2B5EF4-FFF2-40B4-BE49-F238E27FC236}">
                <a16:creationId xmlns:a16="http://schemas.microsoft.com/office/drawing/2014/main" id="{3362B661-432B-1E7A-762F-7DEE7035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34" y="358976"/>
            <a:ext cx="8537640" cy="6499024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💻 </a:t>
            </a:r>
            <a:r>
              <a:rPr lang="bg-BG" sz="4800" b="1" dirty="0">
                <a:solidFill>
                  <a:schemeClr val="bg1"/>
                </a:solidFill>
              </a:rPr>
              <a:t>Използвани технологии:</a:t>
            </a:r>
            <a:br>
              <a:rPr lang="bg-BG" sz="4800" dirty="0">
                <a:solidFill>
                  <a:schemeClr val="bg1"/>
                </a:solidFill>
              </a:rPr>
            </a:br>
            <a:endParaRPr lang="bg-BG" sz="4800" dirty="0">
              <a:solidFill>
                <a:schemeClr val="bg1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219AD44-1047-5119-66BA-203B335A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5" y="2113025"/>
            <a:ext cx="98912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ASP.NET </a:t>
            </a:r>
            <a:r>
              <a:rPr kumimoji="0" lang="bg-BG" altLang="bg-BG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Core</a:t>
            </a: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MVC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– за </a:t>
            </a:r>
            <a:r>
              <a:rPr kumimoji="0" lang="bg-BG" altLang="bg-BG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бекенд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разработка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Microsoft SQL Server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– за съхранение на данни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Bootstrap</a:t>
            </a: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&amp; CSS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– за стилизиране на уеб приложението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XUnit</a:t>
            </a:r>
            <a:r>
              <a:rPr kumimoji="0" lang="bg-BG" altLang="bg-BG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&amp; </a:t>
            </a:r>
            <a:r>
              <a:rPr kumimoji="0" lang="bg-BG" altLang="bg-BG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Moq</a:t>
            </a:r>
            <a:r>
              <a:rPr kumimoji="0" lang="bg-BG" altLang="bg-BG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– за тестване на функционалността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DB4B67D-F048-6E6F-A99C-53E497D7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5" y="3578942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5F7E0E6-1ABD-F9CD-4661-51DD4BD8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5" y="3594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1585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147</Words>
  <Application>Microsoft Office PowerPoint</Application>
  <PresentationFormat>Широк екран</PresentationFormat>
  <Paragraphs>29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9" baseType="lpstr">
      <vt:lpstr>Arial</vt:lpstr>
      <vt:lpstr>Bierstadt</vt:lpstr>
      <vt:lpstr>Britannic Bold</vt:lpstr>
      <vt:lpstr>Neue Haas Grotesk Text Pro</vt:lpstr>
      <vt:lpstr>GestaltVTI</vt:lpstr>
      <vt:lpstr>BookMovieCatalog  </vt:lpstr>
      <vt:lpstr>Презентация на PowerPoint</vt:lpstr>
      <vt:lpstr>Презентация на PowerPoint</vt:lpstr>
      <vt:lpstr>💻 Използвани технологии: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Aleksandar Yordanov</dc:creator>
  <cp:lastModifiedBy>Aleksandar Yordanov</cp:lastModifiedBy>
  <cp:revision>1</cp:revision>
  <dcterms:created xsi:type="dcterms:W3CDTF">2025-02-23T02:08:49Z</dcterms:created>
  <dcterms:modified xsi:type="dcterms:W3CDTF">2025-02-23T02:52:54Z</dcterms:modified>
</cp:coreProperties>
</file>