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2D9C08-047C-9D81-DA63-23B0E131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D5B25B8-D569-6A20-E053-91DAC00C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D1329FA-5460-BAFB-CA23-19366292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6641723-91C1-AA1D-C309-635F0982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58DF012-29C0-CDFC-6DBB-558EFB0E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03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A7C0C4-0F83-6A40-B951-A2DD5DD8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087B6643-A74A-245A-2E1F-2F9EB2AB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08F5A2C-6EDE-7066-9A50-68E7A62F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D923A1F-44F4-3BA6-6309-76F444FD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5474B89-FD90-788D-B81C-B31B01AE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0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7831B25-8B01-54AB-E67A-FD93721E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DEB9933-7B0C-B250-30D2-6804CF1D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C43E670-1A65-64A0-B0C4-FC3F1141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F6EBF58-E8A6-67A4-6172-06888D27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1668083-94B2-D3F8-613B-8F336A1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8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50E53A-F63D-9807-72EA-210DFDC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E5D027-0794-2556-6D52-B29E4253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9702386-3816-DA4D-6094-2A07BA5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484EAB2-4709-DE57-E534-C23256B7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42FBE36-2B96-219A-453B-418056DD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045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A802C2-85E4-9C33-9BD4-BD78199A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45AC886-6A19-310C-602B-061446E8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25ECD4E-6940-8687-C74B-A9CCD056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7D70835-8041-7A38-8758-DB86802F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B622C44-A813-0BFA-5A84-4F7A2539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2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7CC022-686F-9541-3BCF-2283377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7A5DC8-05DC-B9B0-65DE-10C311268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16350E4-1A5E-405F-010F-23D2FF18C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FDB6511-4CD3-6609-FC83-B05326FD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17A076A-69DC-6E7A-6BD5-9AFA9088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AFB52F3-EB04-C426-F496-CB979012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20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E2AF1C-4C0E-26F2-3887-EEEE6C80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35E0D35-0FD9-58BA-9471-E46E8564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495D963-2CDB-31DA-3618-02A2BBE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5311697-6FEA-12DF-FE56-3DD3DE2A8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7F4239D-99F9-43D1-5FC1-A65844D69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1703A5E-5E40-5C4B-0F49-45B8A805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C2147BD-37EE-B5C0-51DF-3C405013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888E58E1-E119-4CF1-EE36-EBB63BA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5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187DB4-3BCB-5604-9C3C-00439BBB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9C6FA84-176F-8DCB-9A02-65752C7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3F17DD7-B0DF-DBAE-92C4-2DBDA3DE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CB6F7B73-4BC5-C728-3B3A-5983F3C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16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A626EFA-1BA1-646D-F5B1-B25ECFA9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F1C9D88-0463-8B62-1081-2B21936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7197D823-F92F-077E-E1AD-6E9BCB6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0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013316-0B85-9684-E8AD-04E70BD3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70FEA2-D8A8-3BAD-9209-B6F0B5B0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71ECD06-A452-779A-2D71-AA3BC726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DE25C09-B53A-332C-5ACC-2AA6203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434B955-9F94-9644-B891-18D5F400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9BA1FCA-881B-9E9E-45B0-DB36E71E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77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BB2F-666B-F997-37FC-F382E93E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3580586D-202A-32A4-6A27-CF4A59359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FFAF289-DE08-AB2C-8DA0-28E56E0C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1C39E7F-04C2-F904-A7A4-1DA8D3DF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CC4C1CF-DB9B-74CF-0409-6D207701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51F3C41-FAAB-BD1C-C46B-71750050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8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1A223BDD-E4DE-8793-CBF2-580C988E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A4D57F2-653A-5F34-92FF-6F47F69D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C4769B6-9154-2CC4-7F4C-E98E815F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C94A0-4194-402B-BA73-1017B635F2AF}" type="datetimeFigureOut">
              <a:rPr lang="bg-BG" smtClean="0"/>
              <a:t>12.4.2025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14A3B63-E7EB-A84A-DF33-77D8B286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87A81F-0395-C7CD-CD73-B2E171B27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E2E6C-01CE-4360-AF0B-64F771A8BB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96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61E28E-11AE-97F1-B1D9-1893FCFBA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EE1F854-0E05-AC59-2228-41954F8C0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C93FB3B-34EE-2856-71DD-93B69314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6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32D4B9-2F5D-F3C2-5121-3BCE8E50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bg-BG" sz="5400"/>
              <a:t>Цели на проекта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BBA395E-17BA-C1BB-CE7C-22477312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8581"/>
            <a:ext cx="6894576" cy="33783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3338F-21BF-4F29-AE25-7AE30DD2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ru-RU" sz="1900">
                <a:latin typeface="Aptos Serif" panose="020B0502040204020203" pitchFamily="18" charset="0"/>
                <a:cs typeface="Aptos Serif" panose="020B0502040204020203" pitchFamily="18" charset="0"/>
              </a:rPr>
              <a:t>Създаване на уеб базирана система за управление на отпуски.</a:t>
            </a:r>
          </a:p>
          <a:p>
            <a:r>
              <a:rPr lang="ru-RU" sz="1900">
                <a:latin typeface="Aptos Serif" panose="020B0502040204020203" pitchFamily="18" charset="0"/>
                <a:cs typeface="Aptos Serif" panose="020B0502040204020203" pitchFamily="18" charset="0"/>
              </a:rPr>
              <a:t>Екипна структура и управление на проекти.</a:t>
            </a:r>
          </a:p>
          <a:p>
            <a:r>
              <a:rPr lang="ru-RU" sz="1900">
                <a:latin typeface="Aptos Serif" panose="020B0502040204020203" pitchFamily="18" charset="0"/>
                <a:cs typeface="Aptos Serif" panose="020B0502040204020203" pitchFamily="18" charset="0"/>
              </a:rPr>
              <a:t>Лесен  потребителски интерфейс</a:t>
            </a:r>
            <a:endParaRPr lang="en-US" sz="190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EC6836-A998-4777-8639-DCD1D4DE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800"/>
              <a:t>Основни функционалности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A0AE7B-B3B0-00A1-8A57-3460FB60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ru-RU" sz="2000"/>
              <a:t>Регистрация и вход с роля</a:t>
            </a:r>
          </a:p>
          <a:p>
            <a:r>
              <a:rPr lang="ru-RU" sz="2000"/>
              <a:t>Създаване и управление на заявки за отпуск</a:t>
            </a:r>
          </a:p>
          <a:p>
            <a:r>
              <a:rPr lang="bg-BG" sz="2000"/>
              <a:t>Одобрение от ръководител</a:t>
            </a:r>
            <a:endParaRPr lang="ru-RU" sz="2000"/>
          </a:p>
          <a:p>
            <a:r>
              <a:rPr lang="ru-RU" sz="2000"/>
              <a:t>Визуализация на отпуски в календар</a:t>
            </a:r>
          </a:p>
          <a:p>
            <a:r>
              <a:rPr lang="bg-BG" sz="2000"/>
              <a:t>Система за нотификации</a:t>
            </a:r>
            <a:endParaRPr lang="en-US" sz="2000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B5169E2-6E7E-D15D-8184-57E6109E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73121"/>
            <a:ext cx="5150277" cy="2536511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текст, екранна снимка, софтуер, номер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45E9E41-DDD2-6472-0337-9837472A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4" r="2482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FE9A1E-F3B8-84ED-99CF-B806F631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bg-BG" sz="4000"/>
              <a:t>Архитектура на приложението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F6B4DA-A0E2-A4AD-F0E8-7C58CE69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600" b="1" dirty="0"/>
              <a:t>Presentation Layer</a:t>
            </a:r>
            <a:r>
              <a:rPr lang="en-US" sz="1600" dirty="0"/>
              <a:t> (MVC Views)</a:t>
            </a:r>
            <a:endParaRPr lang="bg-BG" sz="1600" dirty="0"/>
          </a:p>
          <a:p>
            <a:r>
              <a:rPr lang="en-US" sz="1600" b="1" dirty="0"/>
              <a:t>Service Layer</a:t>
            </a:r>
            <a:r>
              <a:rPr lang="en-US" sz="1600" dirty="0"/>
              <a:t> (</a:t>
            </a:r>
            <a:r>
              <a:rPr lang="bg-BG" sz="1600" dirty="0"/>
              <a:t>бизнес логика)</a:t>
            </a:r>
          </a:p>
          <a:p>
            <a:r>
              <a:rPr lang="en-US" sz="1600" b="1" dirty="0"/>
              <a:t>Data Layer</a:t>
            </a:r>
            <a:r>
              <a:rPr lang="en-US" sz="1600" dirty="0"/>
              <a:t> (EF Core)</a:t>
            </a:r>
            <a:endParaRPr lang="bg-BG" sz="1600" dirty="0"/>
          </a:p>
          <a:p>
            <a:r>
              <a:rPr lang="en-US" sz="1600" dirty="0" err="1"/>
              <a:t>Използвани</a:t>
            </a:r>
            <a:r>
              <a:rPr lang="en-US" sz="1600" dirty="0"/>
              <a:t> </a:t>
            </a:r>
            <a:r>
              <a:rPr lang="en-US" sz="1600" dirty="0" err="1"/>
              <a:t>технологии</a:t>
            </a:r>
            <a:r>
              <a:rPr lang="en-US" sz="1600" dirty="0"/>
              <a:t>: ASP.NET Core, Entity Framework, MS SQL Server</a:t>
            </a:r>
          </a:p>
        </p:txBody>
      </p:sp>
    </p:spTree>
    <p:extLst>
      <p:ext uri="{BB962C8B-B14F-4D97-AF65-F5344CB8AC3E}">
        <p14:creationId xmlns:p14="http://schemas.microsoft.com/office/powerpoint/2010/main" val="240866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5107F8-39E5-73EE-3F58-62BFBCCA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bg-BG" sz="3600"/>
              <a:t>Технологии и инструменти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E76CB6-2E34-D5A9-CA9C-96BA6E1FE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ASP.NET Core MVC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Entity Framework Core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MS SQL Server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Bootstrap, FullCalendar.js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Git + GitHub, xUnit (тестове)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4D62008-506B-0823-F1D9-FFFF8445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98525"/>
            <a:ext cx="5628018" cy="28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79DAC5-4B00-B3A0-0C76-69C2414F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800"/>
              <a:t>Тестване и стабилност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9D6AD9-5457-8273-DAF9-2826B7C8B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Имплементирани unit тестове с xUnit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Тествани контролери и бизнес логика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Проверка за гранични случаи (напр. неправилни дати)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C4621F4-8FF7-89E7-76BA-AC09B2D4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73121"/>
            <a:ext cx="5150277" cy="253651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6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133</Words>
  <Application>Microsoft Office PowerPoint</Application>
  <PresentationFormat>Широк екран</PresentationFormat>
  <Paragraphs>25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Serif</vt:lpstr>
      <vt:lpstr>Arial</vt:lpstr>
      <vt:lpstr>Тема на Office</vt:lpstr>
      <vt:lpstr>Презентация на PowerPoint</vt:lpstr>
      <vt:lpstr>Цели на проекта</vt:lpstr>
      <vt:lpstr>Основни функционалности</vt:lpstr>
      <vt:lpstr>Архитектура на приложението</vt:lpstr>
      <vt:lpstr>Технологии и инструменти</vt:lpstr>
      <vt:lpstr>Тестване и стабилност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Aleksandar Yordanov</dc:creator>
  <cp:lastModifiedBy>Aleksandar Yordanov</cp:lastModifiedBy>
  <cp:revision>1</cp:revision>
  <dcterms:created xsi:type="dcterms:W3CDTF">2025-04-12T13:27:47Z</dcterms:created>
  <dcterms:modified xsi:type="dcterms:W3CDTF">2025-04-12T13:49:21Z</dcterms:modified>
</cp:coreProperties>
</file>