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5" r:id="rId4"/>
  </p:sldMasterIdLst>
  <p:notesMasterIdLst>
    <p:notesMasterId r:id="rId6"/>
  </p:notesMasterIdLst>
  <p:handoutMasterIdLst>
    <p:handoutMasterId r:id="rId43"/>
  </p:handoutMasterIdLst>
  <p:sldIdLst>
    <p:sldId id="409" r:id="rId5"/>
    <p:sldId id="410" r:id="rId7"/>
    <p:sldId id="411" r:id="rId8"/>
    <p:sldId id="418" r:id="rId9"/>
    <p:sldId id="417" r:id="rId10"/>
    <p:sldId id="416" r:id="rId11"/>
    <p:sldId id="438" r:id="rId12"/>
    <p:sldId id="429" r:id="rId13"/>
    <p:sldId id="419" r:id="rId14"/>
    <p:sldId id="439" r:id="rId15"/>
    <p:sldId id="412" r:id="rId16"/>
    <p:sldId id="479" r:id="rId17"/>
    <p:sldId id="480" r:id="rId18"/>
    <p:sldId id="481" r:id="rId19"/>
    <p:sldId id="482" r:id="rId20"/>
    <p:sldId id="483" r:id="rId21"/>
    <p:sldId id="484" r:id="rId22"/>
    <p:sldId id="478" r:id="rId23"/>
    <p:sldId id="420" r:id="rId24"/>
    <p:sldId id="460" r:id="rId25"/>
    <p:sldId id="461" r:id="rId26"/>
    <p:sldId id="421" r:id="rId27"/>
    <p:sldId id="422" r:id="rId28"/>
    <p:sldId id="423" r:id="rId29"/>
    <p:sldId id="424" r:id="rId30"/>
    <p:sldId id="413" r:id="rId31"/>
    <p:sldId id="428" r:id="rId32"/>
    <p:sldId id="430" r:id="rId33"/>
    <p:sldId id="431" r:id="rId34"/>
    <p:sldId id="432" r:id="rId35"/>
    <p:sldId id="414" r:id="rId36"/>
    <p:sldId id="433" r:id="rId37"/>
    <p:sldId id="434" r:id="rId38"/>
    <p:sldId id="435" r:id="rId39"/>
    <p:sldId id="436" r:id="rId40"/>
    <p:sldId id="415" r:id="rId41"/>
    <p:sldId id="437"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8B7"/>
    <a:srgbClr val="FFFFFF"/>
    <a:srgbClr val="545D79"/>
    <a:srgbClr val="343D46"/>
    <a:srgbClr val="B8BADA"/>
    <a:srgbClr val="6572A1"/>
    <a:srgbClr val="6366AD"/>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96314" autoAdjust="0"/>
  </p:normalViewPr>
  <p:slideViewPr>
    <p:cSldViewPr snapToGrid="0" showGuides="1">
      <p:cViewPr varScale="1">
        <p:scale>
          <a:sx n="93" d="100"/>
          <a:sy n="93" d="100"/>
        </p:scale>
        <p:origin x="360" y="211"/>
      </p:cViewPr>
      <p:guideLst>
        <p:guide orient="horz" pos="2193"/>
        <p:guide pos="383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7" Type="http://schemas.openxmlformats.org/officeDocument/2006/relationships/tags" Target="tags/tag12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01383254754052"/>
          <c:y val="0.0356458208783467"/>
          <c:w val="0.954506344268483"/>
          <c:h val="0.694413761481233"/>
        </c:manualLayout>
      </c:layout>
      <c:lineChart>
        <c:grouping val="standard"/>
        <c:varyColors val="0"/>
        <c:ser>
          <c:idx val="0"/>
          <c:order val="0"/>
          <c:tx>
            <c:strRef>
              <c:f>Sheet1!$B$1</c:f>
              <c:strCache>
                <c:ptCount val="1"/>
                <c:pt idx="0">
                  <c:v>Series 1</c:v>
                </c:pt>
              </c:strCache>
            </c:strRef>
          </c:tx>
          <c:spPr>
            <a:ln w="50800" cap="rnd" cmpd="sng" algn="ctr">
              <a:solidFill>
                <a:srgbClr val="6366AD"/>
              </a:solidFill>
              <a:prstDash val="solid"/>
              <a:round/>
            </a:ln>
            <a:effectLst/>
          </c:spPr>
          <c:marker>
            <c:symbol val="circle"/>
            <c:size val="8"/>
            <c:spPr>
              <a:solidFill>
                <a:schemeClr val="bg1"/>
              </a:solidFill>
              <a:ln w="50800" cap="flat" cmpd="sng" algn="ctr">
                <a:solidFill>
                  <a:srgbClr val="7578B7"/>
                </a:solidFill>
                <a:prstDash val="solid"/>
                <a:round/>
              </a:ln>
              <a:effectLst/>
            </c:spPr>
          </c:marker>
          <c:dPt>
            <c:idx val="6"/>
            <c:marker>
              <c:symbol val="circle"/>
              <c:size val="8"/>
              <c:spPr>
                <a:solidFill>
                  <a:schemeClr val="bg1"/>
                </a:solidFill>
                <a:ln w="50800" cap="flat" cmpd="sng" algn="ctr">
                  <a:solidFill>
                    <a:srgbClr val="7578B7"/>
                  </a:solidFill>
                  <a:prstDash val="solid"/>
                  <a:round/>
                </a:ln>
                <a:effectLst/>
              </c:spPr>
            </c:marker>
            <c:bubble3D val="0"/>
            <c:spPr>
              <a:ln w="50800" cap="rnd" cmpd="sng" algn="ctr">
                <a:solidFill>
                  <a:srgbClr val="6366AD"/>
                </a:solidFill>
                <a:prstDash val="solid"/>
                <a:round/>
              </a:ln>
              <a:effectLst/>
            </c:spPr>
          </c:dPt>
          <c:dPt>
            <c:idx val="7"/>
            <c:marker>
              <c:symbol val="circle"/>
              <c:size val="8"/>
              <c:spPr>
                <a:solidFill>
                  <a:schemeClr val="bg1"/>
                </a:solidFill>
                <a:ln w="50800" cap="flat" cmpd="sng" algn="ctr">
                  <a:solidFill>
                    <a:srgbClr val="7578B7"/>
                  </a:solidFill>
                  <a:prstDash val="solid"/>
                  <a:round/>
                </a:ln>
                <a:effectLst/>
              </c:spPr>
            </c:marker>
            <c:bubble3D val="0"/>
            <c:spPr>
              <a:ln w="50800" cap="rnd" cmpd="sng" algn="ctr">
                <a:solidFill>
                  <a:srgbClr val="6366AD"/>
                </a:solidFill>
                <a:prstDash val="solid"/>
                <a:round/>
              </a:ln>
              <a:effectLst/>
            </c:spPr>
          </c:dPt>
          <c:dPt>
            <c:idx val="8"/>
            <c:marker>
              <c:symbol val="circle"/>
              <c:size val="8"/>
              <c:spPr>
                <a:solidFill>
                  <a:schemeClr val="bg1"/>
                </a:solidFill>
                <a:ln w="50800" cap="flat" cmpd="sng" algn="ctr">
                  <a:solidFill>
                    <a:srgbClr val="7578B7"/>
                  </a:solidFill>
                  <a:prstDash val="solid"/>
                  <a:round/>
                </a:ln>
                <a:effectLst/>
              </c:spPr>
            </c:marker>
            <c:bubble3D val="0"/>
            <c:spPr>
              <a:ln w="50800" cap="rnd" cmpd="sng" algn="ctr">
                <a:solidFill>
                  <a:srgbClr val="6366AD"/>
                </a:solidFill>
                <a:prstDash val="solid"/>
                <a:round/>
              </a:ln>
              <a:effectLst/>
            </c:spPr>
          </c:dPt>
          <c:dPt>
            <c:idx val="9"/>
            <c:marker>
              <c:symbol val="circle"/>
              <c:size val="8"/>
              <c:spPr>
                <a:solidFill>
                  <a:schemeClr val="bg1"/>
                </a:solidFill>
                <a:ln w="50800" cap="flat" cmpd="sng" algn="ctr">
                  <a:solidFill>
                    <a:srgbClr val="7578B7"/>
                  </a:solidFill>
                  <a:prstDash val="solid"/>
                  <a:round/>
                </a:ln>
                <a:effectLst/>
              </c:spPr>
            </c:marker>
            <c:bubble3D val="0"/>
            <c:spPr>
              <a:ln w="50800" cap="rnd" cmpd="sng" algn="ctr">
                <a:solidFill>
                  <a:srgbClr val="6366AD"/>
                </a:solidFill>
                <a:prstDash val="solid"/>
                <a:round/>
              </a:ln>
              <a:effectLst/>
            </c:spPr>
          </c:dPt>
          <c:dLbls>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mn-lt"/>
                    <a:ea typeface="+mn-ea"/>
                    <a:cs typeface="+mn-ea"/>
                    <a:sym typeface="+mn-lt"/>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numRef>
              <c:f>Sheet1!$A$2:$A$11</c:f>
              <c:numCache>
                <c:formatCode>General</c:formatCode>
                <c:ptCount val="10"/>
                <c:pt idx="0">
                  <c:v>2018</c:v>
                </c:pt>
                <c:pt idx="1">
                  <c:v>2019</c:v>
                </c:pt>
                <c:pt idx="2">
                  <c:v>2020</c:v>
                </c:pt>
                <c:pt idx="3">
                  <c:v>2021</c:v>
                </c:pt>
                <c:pt idx="4">
                  <c:v>2022</c:v>
                </c:pt>
                <c:pt idx="5">
                  <c:v>2023</c:v>
                </c:pt>
                <c:pt idx="6">
                  <c:v>2024</c:v>
                </c:pt>
                <c:pt idx="7">
                  <c:v>2025</c:v>
                </c:pt>
                <c:pt idx="8">
                  <c:v>2026</c:v>
                </c:pt>
                <c:pt idx="9">
                  <c:v>2027</c:v>
                </c:pt>
              </c:numCache>
            </c:numRef>
          </c:cat>
          <c:val>
            <c:numRef>
              <c:f>Sheet1!$B$2:$B$11</c:f>
              <c:numCache>
                <c:formatCode>General</c:formatCode>
                <c:ptCount val="10"/>
                <c:pt idx="0">
                  <c:v>7</c:v>
                </c:pt>
                <c:pt idx="1">
                  <c:v>10</c:v>
                </c:pt>
                <c:pt idx="2">
                  <c:v>25</c:v>
                </c:pt>
                <c:pt idx="3">
                  <c:v>20</c:v>
                </c:pt>
                <c:pt idx="4">
                  <c:v>42</c:v>
                </c:pt>
                <c:pt idx="5">
                  <c:v>45</c:v>
                </c:pt>
                <c:pt idx="6">
                  <c:v>50</c:v>
                </c:pt>
                <c:pt idx="7">
                  <c:v>39</c:v>
                </c:pt>
                <c:pt idx="8">
                  <c:v>52</c:v>
                </c:pt>
                <c:pt idx="9">
                  <c:v>58</c:v>
                </c:pt>
              </c:numCache>
            </c:numRef>
          </c:val>
          <c:smooth val="0"/>
        </c:ser>
        <c:dLbls>
          <c:showLegendKey val="0"/>
          <c:showVal val="0"/>
          <c:showCatName val="0"/>
          <c:showSerName val="0"/>
          <c:showPercent val="0"/>
          <c:showBubbleSize val="0"/>
        </c:dLbls>
        <c:marker val="1"/>
        <c:smooth val="0"/>
        <c:axId val="-112472224"/>
        <c:axId val="-112475488"/>
      </c:lineChart>
      <c:catAx>
        <c:axId val="-1124722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200" b="0" i="0" u="none" strike="noStrike" kern="1200" baseline="0">
                <a:solidFill>
                  <a:schemeClr val="tx1"/>
                </a:solidFill>
                <a:latin typeface="+mn-lt"/>
                <a:ea typeface="+mn-ea"/>
                <a:cs typeface="+mn-ea"/>
                <a:sym typeface="+mn-lt"/>
              </a:defRPr>
            </a:pPr>
          </a:p>
        </c:txPr>
        <c:crossAx val="-112475488"/>
        <c:crosses val="autoZero"/>
        <c:auto val="1"/>
        <c:lblAlgn val="ctr"/>
        <c:lblOffset val="100"/>
        <c:noMultiLvlLbl val="0"/>
      </c:catAx>
      <c:valAx>
        <c:axId val="-112475488"/>
        <c:scaling>
          <c:orientation val="minMax"/>
        </c:scaling>
        <c:delete val="0"/>
        <c:axPos val="l"/>
        <c:majorGridlines>
          <c:spPr>
            <a:ln w="9525" cap="flat" cmpd="sng" algn="ctr">
              <a:noFill/>
              <a:prstDash val="solid"/>
              <a:round/>
            </a:ln>
            <a:effectLst/>
          </c:spPr>
        </c:majorGridlines>
        <c:numFmt formatCode="General" sourceLinked="1"/>
        <c:majorTickMark val="out"/>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1200" b="0" i="0" u="none" strike="noStrike" kern="1200" baseline="0">
                <a:solidFill>
                  <a:schemeClr val="tx1"/>
                </a:solidFill>
                <a:latin typeface="+mn-lt"/>
                <a:ea typeface="+mn-ea"/>
                <a:cs typeface="+mn-ea"/>
                <a:sym typeface="+mn-lt"/>
              </a:defRPr>
            </a:pPr>
          </a:p>
        </c:txPr>
        <c:crossAx val="-112472224"/>
        <c:crosses val="autoZero"/>
        <c:crossBetween val="between"/>
      </c:valAx>
      <c:spPr>
        <a:noFill/>
        <a:ln>
          <a:noFill/>
        </a:ln>
        <a:effectLst/>
      </c:spPr>
    </c:plotArea>
    <c:plotVisOnly val="1"/>
    <c:dispBlanksAs val="gap"/>
    <c:showDLblsOverMax val="0"/>
  </c:chart>
  <c:spPr>
    <a:noFill/>
    <a:ln>
      <a:noFill/>
    </a:ln>
    <a:effectLst/>
  </c:spPr>
  <c:txPr>
    <a:bodyPr/>
    <a:lstStyle/>
    <a:p>
      <a:pPr>
        <a:defRPr lang="zh-CN" sz="1200">
          <a:latin typeface="+mn-lt"/>
          <a:ea typeface="+mn-ea"/>
          <a:cs typeface="+mn-ea"/>
          <a:sym typeface="+mn-lt"/>
        </a:defRPr>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charset="-122"/>
              <a:ea typeface="思源宋体" panose="020207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宋体" panose="02020700000000000000" charset="-122"/>
              </a:rPr>
            </a:fld>
            <a:endParaRPr lang="zh-CN" altLang="en-US">
              <a:latin typeface="思源宋体" panose="020207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charset="-122"/>
              <a:ea typeface="思源宋体" panose="020207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宋体" panose="02020700000000000000" charset="-122"/>
              </a:rPr>
            </a:fld>
            <a:endParaRPr lang="zh-CN" altLang="en-US">
              <a:latin typeface="思源宋体" panose="020207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charset="-122"/>
                <a:ea typeface="思源宋体" panose="020207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charset="-122"/>
                <a:ea typeface="思源宋体" panose="020207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charset="-122"/>
                <a:ea typeface="思源宋体" panose="020207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charset="-122"/>
                <a:ea typeface="思源宋体" panose="020207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charset="-122"/>
        <a:ea typeface="思源宋体" panose="02020700000000000000" charset="-122"/>
        <a:cs typeface="+mn-cs"/>
      </a:defRPr>
    </a:lvl1pPr>
    <a:lvl2pPr marL="457200" algn="l" defTabSz="914400" rtl="0" eaLnBrk="1" latinLnBrk="0" hangingPunct="1">
      <a:defRPr sz="1200" kern="1200">
        <a:solidFill>
          <a:schemeClr val="tx1"/>
        </a:solidFill>
        <a:latin typeface="思源宋体" panose="02020700000000000000" charset="-122"/>
        <a:ea typeface="思源宋体" panose="02020700000000000000" charset="-122"/>
        <a:cs typeface="+mn-cs"/>
      </a:defRPr>
    </a:lvl2pPr>
    <a:lvl3pPr marL="914400" algn="l" defTabSz="914400" rtl="0" eaLnBrk="1" latinLnBrk="0" hangingPunct="1">
      <a:defRPr sz="1200" kern="1200">
        <a:solidFill>
          <a:schemeClr val="tx1"/>
        </a:solidFill>
        <a:latin typeface="思源宋体" panose="02020700000000000000" charset="-122"/>
        <a:ea typeface="思源宋体" panose="02020700000000000000" charset="-122"/>
        <a:cs typeface="+mn-cs"/>
      </a:defRPr>
    </a:lvl3pPr>
    <a:lvl4pPr marL="1371600" algn="l" defTabSz="914400" rtl="0" eaLnBrk="1" latinLnBrk="0" hangingPunct="1">
      <a:defRPr sz="1200" kern="1200">
        <a:solidFill>
          <a:schemeClr val="tx1"/>
        </a:solidFill>
        <a:latin typeface="思源宋体" panose="02020700000000000000" charset="-122"/>
        <a:ea typeface="思源宋体" panose="02020700000000000000" charset="-122"/>
        <a:cs typeface="+mn-cs"/>
      </a:defRPr>
    </a:lvl4pPr>
    <a:lvl5pPr marL="1828800" algn="l" defTabSz="914400" rtl="0" eaLnBrk="1" latinLnBrk="0" hangingPunct="1">
      <a:defRPr sz="1200" kern="1200">
        <a:solidFill>
          <a:schemeClr val="tx1"/>
        </a:solidFill>
        <a:latin typeface="思源宋体" panose="02020700000000000000" charset="-122"/>
        <a:ea typeface="思源宋体" panose="020207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模板来自于 优品</a:t>
            </a:r>
            <a:r>
              <a:rPr lang="en-US" altLang="zh-CN" dirty="0"/>
              <a:t>PPT</a:t>
            </a:r>
            <a:r>
              <a:rPr lang="zh-CN" altLang="en-US" dirty="0"/>
              <a:t> </a:t>
            </a:r>
            <a:r>
              <a:rPr lang="en-US" altLang="zh-CN"/>
              <a:t>https://www.ypppt.com/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charset="0"/>
                <a:ea typeface="宋体" panose="02010600030101010101" pitchFamily="2" charset="-122"/>
              </a:rPr>
            </a:fld>
            <a:endParaRPr lang="zh-CN" altLang="en-US">
              <a:solidFill>
                <a:prstClr val="black"/>
              </a:solidFill>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思源宋体" panose="02020700000000000000"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思源宋体" panose="02020700000000000000"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transition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思源宋体" panose="020207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advClick="0" advTm="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思源宋体" panose="02020700000000000000"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思源宋体" panose="020207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思源宋体" panose="02020700000000000000"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思源宋体" panose="02020700000000000000"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思源宋体" panose="02020700000000000000"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思源宋体" panose="02020700000000000000" charset="-122"/>
              </a:defRPr>
            </a:lvl4pPr>
            <a:lvl5pPr eaLnBrk="1" fontAlgn="auto" latinLnBrk="0" hangingPunct="1">
              <a:lnSpc>
                <a:spcPct val="120000"/>
              </a:lnSpc>
              <a:defRPr sz="1400" u="none" strike="noStrike" kern="1200" cap="none" spc="150" normalizeH="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思源宋体" panose="020207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思源宋体" panose="020207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思源宋体" panose="020207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思源宋体" panose="020207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思源宋体" panose="020207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思源宋体" panose="020207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1" name="TextBox 10"/>
          <p:cNvSpPr txBox="1"/>
          <p:nvPr userDrawn="1"/>
        </p:nvSpPr>
        <p:spPr>
          <a:xfrm>
            <a:off x="630447"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10"/>
              </a:rPr>
              <a:t>PPT</a:t>
            </a:r>
            <a:r>
              <a:rPr kumimoji="0" lang="zh-CN" altLang="en-US" sz="100" b="0" i="0" u="none" strike="noStrike" kern="0" cap="none" spc="0" normalizeH="0" baseline="0" noProof="0" dirty="0">
                <a:ln>
                  <a:noFill/>
                </a:ln>
                <a:solidFill>
                  <a:prstClr val="black"/>
                </a:solidFill>
                <a:effectLst/>
                <a:uLnTx/>
                <a:uFillTx/>
                <a:hlinkClick r:id="rId10"/>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transition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思源宋体" panose="02020700000000000000"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思源宋体" panose="02020700000000000000"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transition advClick="0" advTm="0">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3.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思源宋体" panose="02020700000000000000"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思源宋体" panose="02020700000000000000"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思源宋体" panose="02020700000000000000"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advTm="0">
    <p:random/>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思源宋体" panose="02020700000000000000"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思源宋体" panose="02020700000000000000"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思源宋体" panose="02020700000000000000"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思源宋体" panose="02020700000000000000"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思源宋体" panose="02020700000000000000"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思源宋体" panose="020207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image" Target="../media/image16.png"/><Relationship Id="rId3" Type="http://schemas.openxmlformats.org/officeDocument/2006/relationships/tags" Target="../tags/tag83.xml"/><Relationship Id="rId2" Type="http://schemas.openxmlformats.org/officeDocument/2006/relationships/image" Target="../media/image15.png"/><Relationship Id="rId1" Type="http://schemas.openxmlformats.org/officeDocument/2006/relationships/tags" Target="../tags/tag8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18.png"/><Relationship Id="rId1" Type="http://schemas.openxmlformats.org/officeDocument/2006/relationships/tags" Target="../tags/tag8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92.xml"/><Relationship Id="rId6" Type="http://schemas.openxmlformats.org/officeDocument/2006/relationships/image" Target="../media/image21.png"/><Relationship Id="rId5" Type="http://schemas.openxmlformats.org/officeDocument/2006/relationships/tags" Target="../tags/tag91.xml"/><Relationship Id="rId4" Type="http://schemas.openxmlformats.org/officeDocument/2006/relationships/image" Target="../media/image20.png"/><Relationship Id="rId3" Type="http://schemas.openxmlformats.org/officeDocument/2006/relationships/tags" Target="../tags/tag90.xml"/><Relationship Id="rId2" Type="http://schemas.openxmlformats.org/officeDocument/2006/relationships/image" Target="../media/image19.png"/><Relationship Id="rId1" Type="http://schemas.openxmlformats.org/officeDocument/2006/relationships/tags" Target="../tags/tag8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96.xml"/><Relationship Id="rId6" Type="http://schemas.openxmlformats.org/officeDocument/2006/relationships/image" Target="../media/image24.png"/><Relationship Id="rId5" Type="http://schemas.openxmlformats.org/officeDocument/2006/relationships/tags" Target="../tags/tag95.xml"/><Relationship Id="rId4" Type="http://schemas.openxmlformats.org/officeDocument/2006/relationships/image" Target="../media/image23.png"/><Relationship Id="rId3" Type="http://schemas.openxmlformats.org/officeDocument/2006/relationships/tags" Target="../tags/tag94.xml"/><Relationship Id="rId2" Type="http://schemas.openxmlformats.org/officeDocument/2006/relationships/image" Target="../media/image22.png"/><Relationship Id="rId1" Type="http://schemas.openxmlformats.org/officeDocument/2006/relationships/tags" Target="../tags/tag9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1.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tags" Target="../tags/tag100.xml"/><Relationship Id="rId1" Type="http://schemas.openxmlformats.org/officeDocument/2006/relationships/tags" Target="../tags/tag99.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30.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image" Target="../media/image2.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image" Target="../media/image3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2.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5.xml"/><Relationship Id="rId2" Type="http://schemas.openxmlformats.org/officeDocument/2006/relationships/image" Target="../media/image2.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image" Target="../media/image32.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chart" Target="../charts/chart1.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120.xml"/><Relationship Id="rId2" Type="http://schemas.openxmlformats.org/officeDocument/2006/relationships/image" Target="../media/image2.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9" Type="http://schemas.openxmlformats.org/officeDocument/2006/relationships/hyperlink" Target="https://www.ypppt.com/kejian/" TargetMode="Externa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s://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s://www.ypppt.com/tubiao/" TargetMode="External"/><Relationship Id="rId3" Type="http://schemas.openxmlformats.org/officeDocument/2006/relationships/hyperlink" Target="https://www.ypppt.com/beijing/" TargetMode="External"/><Relationship Id="rId2" Type="http://schemas.openxmlformats.org/officeDocument/2006/relationships/hyperlink" Target="https://www.ypppt.com/jieri/" TargetMode="External"/><Relationship Id="rId11" Type="http://schemas.openxmlformats.org/officeDocument/2006/relationships/notesSlide" Target="../notesSlides/notesSlide4.xml"/><Relationship Id="rId10" Type="http://schemas.openxmlformats.org/officeDocument/2006/relationships/slideLayout" Target="../slideLayouts/slideLayout22.xml"/><Relationship Id="rId1" Type="http://schemas.openxmlformats.org/officeDocument/2006/relationships/hyperlink" Target="https://www.ypppt.com/moban/"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命名 -1_WPS图片"/>
          <p:cNvPicPr>
            <a:picLocks noChangeAspect="1"/>
          </p:cNvPicPr>
          <p:nvPr/>
        </p:nvPicPr>
        <p:blipFill>
          <a:blip r:embed="rId1" cstate="screen"/>
          <a:stretch>
            <a:fillRect/>
          </a:stretch>
        </p:blipFill>
        <p:spPr>
          <a:xfrm>
            <a:off x="0" y="0"/>
            <a:ext cx="12191365" cy="6858635"/>
          </a:xfrm>
          <a:prstGeom prst="rect">
            <a:avLst/>
          </a:prstGeom>
        </p:spPr>
      </p:pic>
      <p:sp>
        <p:nvSpPr>
          <p:cNvPr id="5" name="文本框 4"/>
          <p:cNvSpPr txBox="1"/>
          <p:nvPr/>
        </p:nvSpPr>
        <p:spPr>
          <a:xfrm>
            <a:off x="4932680" y="1461135"/>
            <a:ext cx="2728595" cy="3070225"/>
          </a:xfrm>
          <a:prstGeom prst="rect">
            <a:avLst/>
          </a:prstGeom>
          <a:noFill/>
        </p:spPr>
        <p:txBody>
          <a:bodyPr wrap="square" rtlCol="0">
            <a:spAutoFit/>
          </a:bodyPr>
          <a:lstStyle/>
          <a:p>
            <a:pPr algn="dist">
              <a:lnSpc>
                <a:spcPct val="110000"/>
              </a:lnSpc>
            </a:pPr>
            <a:r>
              <a:rPr lang="zh-CN" altLang="en-US" sz="8800">
                <a:solidFill>
                  <a:schemeClr val="bg1"/>
                </a:solidFill>
                <a:cs typeface="+mn-ea"/>
                <a:sym typeface="+mn-lt"/>
              </a:rPr>
              <a:t>起航</a:t>
            </a:r>
            <a:endParaRPr lang="zh-CN" altLang="en-US" sz="8800">
              <a:solidFill>
                <a:schemeClr val="bg1"/>
              </a:solidFill>
              <a:cs typeface="+mn-ea"/>
              <a:sym typeface="+mn-lt"/>
            </a:endParaRPr>
          </a:p>
          <a:p>
            <a:pPr algn="dist">
              <a:lnSpc>
                <a:spcPct val="110000"/>
              </a:lnSpc>
            </a:pPr>
            <a:r>
              <a:rPr lang="zh-CN" altLang="en-US" sz="8800">
                <a:solidFill>
                  <a:schemeClr val="bg1"/>
                </a:solidFill>
                <a:cs typeface="+mn-ea"/>
                <a:sym typeface="+mn-lt"/>
              </a:rPr>
              <a:t>未来</a:t>
            </a:r>
            <a:endParaRPr lang="zh-CN" altLang="en-US" sz="8800">
              <a:solidFill>
                <a:schemeClr val="bg1"/>
              </a:solidFill>
              <a:cs typeface="+mn-ea"/>
              <a:sym typeface="+mn-lt"/>
            </a:endParaRPr>
          </a:p>
        </p:txBody>
      </p:sp>
      <p:sp>
        <p:nvSpPr>
          <p:cNvPr id="6" name="文本框 5"/>
          <p:cNvSpPr txBox="1"/>
          <p:nvPr/>
        </p:nvSpPr>
        <p:spPr>
          <a:xfrm>
            <a:off x="3041015" y="2858770"/>
            <a:ext cx="6512560" cy="306705"/>
          </a:xfrm>
          <a:prstGeom prst="rect">
            <a:avLst/>
          </a:prstGeom>
          <a:noFill/>
        </p:spPr>
        <p:txBody>
          <a:bodyPr wrap="square" rtlCol="0">
            <a:spAutoFit/>
          </a:bodyPr>
          <a:lstStyle/>
          <a:p>
            <a:pPr algn="dist"/>
            <a:r>
              <a:rPr lang="en-US" altLang="zh-CN" sz="1400" dirty="0">
                <a:solidFill>
                  <a:schemeClr val="bg1">
                    <a:alpha val="64000"/>
                  </a:schemeClr>
                </a:solidFill>
                <a:cs typeface="+mn-ea"/>
                <a:sym typeface="+mn-lt"/>
              </a:rPr>
              <a:t>20XX</a:t>
            </a:r>
            <a:r>
              <a:rPr lang="zh-CN" altLang="en-US" sz="1400" dirty="0">
                <a:solidFill>
                  <a:schemeClr val="bg1">
                    <a:alpha val="64000"/>
                  </a:schemeClr>
                </a:solidFill>
                <a:cs typeface="+mn-ea"/>
                <a:sym typeface="+mn-lt"/>
              </a:rPr>
              <a:t>年度总结</a:t>
            </a:r>
            <a:r>
              <a:rPr lang="en-US" altLang="zh-CN" sz="1400" dirty="0">
                <a:solidFill>
                  <a:schemeClr val="bg1">
                    <a:alpha val="64000"/>
                  </a:schemeClr>
                </a:solidFill>
                <a:cs typeface="+mn-ea"/>
                <a:sym typeface="+mn-lt"/>
              </a:rPr>
              <a:t>PPT</a:t>
            </a:r>
            <a:r>
              <a:rPr lang="zh-CN" altLang="en-US" sz="1400" dirty="0">
                <a:solidFill>
                  <a:schemeClr val="bg1">
                    <a:alpha val="64000"/>
                  </a:schemeClr>
                </a:solidFill>
                <a:cs typeface="+mn-ea"/>
                <a:sym typeface="+mn-lt"/>
              </a:rPr>
              <a:t>模板</a:t>
            </a:r>
            <a:endParaRPr lang="zh-CN" altLang="en-US" sz="1400" dirty="0">
              <a:solidFill>
                <a:schemeClr val="bg1">
                  <a:alpha val="64000"/>
                </a:schemeClr>
              </a:solidFill>
              <a:cs typeface="+mn-ea"/>
              <a:sym typeface="+mn-lt"/>
            </a:endParaRPr>
          </a:p>
        </p:txBody>
      </p:sp>
      <p:sp>
        <p:nvSpPr>
          <p:cNvPr id="8" name="文本框 7"/>
          <p:cNvSpPr txBox="1"/>
          <p:nvPr/>
        </p:nvSpPr>
        <p:spPr>
          <a:xfrm>
            <a:off x="5567045" y="4972050"/>
            <a:ext cx="1461135" cy="460375"/>
          </a:xfrm>
          <a:prstGeom prst="rect">
            <a:avLst/>
          </a:prstGeom>
          <a:noFill/>
        </p:spPr>
        <p:txBody>
          <a:bodyPr wrap="square" rtlCol="0">
            <a:spAutoFit/>
          </a:bodyPr>
          <a:lstStyle/>
          <a:p>
            <a:pPr algn="dist"/>
            <a:r>
              <a:rPr lang="zh-CN" altLang="en-US" sz="2400" dirty="0">
                <a:solidFill>
                  <a:schemeClr val="bg1">
                    <a:alpha val="85000"/>
                  </a:schemeClr>
                </a:solidFill>
                <a:cs typeface="+mn-ea"/>
                <a:sym typeface="+mn-lt"/>
              </a:rPr>
              <a:t>优品</a:t>
            </a:r>
            <a:r>
              <a:rPr lang="en-US" altLang="zh-CN" sz="2400" dirty="0">
                <a:solidFill>
                  <a:schemeClr val="bg1">
                    <a:alpha val="85000"/>
                  </a:schemeClr>
                </a:solidFill>
                <a:cs typeface="+mn-ea"/>
                <a:sym typeface="+mn-lt"/>
              </a:rPr>
              <a:t>PPT</a:t>
            </a:r>
            <a:endParaRPr lang="zh-CN" altLang="en-US" sz="2400" dirty="0">
              <a:solidFill>
                <a:schemeClr val="bg1">
                  <a:alpha val="85000"/>
                </a:schemeClr>
              </a:solidFill>
              <a:cs typeface="+mn-ea"/>
              <a:sym typeface="+mn-lt"/>
            </a:endParaRPr>
          </a:p>
        </p:txBody>
      </p:sp>
      <p:cxnSp>
        <p:nvCxnSpPr>
          <p:cNvPr id="9" name="直接连接符 8"/>
          <p:cNvCxnSpPr/>
          <p:nvPr/>
        </p:nvCxnSpPr>
        <p:spPr>
          <a:xfrm flipV="1">
            <a:off x="6021070" y="5501005"/>
            <a:ext cx="553085" cy="8890"/>
          </a:xfrm>
          <a:prstGeom prst="line">
            <a:avLst/>
          </a:prstGeom>
          <a:ln w="1905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13985" y="5590540"/>
            <a:ext cx="2167255" cy="275590"/>
          </a:xfrm>
          <a:prstGeom prst="rect">
            <a:avLst/>
          </a:prstGeom>
          <a:noFill/>
        </p:spPr>
        <p:txBody>
          <a:bodyPr wrap="square" rtlCol="0">
            <a:spAutoFit/>
          </a:bodyPr>
          <a:lstStyle/>
          <a:p>
            <a:pPr algn="dist"/>
            <a:r>
              <a:rPr lang="zh-CN" altLang="en-US" sz="1200">
                <a:solidFill>
                  <a:schemeClr val="bg1">
                    <a:alpha val="85000"/>
                  </a:schemeClr>
                </a:solidFill>
                <a:cs typeface="+mn-ea"/>
                <a:sym typeface="+mn-lt"/>
              </a:rPr>
              <a:t>商业企划部</a:t>
            </a:r>
            <a:endParaRPr lang="zh-CN" altLang="en-US" sz="1200">
              <a:solidFill>
                <a:schemeClr val="bg1">
                  <a:alpha val="85000"/>
                </a:schemeClr>
              </a:solidFill>
              <a:cs typeface="+mn-ea"/>
              <a:sym typeface="+mn-lt"/>
            </a:endParaRPr>
          </a:p>
        </p:txBody>
      </p:sp>
      <p:sp>
        <p:nvSpPr>
          <p:cNvPr id="28" name="文本框 27"/>
          <p:cNvSpPr txBox="1"/>
          <p:nvPr/>
        </p:nvSpPr>
        <p:spPr>
          <a:xfrm>
            <a:off x="9994265" y="294005"/>
            <a:ext cx="1874520" cy="306705"/>
          </a:xfrm>
          <a:prstGeom prst="rect">
            <a:avLst/>
          </a:prstGeom>
          <a:noFill/>
        </p:spPr>
        <p:txBody>
          <a:bodyPr wrap="square" rtlCol="0">
            <a:spAutoFit/>
          </a:bodyPr>
          <a:lstStyle/>
          <a:p>
            <a:pPr algn="dist"/>
            <a:r>
              <a:rPr lang="en-US" altLang="zh-CN" sz="1400" dirty="0">
                <a:solidFill>
                  <a:schemeClr val="bg1">
                    <a:alpha val="64000"/>
                  </a:schemeClr>
                </a:solidFill>
                <a:cs typeface="+mn-ea"/>
                <a:sym typeface="+mn-lt"/>
              </a:rPr>
              <a:t>YP</a:t>
            </a:r>
            <a:r>
              <a:rPr lang="en-US" sz="1400" dirty="0">
                <a:solidFill>
                  <a:schemeClr val="bg1">
                    <a:alpha val="64000"/>
                  </a:schemeClr>
                </a:solidFill>
                <a:cs typeface="+mn-ea"/>
                <a:sym typeface="+mn-lt"/>
              </a:rPr>
              <a:t>PPT.COM</a:t>
            </a:r>
            <a:endParaRPr lang="en-US" altLang="zh-CN" sz="1400" dirty="0">
              <a:solidFill>
                <a:schemeClr val="bg1">
                  <a:alpha val="64000"/>
                </a:schemeClr>
              </a:solidFill>
              <a:cs typeface="+mn-ea"/>
              <a:sym typeface="+mn-lt"/>
            </a:endParaRPr>
          </a:p>
        </p:txBody>
      </p:sp>
      <p:pic>
        <p:nvPicPr>
          <p:cNvPr id="29" name="图片 28"/>
          <p:cNvPicPr>
            <a:picLocks noChangeAspect="1"/>
          </p:cNvPicPr>
          <p:nvPr/>
        </p:nvPicPr>
        <p:blipFill>
          <a:blip r:embed="rId2" cstate="screen"/>
          <a:stretch>
            <a:fillRect/>
          </a:stretch>
        </p:blipFill>
        <p:spPr>
          <a:xfrm>
            <a:off x="546492" y="294154"/>
            <a:ext cx="957034" cy="507184"/>
          </a:xfrm>
          <a:prstGeom prst="rect">
            <a:avLst/>
          </a:prstGeom>
        </p:spPr>
      </p:pic>
      <p:grpSp>
        <p:nvGrpSpPr>
          <p:cNvPr id="49" name="组合 48"/>
          <p:cNvGrpSpPr/>
          <p:nvPr/>
        </p:nvGrpSpPr>
        <p:grpSpPr>
          <a:xfrm>
            <a:off x="11408438" y="6066693"/>
            <a:ext cx="229967" cy="229967"/>
            <a:chOff x="8404727" y="2258590"/>
            <a:chExt cx="229967" cy="229967"/>
          </a:xfrm>
          <a:solidFill>
            <a:schemeClr val="bg1">
              <a:alpha val="64000"/>
            </a:schemeClr>
          </a:solidFill>
        </p:grpSpPr>
        <p:sp>
          <p:nvSpPr>
            <p:cNvPr id="50" name="椭圆 49"/>
            <p:cNvSpPr/>
            <p:nvPr/>
          </p:nvSpPr>
          <p:spPr>
            <a:xfrm>
              <a:off x="8456050" y="2309913"/>
              <a:ext cx="127321" cy="1273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8404727" y="2258590"/>
              <a:ext cx="229967" cy="229967"/>
            </a:xfrm>
            <a:prstGeom prst="ellipse">
              <a:avLst/>
            </a:prstGeom>
            <a:noFill/>
            <a:ln>
              <a:solidFill>
                <a:srgbClr val="F0F9FE">
                  <a:alpha val="7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3"/>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000" fill="hold">
                                          <p:stCondLst>
                                            <p:cond delay="0"/>
                                          </p:stCondLst>
                                        </p:cTn>
                                        <p:tgtEl>
                                          <p:spTgt spid="8"/>
                                        </p:tgtEl>
                                        <p:attrNameLst>
                                          <p:attrName>style.visibility</p:attrName>
                                        </p:attrNameLst>
                                      </p:cBhvr>
                                      <p:to>
                                        <p:strVal val="visible"/>
                                      </p:to>
                                    </p:set>
                                    <p:animEffect transition="in" filter="barn(inVertical)">
                                      <p:cBhvr>
                                        <p:cTn id="18" dur="1000"/>
                                        <p:tgtEl>
                                          <p:spTgt spid="8"/>
                                        </p:tgtEl>
                                      </p:cBhvr>
                                    </p:animEffect>
                                  </p:childTnLst>
                                </p:cTn>
                              </p:par>
                              <p:par>
                                <p:cTn id="19" presetID="16" presetClass="entr" presetSubtype="21" fill="hold" nodeType="withEffect">
                                  <p:stCondLst>
                                    <p:cond delay="0"/>
                                  </p:stCondLst>
                                  <p:childTnLst>
                                    <p:set>
                                      <p:cBhvr>
                                        <p:cTn id="20" dur="1000" fill="hold">
                                          <p:stCondLst>
                                            <p:cond delay="0"/>
                                          </p:stCondLst>
                                        </p:cTn>
                                        <p:tgtEl>
                                          <p:spTgt spid="9"/>
                                        </p:tgtEl>
                                        <p:attrNameLst>
                                          <p:attrName>style.visibility</p:attrName>
                                        </p:attrNameLst>
                                      </p:cBhvr>
                                      <p:to>
                                        <p:strVal val="visible"/>
                                      </p:to>
                                    </p:set>
                                    <p:animEffect transition="in" filter="barn(inVertical)">
                                      <p:cBhvr>
                                        <p:cTn id="21" dur="1000"/>
                                        <p:tgtEl>
                                          <p:spTgt spid="9"/>
                                        </p:tgtEl>
                                      </p:cBhvr>
                                    </p:animEffect>
                                  </p:childTnLst>
                                </p:cTn>
                              </p:par>
                              <p:par>
                                <p:cTn id="22" presetID="16" presetClass="entr" presetSubtype="21" fill="hold" grpId="0" nodeType="withEffect">
                                  <p:stCondLst>
                                    <p:cond delay="0"/>
                                  </p:stCondLst>
                                  <p:childTnLst>
                                    <p:set>
                                      <p:cBhvr>
                                        <p:cTn id="23" dur="1000" fill="hold">
                                          <p:stCondLst>
                                            <p:cond delay="0"/>
                                          </p:stCondLst>
                                        </p:cTn>
                                        <p:tgtEl>
                                          <p:spTgt spid="10"/>
                                        </p:tgtEl>
                                        <p:attrNameLst>
                                          <p:attrName>style.visibility</p:attrName>
                                        </p:attrNameLst>
                                      </p:cBhvr>
                                      <p:to>
                                        <p:strVal val="visible"/>
                                      </p:to>
                                    </p:set>
                                    <p:animEffect transition="in" filter="barn(inVertical)">
                                      <p:cBhvr>
                                        <p:cTn id="24" dur="1000"/>
                                        <p:tgtEl>
                                          <p:spTgt spid="10"/>
                                        </p:tgtEl>
                                      </p:cBhvr>
                                    </p:animEffect>
                                  </p:childTnLst>
                                </p:cTn>
                              </p:par>
                              <p:par>
                                <p:cTn id="25" presetID="47"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2" presetClass="entr" presetSubtype="4"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par>
                                <p:cTn id="34" presetID="22" presetClass="entr" presetSubtype="4"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down)">
                                      <p:cBhvr>
                                        <p:cTn id="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4618098" cy="369332"/>
          </a:xfrm>
          <a:prstGeom prst="rect">
            <a:avLst/>
          </a:prstGeom>
          <a:noFill/>
        </p:spPr>
        <p:txBody>
          <a:bodyPr wrap="square" rtlCol="0">
            <a:spAutoFit/>
          </a:bodyPr>
          <a:lstStyle/>
          <a:p>
            <a:pPr algn="dist"/>
            <a:r>
              <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流水化以及</a:t>
            </a:r>
            <a:r>
              <a:rPr lang="en-US" altLang="zh-CN"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CSA</a:t>
            </a:r>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进位保留加法器</a:t>
            </a:r>
            <a:r>
              <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具体实现</a:t>
            </a:r>
            <a:endPar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endParaRPr>
          </a:p>
        </p:txBody>
      </p:sp>
      <p:sp>
        <p:nvSpPr>
          <p:cNvPr id="24" name="TextBox 23"/>
          <p:cNvSpPr txBox="1"/>
          <p:nvPr/>
        </p:nvSpPr>
        <p:spPr>
          <a:xfrm>
            <a:off x="290876" y="6168913"/>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pic>
        <p:nvPicPr>
          <p:cNvPr id="2" name="图片 1"/>
          <p:cNvPicPr>
            <a:picLocks noChangeAspect="1"/>
          </p:cNvPicPr>
          <p:nvPr/>
        </p:nvPicPr>
        <p:blipFill>
          <a:blip r:embed="rId1"/>
          <a:stretch>
            <a:fillRect/>
          </a:stretch>
        </p:blipFill>
        <p:spPr>
          <a:xfrm>
            <a:off x="1296670" y="1571114"/>
            <a:ext cx="7026249" cy="3452159"/>
          </a:xfrm>
          <a:prstGeom prst="rect">
            <a:avLst/>
          </a:prstGeom>
        </p:spPr>
      </p:pic>
      <p:sp>
        <p:nvSpPr>
          <p:cNvPr id="3" name="文本框 2"/>
          <p:cNvSpPr txBox="1"/>
          <p:nvPr/>
        </p:nvSpPr>
        <p:spPr>
          <a:xfrm>
            <a:off x="9053384" y="2669059"/>
            <a:ext cx="2042984" cy="1200329"/>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两个输出结果，</a:t>
            </a:r>
            <a:r>
              <a:rPr lang="en-US" altLang="zh-CN" dirty="0">
                <a:latin typeface="楷体" panose="02010609060101010101" pitchFamily="49" charset="-122"/>
                <a:ea typeface="楷体" panose="02010609060101010101" pitchFamily="49" charset="-122"/>
              </a:rPr>
              <a:t>D</a:t>
            </a:r>
            <a:r>
              <a:rPr lang="zh-CN" altLang="en-US" dirty="0">
                <a:latin typeface="楷体" panose="02010609060101010101" pitchFamily="49" charset="-122"/>
                <a:ea typeface="楷体" panose="02010609060101010101" pitchFamily="49" charset="-122"/>
              </a:rPr>
              <a:t>就是部分项相加结果，</a:t>
            </a:r>
            <a:r>
              <a:rPr lang="en-US" altLang="zh-CN" dirty="0">
                <a:latin typeface="楷体" panose="02010609060101010101" pitchFamily="49" charset="-122"/>
                <a:ea typeface="楷体" panose="02010609060101010101" pitchFamily="49" charset="-122"/>
              </a:rPr>
              <a:t>E</a:t>
            </a:r>
            <a:r>
              <a:rPr lang="zh-CN" altLang="en-US" dirty="0">
                <a:latin typeface="楷体" panose="02010609060101010101" pitchFamily="49" charset="-122"/>
                <a:ea typeface="楷体" panose="02010609060101010101" pitchFamily="49" charset="-122"/>
              </a:rPr>
              <a:t>是保留进位结果</a:t>
            </a:r>
            <a:endParaRPr lang="zh-CN" altLang="en-US" dirty="0">
              <a:latin typeface="楷体" panose="02010609060101010101" pitchFamily="49" charset="-122"/>
              <a:ea typeface="楷体" panose="02010609060101010101" pitchFamily="49" charset="-122"/>
            </a:endParaRPr>
          </a:p>
        </p:txBody>
      </p:sp>
    </p:spTree>
    <p:custDataLst>
      <p:tags r:id="rId2"/>
    </p:custDataLst>
  </p:cSld>
  <p:clrMapOvr>
    <a:masterClrMapping/>
  </p:clrMapOvr>
  <p:transition advClick="0" advTm="0">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命名 -1_WPS图片"/>
          <p:cNvPicPr>
            <a:picLocks noChangeAspect="1"/>
          </p:cNvPicPr>
          <p:nvPr/>
        </p:nvPicPr>
        <p:blipFill>
          <a:blip r:embed="rId1" cstate="screen"/>
          <a:stretch>
            <a:fillRect/>
          </a:stretch>
        </p:blipFill>
        <p:spPr>
          <a:xfrm>
            <a:off x="0" y="0"/>
            <a:ext cx="12191365" cy="6858635"/>
          </a:xfrm>
          <a:prstGeom prst="rect">
            <a:avLst/>
          </a:prstGeom>
        </p:spPr>
      </p:pic>
      <p:pic>
        <p:nvPicPr>
          <p:cNvPr id="6" name="图片 5"/>
          <p:cNvPicPr>
            <a:picLocks noChangeAspect="1"/>
          </p:cNvPicPr>
          <p:nvPr/>
        </p:nvPicPr>
        <p:blipFill>
          <a:blip r:embed="rId2" cstate="screen"/>
          <a:stretch>
            <a:fillRect/>
          </a:stretch>
        </p:blipFill>
        <p:spPr>
          <a:xfrm>
            <a:off x="476642" y="367814"/>
            <a:ext cx="957034" cy="507184"/>
          </a:xfrm>
          <a:prstGeom prst="rect">
            <a:avLst/>
          </a:prstGeom>
        </p:spPr>
      </p:pic>
      <p:grpSp>
        <p:nvGrpSpPr>
          <p:cNvPr id="7" name="组合 6"/>
          <p:cNvGrpSpPr/>
          <p:nvPr/>
        </p:nvGrpSpPr>
        <p:grpSpPr>
          <a:xfrm>
            <a:off x="11461302" y="513441"/>
            <a:ext cx="363794" cy="211230"/>
            <a:chOff x="7236541" y="403123"/>
            <a:chExt cx="363794" cy="211230"/>
          </a:xfrm>
        </p:grpSpPr>
        <p:cxnSp>
          <p:nvCxnSpPr>
            <p:cNvPr id="10" name="直接连接符 9"/>
            <p:cNvCxnSpPr/>
            <p:nvPr/>
          </p:nvCxnSpPr>
          <p:spPr>
            <a:xfrm>
              <a:off x="7236542" y="403123"/>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6541" y="511605"/>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18437" y="614353"/>
              <a:ext cx="181897"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2018030" y="2686050"/>
            <a:ext cx="8995410" cy="829945"/>
          </a:xfrm>
          <a:prstGeom prst="rect">
            <a:avLst/>
          </a:prstGeom>
          <a:noFill/>
        </p:spPr>
        <p:txBody>
          <a:bodyPr wrap="square" rtlCol="0">
            <a:spAutoFit/>
          </a:bodyPr>
          <a:lstStyle/>
          <a:p>
            <a:pPr algn="dist"/>
            <a:r>
              <a:rPr lang="en-US" altLang="zh-CN" sz="4800" b="1">
                <a:solidFill>
                  <a:schemeClr val="bg1"/>
                </a:solidFill>
                <a:cs typeface="+mn-ea"/>
                <a:sym typeface="+mn-lt"/>
              </a:rPr>
              <a:t>/</a:t>
            </a:r>
            <a:r>
              <a:rPr lang="zh-CN" altLang="en-US" sz="4800" b="1">
                <a:solidFill>
                  <a:schemeClr val="bg1"/>
                </a:solidFill>
                <a:cs typeface="+mn-ea"/>
                <a:sym typeface="+mn-lt"/>
              </a:rPr>
              <a:t>异常处理部分</a:t>
            </a:r>
            <a:r>
              <a:rPr lang="en-US" altLang="zh-CN" sz="4800" b="1">
                <a:solidFill>
                  <a:schemeClr val="bg1"/>
                </a:solidFill>
                <a:cs typeface="+mn-ea"/>
                <a:sym typeface="+mn-lt"/>
              </a:rPr>
              <a:t>/</a:t>
            </a:r>
            <a:endParaRPr lang="en-US" altLang="zh-CN" sz="4800" b="1">
              <a:solidFill>
                <a:schemeClr val="bg1"/>
              </a:solidFill>
              <a:cs typeface="+mn-ea"/>
              <a:sym typeface="+mn-lt"/>
            </a:endParaRPr>
          </a:p>
        </p:txBody>
      </p:sp>
      <p:sp>
        <p:nvSpPr>
          <p:cNvPr id="11" name="文本框 10"/>
          <p:cNvSpPr txBox="1"/>
          <p:nvPr/>
        </p:nvSpPr>
        <p:spPr>
          <a:xfrm>
            <a:off x="5336540" y="4032885"/>
            <a:ext cx="1886585" cy="467360"/>
          </a:xfrm>
          <a:prstGeom prst="rect">
            <a:avLst/>
          </a:prstGeom>
          <a:noFill/>
          <a:ln>
            <a:noFill/>
          </a:ln>
        </p:spPr>
        <p:txBody>
          <a:bodyPr wrap="square" rtlCol="0" anchor="ctr" anchorCtr="0">
            <a:noAutofit/>
          </a:bodyPr>
          <a:lstStyle/>
          <a:p>
            <a:pPr algn="dist"/>
            <a:r>
              <a:rPr lang="en-US" altLang="zh-CN">
                <a:solidFill>
                  <a:schemeClr val="bg1"/>
                </a:solidFill>
                <a:cs typeface="+mn-ea"/>
                <a:sym typeface="+mn-lt"/>
              </a:rPr>
              <a:t>Part . 02</a:t>
            </a:r>
            <a:endParaRPr lang="en-US" altLang="zh-CN" dirty="0">
              <a:solidFill>
                <a:schemeClr val="bg1"/>
              </a:solidFill>
              <a:cs typeface="+mn-ea"/>
              <a:sym typeface="+mn-lt"/>
            </a:endParaRPr>
          </a:p>
        </p:txBody>
      </p:sp>
    </p:spTree>
    <p:custDataLst>
      <p:tags r:id="rId3"/>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0.70"/>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026285" cy="368300"/>
          </a:xfrm>
          <a:prstGeom prst="rect">
            <a:avLst/>
          </a:prstGeom>
          <a:noFill/>
        </p:spPr>
        <p:txBody>
          <a:bodyPr wrap="square" rtlCol="0">
            <a:spAutoFit/>
          </a:bodyPr>
          <a:lstStyle/>
          <a:p>
            <a:pPr algn="dist"/>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协处理器</a:t>
            </a:r>
            <a:r>
              <a:rPr lang="en-US" altLang="zh-CN"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cp0</a:t>
            </a:r>
            <a:endParaRPr lang="en-US" altLang="zh-CN" b="1" dirty="0">
              <a:solidFill>
                <a:schemeClr val="tx1">
                  <a:lumMod val="65000"/>
                  <a:lumOff val="35000"/>
                </a:schemeClr>
              </a:solidFill>
              <a:latin typeface="楷体" panose="02010609060101010101" pitchFamily="49" charset="-122"/>
              <a:ea typeface="楷体" panose="02010609060101010101" pitchFamily="49" charset="-122"/>
              <a:cs typeface="+mn-ea"/>
              <a:sym typeface="+mn-lt"/>
            </a:endParaRPr>
          </a:p>
        </p:txBody>
      </p:sp>
      <p:sp>
        <p:nvSpPr>
          <p:cNvPr id="3" name="文本框 2"/>
          <p:cNvSpPr txBox="1"/>
          <p:nvPr/>
        </p:nvSpPr>
        <p:spPr>
          <a:xfrm>
            <a:off x="7563775" y="612559"/>
            <a:ext cx="2269835"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sp>
        <p:nvSpPr>
          <p:cNvPr id="7" name="文本框 6"/>
          <p:cNvSpPr txBox="1"/>
          <p:nvPr/>
        </p:nvSpPr>
        <p:spPr>
          <a:xfrm>
            <a:off x="641985" y="1155700"/>
            <a:ext cx="4561840" cy="5323840"/>
          </a:xfrm>
          <a:prstGeom prst="rect">
            <a:avLst/>
          </a:prstGeom>
          <a:noFill/>
        </p:spPr>
        <p:txBody>
          <a:bodyPr wrap="square">
            <a:noAutofit/>
          </a:bodyPr>
          <a:lstStyle/>
          <a:p>
            <a:r>
              <a:rPr lang="zh-CN" altLang="en-US" dirty="0">
                <a:latin typeface="楷体" panose="02010609060101010101" pitchFamily="49" charset="-122"/>
                <a:ea typeface="楷体" panose="02010609060101010101" pitchFamily="49" charset="-122"/>
              </a:rPr>
              <a:t>核心功能：</a:t>
            </a:r>
            <a:r>
              <a:rPr dirty="0">
                <a:latin typeface="楷体" panose="02010609060101010101" pitchFamily="49" charset="-122"/>
                <a:ea typeface="楷体" panose="02010609060101010101" pitchFamily="49" charset="-122"/>
              </a:rPr>
              <a:t>配置CPU工作状态</a:t>
            </a:r>
            <a:r>
              <a:rPr lang="zh-CN" dirty="0">
                <a:latin typeface="楷体" panose="02010609060101010101" pitchFamily="49" charset="-122"/>
                <a:ea typeface="楷体" panose="02010609060101010101" pitchFamily="49" charset="-122"/>
              </a:rPr>
              <a:t>，</a:t>
            </a:r>
            <a:r>
              <a:rPr dirty="0">
                <a:latin typeface="楷体" panose="02010609060101010101" pitchFamily="49" charset="-122"/>
                <a:ea typeface="楷体" panose="02010609060101010101" pitchFamily="49" charset="-122"/>
              </a:rPr>
              <a:t>高速缓存控制</a:t>
            </a:r>
            <a:r>
              <a:rPr lang="zh-CN" dirty="0">
                <a:latin typeface="楷体" panose="02010609060101010101" pitchFamily="49" charset="-122"/>
                <a:ea typeface="楷体" panose="02010609060101010101" pitchFamily="49" charset="-122"/>
              </a:rPr>
              <a:t>，</a:t>
            </a:r>
            <a:r>
              <a:rPr dirty="0">
                <a:latin typeface="楷体" panose="02010609060101010101" pitchFamily="49" charset="-122"/>
                <a:ea typeface="楷体" panose="02010609060101010101" pitchFamily="49" charset="-122"/>
                <a:sym typeface="+mn-ea"/>
              </a:rPr>
              <a:t>存储管理单元控制</a:t>
            </a:r>
            <a:r>
              <a:rPr lang="zh-CN" dirty="0">
                <a:latin typeface="楷体" panose="02010609060101010101" pitchFamily="49" charset="-122"/>
                <a:ea typeface="楷体" panose="02010609060101010101" pitchFamily="49" charset="-122"/>
                <a:sym typeface="+mn-ea"/>
              </a:rPr>
              <a:t>，</a:t>
            </a:r>
            <a:r>
              <a:rPr lang="zh-CN" b="1" dirty="0">
                <a:solidFill>
                  <a:srgbClr val="FF0000"/>
                </a:solidFill>
                <a:latin typeface="楷体" panose="02010609060101010101" pitchFamily="49" charset="-122"/>
                <a:ea typeface="楷体" panose="02010609060101010101" pitchFamily="49" charset="-122"/>
                <a:sym typeface="+mn-ea"/>
              </a:rPr>
              <a:t>异常控制</a:t>
            </a:r>
            <a:endParaRPr dirty="0">
              <a:latin typeface="楷体" panose="02010609060101010101" pitchFamily="49" charset="-122"/>
              <a:ea typeface="楷体" panose="02010609060101010101" pitchFamily="49" charset="-122"/>
            </a:endParaRPr>
          </a:p>
          <a:p>
            <a:r>
              <a:rPr b="1" dirty="0">
                <a:solidFill>
                  <a:srgbClr val="FF0000"/>
                </a:solidFill>
                <a:latin typeface="楷体" panose="02010609060101010101" pitchFamily="49" charset="-122"/>
                <a:ea typeface="楷体" panose="02010609060101010101" pitchFamily="49" charset="-122"/>
              </a:rPr>
              <a:t>异常控制</a:t>
            </a:r>
            <a:r>
              <a:rPr dirty="0">
                <a:latin typeface="楷体" panose="02010609060101010101" pitchFamily="49" charset="-122"/>
                <a:ea typeface="楷体" panose="02010609060101010101" pitchFamily="49" charset="-122"/>
              </a:rPr>
              <a:t>:异常发生时的检测和处理都由 CPO中的一些控制寄存器来定义和控制</a:t>
            </a:r>
            <a:endParaRPr dirty="0">
              <a:latin typeface="楷体" panose="02010609060101010101" pitchFamily="49" charset="-122"/>
              <a:ea typeface="楷体" panose="02010609060101010101" pitchFamily="49" charset="-122"/>
            </a:endParaRPr>
          </a:p>
          <a:p>
            <a:endParaRPr dirty="0">
              <a:latin typeface="楷体" panose="02010609060101010101" pitchFamily="49" charset="-122"/>
              <a:ea typeface="楷体" panose="02010609060101010101" pitchFamily="49" charset="-122"/>
            </a:endParaRPr>
          </a:p>
          <a:p>
            <a:r>
              <a:rPr lang="zh-CN" dirty="0">
                <a:latin typeface="楷体" panose="02010609060101010101" pitchFamily="49" charset="-122"/>
                <a:ea typeface="楷体" panose="02010609060101010101" pitchFamily="49" charset="-122"/>
              </a:rPr>
              <a:t>核心寄存器</a:t>
            </a:r>
            <a:r>
              <a:rPr lang="zh-CN" dirty="0">
                <a:latin typeface="楷体" panose="02010609060101010101" pitchFamily="49" charset="-122"/>
                <a:ea typeface="楷体" panose="02010609060101010101" pitchFamily="49" charset="-122"/>
              </a:rPr>
              <a:t>实现：</a:t>
            </a:r>
            <a:endParaRPr lang="zh-CN" dirty="0">
              <a:latin typeface="楷体" panose="02010609060101010101" pitchFamily="49" charset="-122"/>
              <a:ea typeface="楷体" panose="02010609060101010101" pitchFamily="49" charset="-122"/>
            </a:endParaRPr>
          </a:p>
          <a:p>
            <a:r>
              <a:rPr lang="zh-CN" dirty="0">
                <a:latin typeface="楷体" panose="02010609060101010101" pitchFamily="49" charset="-122"/>
                <a:ea typeface="楷体" panose="02010609060101010101" pitchFamily="49" charset="-122"/>
              </a:rPr>
              <a:t>1.Count寄存器：不停计数的 32位寄存器，计数频率一般与CPU 时钟频率相同</a:t>
            </a:r>
            <a:endParaRPr lang="zh-CN" dirty="0">
              <a:latin typeface="楷体" panose="02010609060101010101" pitchFamily="49" charset="-122"/>
              <a:ea typeface="楷体" panose="02010609060101010101" pitchFamily="49" charset="-122"/>
            </a:endParaRPr>
          </a:p>
          <a:p>
            <a:r>
              <a:rPr lang="zh-CN" dirty="0">
                <a:latin typeface="楷体" panose="02010609060101010101" pitchFamily="49" charset="-122"/>
                <a:ea typeface="楷体" panose="02010609060101010101" pitchFamily="49" charset="-122"/>
              </a:rPr>
              <a:t>2.BadVadd寄存器：记录最近一次地址例外的虚地址（</a:t>
            </a:r>
            <a:r>
              <a:rPr lang="en-US" altLang="zh-CN" dirty="0">
                <a:latin typeface="楷体" panose="02010609060101010101" pitchFamily="49" charset="-122"/>
                <a:ea typeface="楷体" panose="02010609060101010101" pitchFamily="49" charset="-122"/>
              </a:rPr>
              <a:t>EX</a:t>
            </a:r>
            <a:r>
              <a:rPr lang="zh-CN" altLang="en-US" dirty="0">
                <a:latin typeface="楷体" panose="02010609060101010101" pitchFamily="49" charset="-122"/>
                <a:ea typeface="楷体" panose="02010609060101010101" pitchFamily="49" charset="-122"/>
              </a:rPr>
              <a:t>计算出的访存地址</a:t>
            </a:r>
            <a:r>
              <a:rPr lang="zh-CN" dirty="0">
                <a:latin typeface="楷体" panose="02010609060101010101" pitchFamily="49" charset="-122"/>
                <a:ea typeface="楷体" panose="02010609060101010101" pitchFamily="49" charset="-122"/>
              </a:rPr>
              <a:t>）</a:t>
            </a:r>
            <a:endParaRPr 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3.Status 寄存器</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32 位、可读、可写的寄存器，用来控制处理器的操作模式、中断使能以及诊断状态</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4.Cause寄存器</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主要记录最近一次异常发生的原因，也控制软件中断请求</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5.EPC寄存器</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用来存储异常返回地址</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一般情况下存储发生异常的指令的地址，如果发生异常的指令位于延迟槽中，那么 EPC 存储的是前一条转移指令的地址。</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p:pic>
        <p:nvPicPr>
          <p:cNvPr id="10" name="图片 9"/>
          <p:cNvPicPr>
            <a:picLocks noChangeAspect="1"/>
          </p:cNvPicPr>
          <p:nvPr>
            <p:custDataLst>
              <p:tags r:id="rId1"/>
            </p:custDataLst>
          </p:nvPr>
        </p:nvPicPr>
        <p:blipFill>
          <a:blip r:embed="rId2"/>
          <a:stretch>
            <a:fillRect/>
          </a:stretch>
        </p:blipFill>
        <p:spPr>
          <a:xfrm>
            <a:off x="6730365" y="0"/>
            <a:ext cx="2910205" cy="2473325"/>
          </a:xfrm>
          <a:prstGeom prst="rect">
            <a:avLst/>
          </a:prstGeom>
        </p:spPr>
      </p:pic>
      <p:pic>
        <p:nvPicPr>
          <p:cNvPr id="11" name="图片 10"/>
          <p:cNvPicPr>
            <a:picLocks noChangeAspect="1"/>
          </p:cNvPicPr>
          <p:nvPr>
            <p:custDataLst>
              <p:tags r:id="rId3"/>
            </p:custDataLst>
          </p:nvPr>
        </p:nvPicPr>
        <p:blipFill>
          <a:blip r:embed="rId4"/>
          <a:stretch>
            <a:fillRect/>
          </a:stretch>
        </p:blipFill>
        <p:spPr>
          <a:xfrm>
            <a:off x="6096000" y="2505710"/>
            <a:ext cx="5364480" cy="3535680"/>
          </a:xfrm>
          <a:prstGeom prst="rect">
            <a:avLst/>
          </a:prstGeom>
        </p:spPr>
      </p:pic>
    </p:spTree>
    <p:custDataLst>
      <p:tags r:id="rId5"/>
    </p:custDataLst>
  </p:cSld>
  <p:clrMapOvr>
    <a:masterClrMapping/>
  </p:clrMapOvr>
  <p:transition advClick="0" advTm="0">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1211580" cy="368300"/>
          </a:xfrm>
          <a:prstGeom prst="rect">
            <a:avLst/>
          </a:prstGeom>
          <a:noFill/>
        </p:spPr>
        <p:txBody>
          <a:bodyPr wrap="square" rtlCol="0">
            <a:spAutoFit/>
          </a:bodyPr>
          <a:lstStyle/>
          <a:p>
            <a:pPr algn="dist"/>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异常种类</a:t>
            </a:r>
            <a:endPar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endParaRPr>
          </a:p>
        </p:txBody>
      </p:sp>
      <p:sp>
        <p:nvSpPr>
          <p:cNvPr id="3" name="文本框 2"/>
          <p:cNvSpPr txBox="1"/>
          <p:nvPr/>
        </p:nvSpPr>
        <p:spPr>
          <a:xfrm>
            <a:off x="7563775" y="612559"/>
            <a:ext cx="2269835"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sp>
        <p:nvSpPr>
          <p:cNvPr id="7" name="文本框 6"/>
          <p:cNvSpPr txBox="1"/>
          <p:nvPr/>
        </p:nvSpPr>
        <p:spPr>
          <a:xfrm>
            <a:off x="1043940" y="1911985"/>
            <a:ext cx="6203092" cy="2306955"/>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异常种类可以分为以下</a:t>
            </a:r>
            <a:r>
              <a:rPr lang="zh-CN" altLang="en-US" dirty="0">
                <a:latin typeface="楷体" panose="02010609060101010101" pitchFamily="49" charset="-122"/>
                <a:ea typeface="楷体" panose="02010609060101010101" pitchFamily="49" charset="-122"/>
              </a:rPr>
              <a:t>几种：</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syscall系统调用</a:t>
            </a:r>
            <a:endParaRPr lang="zh-CN" altLang="en-US"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RI——</a:t>
            </a:r>
            <a:r>
              <a:rPr lang="zh-CN" altLang="en-US" dirty="0">
                <a:latin typeface="楷体" panose="02010609060101010101" pitchFamily="49" charset="-122"/>
                <a:ea typeface="楷体" panose="02010609060101010101" pitchFamily="49" charset="-122"/>
              </a:rPr>
              <a:t>无效指令</a:t>
            </a:r>
            <a:endParaRPr lang="zh-CN" altLang="en-US"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OV——</a:t>
            </a:r>
            <a:r>
              <a:rPr lang="zh-CN" altLang="en-US" dirty="0">
                <a:latin typeface="楷体" panose="02010609060101010101" pitchFamily="49" charset="-122"/>
                <a:ea typeface="楷体" panose="02010609060101010101" pitchFamily="49" charset="-122"/>
              </a:rPr>
              <a:t>溢出</a:t>
            </a:r>
            <a:endParaRPr lang="zh-CN" altLang="en-US"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BP-break</a:t>
            </a:r>
            <a:r>
              <a:rPr lang="zh-CN" altLang="en-US" dirty="0">
                <a:latin typeface="楷体" panose="02010609060101010101" pitchFamily="49" charset="-122"/>
                <a:ea typeface="楷体" panose="02010609060101010101" pitchFamily="49" charset="-122"/>
              </a:rPr>
              <a:t>指令</a:t>
            </a:r>
            <a:endParaRPr lang="zh-CN" altLang="en-US"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INT-</a:t>
            </a:r>
            <a:r>
              <a:rPr lang="zh-CN" altLang="en-US" dirty="0">
                <a:latin typeface="楷体" panose="02010609060101010101" pitchFamily="49" charset="-122"/>
                <a:ea typeface="楷体" panose="02010609060101010101" pitchFamily="49" charset="-122"/>
              </a:rPr>
              <a:t>中断</a:t>
            </a:r>
            <a:endParaRPr lang="zh-CN" altLang="en-US"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ADEL</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ADES——</a:t>
            </a:r>
            <a:r>
              <a:rPr lang="zh-CN" altLang="en-US" dirty="0">
                <a:latin typeface="楷体" panose="02010609060101010101" pitchFamily="49" charset="-122"/>
                <a:ea typeface="楷体" panose="02010609060101010101" pitchFamily="49" charset="-122"/>
              </a:rPr>
              <a:t>地址异常（</a:t>
            </a:r>
            <a:r>
              <a:rPr lang="zh-CN" altLang="en-US" dirty="0">
                <a:latin typeface="楷体" panose="02010609060101010101" pitchFamily="49" charset="-122"/>
                <a:ea typeface="楷体" panose="02010609060101010101" pitchFamily="49" charset="-122"/>
              </a:rPr>
              <a:t>访存）</a:t>
            </a:r>
            <a:endParaRPr lang="zh-CN" altLang="en-US"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7735570" y="1103630"/>
            <a:ext cx="3596640" cy="3970020"/>
          </a:xfrm>
          <a:prstGeom prst="rect">
            <a:avLst/>
          </a:prstGeom>
        </p:spPr>
      </p:pic>
    </p:spTree>
    <p:custDataLst>
      <p:tags r:id="rId2"/>
    </p:custDataLst>
  </p:cSld>
  <p:clrMapOvr>
    <a:masterClrMapping/>
  </p:clrMapOvr>
  <p:transition advClick="0" advTm="0">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1211580" cy="368300"/>
          </a:xfrm>
          <a:prstGeom prst="rect">
            <a:avLst/>
          </a:prstGeom>
          <a:noFill/>
        </p:spPr>
        <p:txBody>
          <a:bodyPr wrap="square" rtlCol="0">
            <a:spAutoFit/>
          </a:bodyPr>
          <a:lstStyle/>
          <a:p>
            <a:pPr algn="dist"/>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处理</a:t>
            </a:r>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思想</a:t>
            </a:r>
            <a:endPar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endParaRPr>
          </a:p>
        </p:txBody>
      </p:sp>
      <p:sp>
        <p:nvSpPr>
          <p:cNvPr id="3" name="文本框 2"/>
          <p:cNvSpPr txBox="1"/>
          <p:nvPr/>
        </p:nvSpPr>
        <p:spPr>
          <a:xfrm>
            <a:off x="7634895" y="573189"/>
            <a:ext cx="2269835"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sp>
        <p:nvSpPr>
          <p:cNvPr id="7" name="文本框 6"/>
          <p:cNvSpPr txBox="1"/>
          <p:nvPr/>
        </p:nvSpPr>
        <p:spPr>
          <a:xfrm>
            <a:off x="1093470" y="1911985"/>
            <a:ext cx="5388610" cy="3138170"/>
          </a:xfrm>
          <a:prstGeom prst="rect">
            <a:avLst/>
          </a:prstGeom>
          <a:noFill/>
        </p:spPr>
        <p:txBody>
          <a:bodyPr wrap="square">
            <a:spAutoFit/>
          </a:bodyPr>
          <a:lstStyle/>
          <a:p>
            <a:r>
              <a:rPr lang="zh-CN" altLang="en-US" spc="30" dirty="0">
                <a:latin typeface="楷体" panose="02010609060101010101" pitchFamily="49" charset="-122"/>
                <a:ea typeface="楷体" panose="02010609060101010101" pitchFamily="49" charset="-122"/>
                <a:cs typeface="楷体" panose="02010609060101010101" pitchFamily="49" charset="-122"/>
                <a:sym typeface="+mn-ea"/>
              </a:rPr>
              <a:t>异常信息收集：CPU在执行指令期间会检测并识别异常的发生。收集流水线各级的异常信息，在访存级进行统一的异常信息处理，将异常相关信息传递给</a:t>
            </a:r>
            <a:r>
              <a:rPr lang="en-US" altLang="zh-CN" spc="30" dirty="0">
                <a:latin typeface="楷体" panose="02010609060101010101" pitchFamily="49" charset="-122"/>
                <a:ea typeface="楷体" panose="02010609060101010101" pitchFamily="49" charset="-122"/>
                <a:cs typeface="楷体" panose="02010609060101010101" pitchFamily="49" charset="-122"/>
                <a:sym typeface="+mn-ea"/>
              </a:rPr>
              <a:t>cp0</a:t>
            </a:r>
            <a:r>
              <a:rPr lang="zh-CN" altLang="en-US" spc="30" dirty="0">
                <a:latin typeface="楷体" panose="02010609060101010101" pitchFamily="49" charset="-122"/>
                <a:ea typeface="楷体" panose="02010609060101010101" pitchFamily="49" charset="-122"/>
                <a:cs typeface="楷体" panose="02010609060101010101" pitchFamily="49" charset="-122"/>
                <a:sym typeface="+mn-ea"/>
              </a:rPr>
              <a:t>存储</a:t>
            </a:r>
            <a:endParaRPr lang="en-US" altLang="zh-CN" spc="30" dirty="0">
              <a:latin typeface="楷体" panose="02010609060101010101" pitchFamily="49" charset="-122"/>
              <a:ea typeface="楷体" panose="02010609060101010101" pitchFamily="49" charset="-122"/>
              <a:cs typeface="楷体" panose="02010609060101010101" pitchFamily="49" charset="-122"/>
            </a:endParaRPr>
          </a:p>
          <a:p>
            <a:endParaRPr lang="en-US" altLang="zh-CN" spc="30" dirty="0">
              <a:latin typeface="楷体" panose="02010609060101010101" pitchFamily="49" charset="-122"/>
              <a:ea typeface="楷体" panose="02010609060101010101" pitchFamily="49" charset="-122"/>
              <a:cs typeface="楷体" panose="02010609060101010101" pitchFamily="49" charset="-122"/>
            </a:endParaRPr>
          </a:p>
          <a:p>
            <a:r>
              <a:rPr lang="zh-CN" altLang="en-US" spc="30" dirty="0">
                <a:latin typeface="楷体" panose="02010609060101010101" pitchFamily="49" charset="-122"/>
                <a:ea typeface="楷体" panose="02010609060101010101" pitchFamily="49" charset="-122"/>
                <a:cs typeface="楷体" panose="02010609060101010101" pitchFamily="49" charset="-122"/>
                <a:sym typeface="+mn-ea"/>
              </a:rPr>
              <a:t>处理</a:t>
            </a:r>
            <a:r>
              <a:rPr lang="zh-CN" altLang="en-US" spc="30" dirty="0">
                <a:latin typeface="楷体" panose="02010609060101010101" pitchFamily="49" charset="-122"/>
                <a:ea typeface="楷体" panose="02010609060101010101" pitchFamily="49" charset="-122"/>
                <a:cs typeface="楷体" panose="02010609060101010101" pitchFamily="49" charset="-122"/>
                <a:sym typeface="+mn-ea"/>
              </a:rPr>
              <a:t>方式：</a:t>
            </a:r>
            <a:endParaRPr spc="30" dirty="0">
              <a:latin typeface="楷体" panose="02010609060101010101" pitchFamily="49" charset="-122"/>
              <a:ea typeface="楷体" panose="02010609060101010101" pitchFamily="49" charset="-122"/>
              <a:cs typeface="楷体" panose="02010609060101010101" pitchFamily="49" charset="-122"/>
              <a:sym typeface="+mn-ea"/>
            </a:endParaRPr>
          </a:p>
          <a:p>
            <a:r>
              <a:rPr lang="en-US" spc="30" dirty="0">
                <a:latin typeface="楷体" panose="02010609060101010101" pitchFamily="49" charset="-122"/>
                <a:ea typeface="楷体" panose="02010609060101010101" pitchFamily="49" charset="-122"/>
                <a:cs typeface="楷体" panose="02010609060101010101" pitchFamily="49" charset="-122"/>
                <a:sym typeface="+mn-ea"/>
              </a:rPr>
              <a:t>1</a:t>
            </a:r>
            <a:r>
              <a:rPr spc="30" dirty="0">
                <a:latin typeface="楷体" panose="02010609060101010101" pitchFamily="49" charset="-122"/>
                <a:ea typeface="楷体" panose="02010609060101010101" pitchFamily="49" charset="-122"/>
                <a:cs typeface="楷体" panose="02010609060101010101" pitchFamily="49" charset="-122"/>
                <a:sym typeface="+mn-ea"/>
              </a:rPr>
              <a:t>.保留现场后自动转去</a:t>
            </a:r>
            <a:r>
              <a:rPr lang="zh-CN" spc="30" dirty="0">
                <a:latin typeface="楷体" panose="02010609060101010101" pitchFamily="49" charset="-122"/>
                <a:ea typeface="楷体" panose="02010609060101010101" pitchFamily="49" charset="-122"/>
                <a:cs typeface="楷体" panose="02010609060101010101" pitchFamily="49" charset="-122"/>
                <a:sym typeface="+mn-ea"/>
              </a:rPr>
              <a:t>事先约定好的异常</a:t>
            </a:r>
            <a:r>
              <a:rPr spc="30" dirty="0">
                <a:latin typeface="楷体" panose="02010609060101010101" pitchFamily="49" charset="-122"/>
                <a:ea typeface="楷体" panose="02010609060101010101" pitchFamily="49" charset="-122"/>
                <a:cs typeface="楷体" panose="02010609060101010101" pitchFamily="49" charset="-122"/>
                <a:sym typeface="+mn-ea"/>
              </a:rPr>
              <a:t>处理程序</a:t>
            </a:r>
            <a:endParaRPr spc="30" dirty="0">
              <a:latin typeface="楷体" panose="02010609060101010101" pitchFamily="49" charset="-122"/>
              <a:ea typeface="楷体" panose="02010609060101010101" pitchFamily="49" charset="-122"/>
              <a:cs typeface="楷体" panose="02010609060101010101" pitchFamily="49" charset="-122"/>
              <a:sym typeface="+mn-ea"/>
            </a:endParaRPr>
          </a:p>
          <a:p>
            <a:r>
              <a:rPr lang="en-US" spc="30" dirty="0">
                <a:latin typeface="楷体" panose="02010609060101010101" pitchFamily="49" charset="-122"/>
                <a:ea typeface="楷体" panose="02010609060101010101" pitchFamily="49" charset="-122"/>
                <a:cs typeface="楷体" panose="02010609060101010101" pitchFamily="49" charset="-122"/>
                <a:sym typeface="+mn-ea"/>
              </a:rPr>
              <a:t>2</a:t>
            </a:r>
            <a:r>
              <a:rPr spc="30" dirty="0">
                <a:latin typeface="楷体" panose="02010609060101010101" pitchFamily="49" charset="-122"/>
                <a:ea typeface="楷体" panose="02010609060101010101" pitchFamily="49" charset="-122"/>
                <a:cs typeface="楷体" panose="02010609060101010101" pitchFamily="49" charset="-122"/>
                <a:sym typeface="+mn-ea"/>
              </a:rPr>
              <a:t>.处理完成后返回断点，继续执行被打断的程序</a:t>
            </a:r>
            <a:endParaRPr spc="30" dirty="0">
              <a:latin typeface="楷体" panose="02010609060101010101" pitchFamily="49" charset="-122"/>
              <a:ea typeface="楷体" panose="02010609060101010101" pitchFamily="49" charset="-122"/>
              <a:cs typeface="楷体" panose="02010609060101010101" pitchFamily="49" charset="-122"/>
              <a:sym typeface="+mn-ea"/>
            </a:endParaRPr>
          </a:p>
          <a:p>
            <a:endParaRPr spc="30" dirty="0">
              <a:latin typeface="楷体" panose="02010609060101010101" pitchFamily="49" charset="-122"/>
              <a:ea typeface="楷体" panose="02010609060101010101" pitchFamily="49" charset="-122"/>
              <a:cs typeface="楷体" panose="02010609060101010101" pitchFamily="49" charset="-122"/>
              <a:sym typeface="+mn-ea"/>
            </a:endParaRPr>
          </a:p>
          <a:p>
            <a:r>
              <a:rPr lang="zh-CN" altLang="en-US" spc="30" dirty="0">
                <a:latin typeface="楷体" panose="02010609060101010101" pitchFamily="49" charset="-122"/>
                <a:ea typeface="楷体" panose="02010609060101010101" pitchFamily="49" charset="-122"/>
                <a:cs typeface="楷体" panose="02010609060101010101" pitchFamily="49" charset="-122"/>
                <a:sym typeface="+mn-ea"/>
              </a:rPr>
              <a:t>注意点：延迟槽指令处理、</a:t>
            </a:r>
            <a:r>
              <a:rPr lang="en-US" altLang="zh-CN" spc="30" dirty="0">
                <a:latin typeface="楷体" panose="02010609060101010101" pitchFamily="49" charset="-122"/>
                <a:ea typeface="楷体" panose="02010609060101010101" pitchFamily="49" charset="-122"/>
                <a:cs typeface="楷体" panose="02010609060101010101" pitchFamily="49" charset="-122"/>
                <a:sym typeface="+mn-ea"/>
              </a:rPr>
              <a:t>flush</a:t>
            </a:r>
            <a:r>
              <a:rPr lang="zh-CN" altLang="en-US" spc="30" dirty="0">
                <a:latin typeface="楷体" panose="02010609060101010101" pitchFamily="49" charset="-122"/>
                <a:ea typeface="楷体" panose="02010609060101010101" pitchFamily="49" charset="-122"/>
                <a:cs typeface="楷体" panose="02010609060101010101" pitchFamily="49" charset="-122"/>
                <a:sym typeface="+mn-ea"/>
              </a:rPr>
              <a:t>信号流水线清空操作等</a:t>
            </a:r>
            <a:endParaRPr lang="zh-CN" altLang="en-US" dirty="0">
              <a:latin typeface="楷体" panose="02010609060101010101" pitchFamily="49" charset="-122"/>
              <a:ea typeface="楷体" panose="02010609060101010101" pitchFamily="49" charset="-122"/>
              <a:cs typeface="楷体" panose="02010609060101010101" pitchFamily="49" charset="-122"/>
            </a:endParaRPr>
          </a:p>
        </p:txBody>
      </p:sp>
    </p:spTree>
    <p:custDataLst>
      <p:tags r:id="rId1"/>
    </p:custDataLst>
  </p:cSld>
  <p:clrMapOvr>
    <a:masterClrMapping/>
  </p:clrMapOvr>
  <p:transition advClick="0" advTm="0">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1579880" cy="368300"/>
          </a:xfrm>
          <a:prstGeom prst="rect">
            <a:avLst/>
          </a:prstGeom>
          <a:noFill/>
        </p:spPr>
        <p:txBody>
          <a:bodyPr wrap="square" rtlCol="0">
            <a:spAutoFit/>
          </a:bodyPr>
          <a:lstStyle/>
          <a:p>
            <a:pPr algn="dist"/>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异常处理</a:t>
            </a:r>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过程</a:t>
            </a:r>
            <a:endPar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endParaRPr>
          </a:p>
        </p:txBody>
      </p:sp>
      <p:sp>
        <p:nvSpPr>
          <p:cNvPr id="3" name="文本框 2"/>
          <p:cNvSpPr txBox="1"/>
          <p:nvPr/>
        </p:nvSpPr>
        <p:spPr>
          <a:xfrm>
            <a:off x="7563775" y="612559"/>
            <a:ext cx="2269835"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sp>
        <p:nvSpPr>
          <p:cNvPr id="7" name="文本框 6"/>
          <p:cNvSpPr txBox="1"/>
          <p:nvPr/>
        </p:nvSpPr>
        <p:spPr>
          <a:xfrm>
            <a:off x="0" y="3797935"/>
            <a:ext cx="7067550" cy="313817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）ID 阶段对指令进行判断是否是调用指令 syscall、break、eret 或者保留指令例外 同时在 ID 阶段</a:t>
            </a:r>
            <a:r>
              <a:rPr lang="zh-CN" altLang="en-US" dirty="0">
                <a:latin typeface="楷体" panose="02010609060101010101" pitchFamily="49" charset="-122"/>
                <a:ea typeface="楷体" panose="02010609060101010101" pitchFamily="49" charset="-122"/>
              </a:rPr>
              <a:t>判断跳转指令</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（2） 在 EX 阶段会进一步判断是否有整型溢出例外</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（3） 在 MEM 阶段首先会判断是否发生了地址错误例外，之后将对应的 flag 传输给 CP0 模块。将例外 flag 信号传递给 PipelineController 模块，如果出现了需要处理的例外或异常，那么就需要通</a:t>
            </a:r>
            <a:r>
              <a:rPr lang="zh-CN" altLang="en-US" dirty="0">
                <a:latin typeface="楷体" panose="02010609060101010101" pitchFamily="49" charset="-122"/>
                <a:ea typeface="楷体" panose="02010609060101010101" pitchFamily="49" charset="-122"/>
              </a:rPr>
              <a:t>过PipelineController 模块送出flush 信号送到 PC 和各阶段中寄存器中，消除异常指令以及其后的指令，同时还要生成异常处理地址送到 PC 中。</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（4） 如果发生异常，协处理器 CP0 模块会对响应需要修改的寄存器的值进行修改</a:t>
            </a:r>
            <a:endParaRPr lang="zh-CN" altLang="en-US" dirty="0">
              <a:latin typeface="楷体" panose="02010609060101010101" pitchFamily="49" charset="-122"/>
              <a:ea typeface="楷体" panose="02010609060101010101" pitchFamily="49" charset="-122"/>
            </a:endParaRPr>
          </a:p>
        </p:txBody>
      </p:sp>
      <p:pic>
        <p:nvPicPr>
          <p:cNvPr id="6" name="图片 5"/>
          <p:cNvPicPr>
            <a:picLocks noChangeAspect="1"/>
          </p:cNvPicPr>
          <p:nvPr>
            <p:custDataLst>
              <p:tags r:id="rId1"/>
            </p:custDataLst>
          </p:nvPr>
        </p:nvPicPr>
        <p:blipFill>
          <a:blip r:embed="rId2"/>
          <a:stretch>
            <a:fillRect/>
          </a:stretch>
        </p:blipFill>
        <p:spPr>
          <a:xfrm>
            <a:off x="2876550" y="0"/>
            <a:ext cx="9265920" cy="3893820"/>
          </a:xfrm>
          <a:prstGeom prst="rect">
            <a:avLst/>
          </a:prstGeom>
        </p:spPr>
      </p:pic>
      <p:sp>
        <p:nvSpPr>
          <p:cNvPr id="8" name="文本框 7"/>
          <p:cNvSpPr txBox="1"/>
          <p:nvPr/>
        </p:nvSpPr>
        <p:spPr>
          <a:xfrm>
            <a:off x="8816975" y="4000500"/>
            <a:ext cx="3375025" cy="1495425"/>
          </a:xfrm>
          <a:prstGeom prst="rect">
            <a:avLst/>
          </a:prstGeom>
          <a:noFill/>
        </p:spPr>
        <p:txBody>
          <a:bodyPr wrap="square" rtlCol="0" anchor="t">
            <a:noAutofit/>
          </a:bodyPr>
          <a:p>
            <a:r>
              <a:rPr lang="zh-CN" altLang="en-US" dirty="0">
                <a:solidFill>
                  <a:srgbClr val="FF0000"/>
                </a:solidFill>
                <a:latin typeface="楷体" panose="02010609060101010101" pitchFamily="49" charset="-122"/>
                <a:ea typeface="楷体" panose="02010609060101010101" pitchFamily="49" charset="-122"/>
                <a:sym typeface="+mn-ea"/>
              </a:rPr>
              <a:t>发生</a:t>
            </a:r>
            <a:r>
              <a:rPr lang="zh-CN" altLang="en-US" dirty="0">
                <a:solidFill>
                  <a:srgbClr val="FF0000"/>
                </a:solidFill>
                <a:latin typeface="楷体" panose="02010609060101010101" pitchFamily="49" charset="-122"/>
                <a:ea typeface="楷体" panose="02010609060101010101" pitchFamily="49" charset="-122"/>
                <a:sym typeface="+mn-ea"/>
              </a:rPr>
              <a:t>异常则将对应 flag 标志为 1 并向下一阶段传递。</a:t>
            </a:r>
            <a:endParaRPr lang="zh-CN" altLang="en-US" dirty="0">
              <a:solidFill>
                <a:srgbClr val="FF0000"/>
              </a:solidFill>
              <a:latin typeface="楷体" panose="02010609060101010101" pitchFamily="49" charset="-122"/>
              <a:ea typeface="楷体" panose="02010609060101010101" pitchFamily="49" charset="-122"/>
              <a:sym typeface="+mn-ea"/>
            </a:endParaRPr>
          </a:p>
        </p:txBody>
      </p:sp>
    </p:spTree>
    <p:custDataLst>
      <p:tags r:id="rId3"/>
    </p:custDataLst>
  </p:cSld>
  <p:clrMapOvr>
    <a:masterClrMapping/>
  </p:clrMapOvr>
  <p:transition advClick="0" advTm="0">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031365" cy="368300"/>
          </a:xfrm>
          <a:prstGeom prst="rect">
            <a:avLst/>
          </a:prstGeom>
          <a:noFill/>
        </p:spPr>
        <p:txBody>
          <a:bodyPr wrap="square" rtlCol="0">
            <a:spAutoFit/>
          </a:bodyPr>
          <a:lstStyle/>
          <a:p>
            <a:pPr algn="dist"/>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添加</a:t>
            </a:r>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模块</a:t>
            </a:r>
            <a:endPar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endParaRPr>
          </a:p>
        </p:txBody>
      </p:sp>
      <p:sp>
        <p:nvSpPr>
          <p:cNvPr id="3" name="文本框 2"/>
          <p:cNvSpPr txBox="1"/>
          <p:nvPr/>
        </p:nvSpPr>
        <p:spPr>
          <a:xfrm>
            <a:off x="7563775" y="612559"/>
            <a:ext cx="2269835"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pic>
        <p:nvPicPr>
          <p:cNvPr id="7" name="图片 6"/>
          <p:cNvPicPr>
            <a:picLocks noChangeAspect="1"/>
          </p:cNvPicPr>
          <p:nvPr>
            <p:custDataLst>
              <p:tags r:id="rId1"/>
            </p:custDataLst>
          </p:nvPr>
        </p:nvPicPr>
        <p:blipFill>
          <a:blip r:embed="rId2"/>
          <a:srcRect b="24724"/>
          <a:stretch>
            <a:fillRect/>
          </a:stretch>
        </p:blipFill>
        <p:spPr>
          <a:xfrm>
            <a:off x="3533140" y="250825"/>
            <a:ext cx="8589645" cy="121031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37795" y="1727200"/>
            <a:ext cx="7078345" cy="1778635"/>
          </a:xfrm>
          <a:prstGeom prst="rect">
            <a:avLst/>
          </a:prstGeom>
        </p:spPr>
      </p:pic>
      <p:pic>
        <p:nvPicPr>
          <p:cNvPr id="13" name="图片 12"/>
          <p:cNvPicPr>
            <a:picLocks noChangeAspect="1"/>
          </p:cNvPicPr>
          <p:nvPr>
            <p:custDataLst>
              <p:tags r:id="rId5"/>
            </p:custDataLst>
          </p:nvPr>
        </p:nvPicPr>
        <p:blipFill>
          <a:blip r:embed="rId6"/>
          <a:stretch>
            <a:fillRect/>
          </a:stretch>
        </p:blipFill>
        <p:spPr>
          <a:xfrm>
            <a:off x="5429250" y="3276600"/>
            <a:ext cx="6098540" cy="3249930"/>
          </a:xfrm>
          <a:prstGeom prst="rect">
            <a:avLst/>
          </a:prstGeom>
        </p:spPr>
      </p:pic>
      <p:sp>
        <p:nvSpPr>
          <p:cNvPr id="14" name="文本框 13"/>
          <p:cNvSpPr txBox="1"/>
          <p:nvPr/>
        </p:nvSpPr>
        <p:spPr>
          <a:xfrm>
            <a:off x="78105" y="3675380"/>
            <a:ext cx="5146040" cy="2851150"/>
          </a:xfrm>
          <a:prstGeom prst="rect">
            <a:avLst/>
          </a:prstGeom>
          <a:noFill/>
        </p:spPr>
        <p:txBody>
          <a:bodyPr wrap="square" rtlCol="0" anchor="t">
            <a:noAutofit/>
          </a:bodyPr>
          <a:p>
            <a:endParaRPr lang="zh-CN" altLang="en-US">
              <a:latin typeface="楷体" panose="02010609060101010101" pitchFamily="49" charset="-122"/>
              <a:ea typeface="楷体" panose="02010609060101010101" pitchFamily="49" charset="-122"/>
              <a:cs typeface="楷体" panose="02010609060101010101" pitchFamily="49" charset="-122"/>
            </a:endParaRPr>
          </a:p>
          <a:p>
            <a:r>
              <a:rPr lang="zh-CN" altLang="en-US">
                <a:latin typeface="楷体" panose="02010609060101010101" pitchFamily="49" charset="-122"/>
                <a:ea typeface="楷体" panose="02010609060101010101" pitchFamily="49" charset="-122"/>
                <a:cs typeface="楷体" panose="02010609060101010101" pitchFamily="49" charset="-122"/>
              </a:rPr>
              <a:t>扩展异常主要需要实现在 ex 级的溢出判断和在 mem 级的地址异常判断，并在 mem 级对</a:t>
            </a:r>
            <a:endParaRPr lang="zh-CN" altLang="en-US">
              <a:latin typeface="楷体" panose="02010609060101010101" pitchFamily="49" charset="-122"/>
              <a:ea typeface="楷体" panose="02010609060101010101" pitchFamily="49" charset="-122"/>
              <a:cs typeface="楷体" panose="02010609060101010101" pitchFamily="49" charset="-122"/>
            </a:endParaRPr>
          </a:p>
          <a:p>
            <a:r>
              <a:rPr lang="zh-CN" altLang="en-US">
                <a:latin typeface="楷体" panose="02010609060101010101" pitchFamily="49" charset="-122"/>
                <a:ea typeface="楷体" panose="02010609060101010101" pitchFamily="49" charset="-122"/>
                <a:cs typeface="楷体" panose="02010609060101010101" pitchFamily="49" charset="-122"/>
              </a:rPr>
              <a:t>所有异常信息作统一的处理，判断是否要进入异常处理例程，并判断处理的异常类型。</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sp>
        <p:nvSpPr>
          <p:cNvPr id="15" name="文本框 14"/>
          <p:cNvSpPr txBox="1"/>
          <p:nvPr/>
        </p:nvSpPr>
        <p:spPr>
          <a:xfrm>
            <a:off x="7393305" y="1858645"/>
            <a:ext cx="4472940" cy="1354455"/>
          </a:xfrm>
          <a:prstGeom prst="rect">
            <a:avLst/>
          </a:prstGeom>
          <a:noFill/>
        </p:spPr>
        <p:txBody>
          <a:bodyPr wrap="square" rtlCol="0" anchor="t">
            <a:noAutofit/>
          </a:bodyPr>
          <a:p>
            <a:r>
              <a:rPr lang="zh-CN" altLang="en-US">
                <a:latin typeface="楷体" panose="02010609060101010101" pitchFamily="49" charset="-122"/>
                <a:ea typeface="楷体" panose="02010609060101010101" pitchFamily="49" charset="-122"/>
                <a:cs typeface="楷体" panose="02010609060101010101" pitchFamily="49" charset="-122"/>
                <a:sym typeface="+mn-ea"/>
              </a:rPr>
              <a:t>在译码阶段就可以识别判断eret、break 和 syscall 指令分别设置 flag 作为输出，先将异常的信息保存下来，沿流水线逐级后递。</a:t>
            </a:r>
            <a:endParaRPr lang="zh-CN" altLang="en-US">
              <a:latin typeface="楷体" panose="02010609060101010101" pitchFamily="49" charset="-122"/>
              <a:ea typeface="楷体" panose="02010609060101010101" pitchFamily="49" charset="-122"/>
              <a:cs typeface="楷体" panose="02010609060101010101" pitchFamily="49" charset="-122"/>
              <a:sym typeface="+mn-ea"/>
            </a:endParaRPr>
          </a:p>
        </p:txBody>
      </p:sp>
    </p:spTree>
    <p:custDataLst>
      <p:tags r:id="rId7"/>
    </p:custDataLst>
  </p:cSld>
  <p:clrMapOvr>
    <a:masterClrMapping/>
  </p:clrMapOvr>
  <p:transition advClick="0" advTm="0">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1694180" cy="368300"/>
          </a:xfrm>
          <a:prstGeom prst="rect">
            <a:avLst/>
          </a:prstGeom>
          <a:noFill/>
        </p:spPr>
        <p:txBody>
          <a:bodyPr wrap="square" rtlCol="0">
            <a:spAutoFit/>
          </a:bodyPr>
          <a:lstStyle/>
          <a:p>
            <a:pPr algn="dist"/>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异常处理</a:t>
            </a:r>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案例</a:t>
            </a:r>
            <a:endPar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endParaRPr>
          </a:p>
        </p:txBody>
      </p:sp>
      <p:sp>
        <p:nvSpPr>
          <p:cNvPr id="3" name="文本框 2"/>
          <p:cNvSpPr txBox="1"/>
          <p:nvPr/>
        </p:nvSpPr>
        <p:spPr>
          <a:xfrm>
            <a:off x="7563775" y="612559"/>
            <a:ext cx="2269835"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sp>
        <p:nvSpPr>
          <p:cNvPr id="7" name="文本框 6"/>
          <p:cNvSpPr txBox="1"/>
          <p:nvPr/>
        </p:nvSpPr>
        <p:spPr>
          <a:xfrm>
            <a:off x="611505" y="1155700"/>
            <a:ext cx="5459730" cy="507746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以地址类异常为</a:t>
            </a:r>
            <a:r>
              <a:rPr lang="zh-CN" altLang="en-US" dirty="0">
                <a:latin typeface="楷体" panose="02010609060101010101" pitchFamily="49" charset="-122"/>
                <a:ea typeface="楷体" panose="02010609060101010101" pitchFamily="49" charset="-122"/>
              </a:rPr>
              <a:t>例：</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Mem级则首先判断是否有地址的读写异常，分别为读地址异常adel和写地址异常ades。</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Mem_sel_in 是一个存储了调用具体哪几位地址的寄存器。当判断地址异常时，flag 会被置为 1</a:t>
            </a:r>
            <a:endParaRPr lang="zh-CN" altLang="en-US"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判断异常发生后，流水线中的数据会被全部丢弃，等待异常处理完后重新运行各条指令。</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在访存阶段会将各异常相关信号传输给PipelineControl</a:t>
            </a:r>
            <a:r>
              <a:rPr lang="en-US" altLang="zh-CN" dirty="0">
                <a:latin typeface="楷体" panose="02010609060101010101" pitchFamily="49" charset="-122"/>
                <a:ea typeface="楷体" panose="02010609060101010101" pitchFamily="49" charset="-122"/>
              </a:rPr>
              <a:t>l</a:t>
            </a:r>
            <a:r>
              <a:rPr lang="zh-CN" altLang="en-US" dirty="0">
                <a:latin typeface="楷体" panose="02010609060101010101" pitchFamily="49" charset="-122"/>
                <a:ea typeface="楷体" panose="02010609060101010101" pitchFamily="49" charset="-122"/>
              </a:rPr>
              <a:t>er 模块，生成 exc_pc 和 f</a:t>
            </a:r>
            <a:r>
              <a:rPr lang="en-US" altLang="zh-CN" dirty="0">
                <a:latin typeface="楷体" panose="02010609060101010101" pitchFamily="49" charset="-122"/>
                <a:ea typeface="楷体" panose="02010609060101010101" pitchFamily="49" charset="-122"/>
              </a:rPr>
              <a:t>l</a:t>
            </a:r>
            <a:r>
              <a:rPr lang="zh-CN" altLang="en-US" dirty="0">
                <a:latin typeface="楷体" panose="02010609060101010101" pitchFamily="49" charset="-122"/>
                <a:ea typeface="楷体" panose="02010609060101010101" pitchFamily="49" charset="-122"/>
              </a:rPr>
              <a:t>ush 信号，实现对流水线的控制。在pipelinecontrol</a:t>
            </a:r>
            <a:r>
              <a:rPr lang="en-US" altLang="zh-CN" dirty="0">
                <a:latin typeface="楷体" panose="02010609060101010101" pitchFamily="49" charset="-122"/>
                <a:ea typeface="楷体" panose="02010609060101010101" pitchFamily="49" charset="-122"/>
              </a:rPr>
              <a:t>l</a:t>
            </a:r>
            <a:r>
              <a:rPr lang="zh-CN" altLang="en-US" dirty="0">
                <a:latin typeface="楷体" panose="02010609060101010101" pitchFamily="49" charset="-122"/>
                <a:ea typeface="楷体" panose="02010609060101010101" pitchFamily="49" charset="-122"/>
                <a:sym typeface="+mn-ea"/>
              </a:rPr>
              <a:t>er</a:t>
            </a:r>
            <a:r>
              <a:rPr lang="zh-CN" altLang="en-US" dirty="0">
                <a:latin typeface="楷体" panose="02010609060101010101" pitchFamily="49" charset="-122"/>
                <a:ea typeface="楷体" panose="02010609060101010101" pitchFamily="49" charset="-122"/>
              </a:rPr>
              <a:t> 中，首先会判断是否出现了异常。如若出现异常，则将 flush 置为 1</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而 pipelinedeliver 检测到 flush 被置为 1 后，会对数据作一个清除处理</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此外，flush 也负责给 pc 一个跳转地址的信号</a:t>
            </a:r>
            <a:endParaRPr lang="zh-CN" altLang="en-US"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p</a:t>
            </a:r>
            <a:r>
              <a:rPr lang="zh-CN" altLang="en-US" dirty="0">
                <a:latin typeface="楷体" panose="02010609060101010101" pitchFamily="49" charset="-122"/>
                <a:ea typeface="楷体" panose="02010609060101010101" pitchFamily="49" charset="-122"/>
              </a:rPr>
              <a:t>c 读取到 flush 后便将异常处理的地址给到下一地址，在下一跳跳转过去。</a:t>
            </a:r>
            <a:endParaRPr lang="zh-CN" altLang="en-US" dirty="0">
              <a:latin typeface="楷体" panose="02010609060101010101" pitchFamily="49" charset="-122"/>
              <a:ea typeface="楷体" panose="02010609060101010101" pitchFamily="49" charset="-122"/>
            </a:endParaRPr>
          </a:p>
        </p:txBody>
      </p:sp>
      <p:pic>
        <p:nvPicPr>
          <p:cNvPr id="2" name="图片 1"/>
          <p:cNvPicPr>
            <a:picLocks noChangeAspect="1"/>
          </p:cNvPicPr>
          <p:nvPr>
            <p:custDataLst>
              <p:tags r:id="rId1"/>
            </p:custDataLst>
          </p:nvPr>
        </p:nvPicPr>
        <p:blipFill>
          <a:blip r:embed="rId2"/>
          <a:stretch>
            <a:fillRect/>
          </a:stretch>
        </p:blipFill>
        <p:spPr>
          <a:xfrm>
            <a:off x="6487795" y="1005840"/>
            <a:ext cx="6288405" cy="160210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487795" y="2593975"/>
            <a:ext cx="4986020" cy="225425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6703695" y="4827270"/>
            <a:ext cx="2769870" cy="1963420"/>
          </a:xfrm>
          <a:prstGeom prst="rect">
            <a:avLst/>
          </a:prstGeom>
        </p:spPr>
      </p:pic>
    </p:spTree>
    <p:custDataLst>
      <p:tags r:id="rId7"/>
    </p:custDataLst>
  </p:cSld>
  <p:clrMapOvr>
    <a:masterClrMapping/>
  </p:clrMapOvr>
  <p:transition advClick="0" advTm="0">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命名 -1_WPS图片"/>
          <p:cNvPicPr>
            <a:picLocks noChangeAspect="1"/>
          </p:cNvPicPr>
          <p:nvPr/>
        </p:nvPicPr>
        <p:blipFill>
          <a:blip r:embed="rId1" cstate="screen"/>
          <a:stretch>
            <a:fillRect/>
          </a:stretch>
        </p:blipFill>
        <p:spPr>
          <a:xfrm>
            <a:off x="0" y="0"/>
            <a:ext cx="12191365" cy="6858635"/>
          </a:xfrm>
          <a:prstGeom prst="rect">
            <a:avLst/>
          </a:prstGeom>
        </p:spPr>
      </p:pic>
      <p:pic>
        <p:nvPicPr>
          <p:cNvPr id="6" name="图片 5"/>
          <p:cNvPicPr>
            <a:picLocks noChangeAspect="1"/>
          </p:cNvPicPr>
          <p:nvPr/>
        </p:nvPicPr>
        <p:blipFill>
          <a:blip r:embed="rId2" cstate="screen"/>
          <a:stretch>
            <a:fillRect/>
          </a:stretch>
        </p:blipFill>
        <p:spPr>
          <a:xfrm>
            <a:off x="476642" y="367814"/>
            <a:ext cx="957034" cy="507184"/>
          </a:xfrm>
          <a:prstGeom prst="rect">
            <a:avLst/>
          </a:prstGeom>
        </p:spPr>
      </p:pic>
      <p:grpSp>
        <p:nvGrpSpPr>
          <p:cNvPr id="7" name="组合 6"/>
          <p:cNvGrpSpPr/>
          <p:nvPr/>
        </p:nvGrpSpPr>
        <p:grpSpPr>
          <a:xfrm>
            <a:off x="11461302" y="513441"/>
            <a:ext cx="363794" cy="211230"/>
            <a:chOff x="7236541" y="403123"/>
            <a:chExt cx="363794" cy="211230"/>
          </a:xfrm>
        </p:grpSpPr>
        <p:cxnSp>
          <p:nvCxnSpPr>
            <p:cNvPr id="10" name="直接连接符 9"/>
            <p:cNvCxnSpPr/>
            <p:nvPr/>
          </p:nvCxnSpPr>
          <p:spPr>
            <a:xfrm>
              <a:off x="7236542" y="403123"/>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6541" y="511605"/>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18437" y="614353"/>
              <a:ext cx="181897"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2018030" y="2686050"/>
            <a:ext cx="8995410" cy="829945"/>
          </a:xfrm>
          <a:prstGeom prst="rect">
            <a:avLst/>
          </a:prstGeom>
          <a:noFill/>
        </p:spPr>
        <p:txBody>
          <a:bodyPr wrap="square" rtlCol="0">
            <a:spAutoFit/>
          </a:bodyPr>
          <a:lstStyle/>
          <a:p>
            <a:pPr algn="dist"/>
            <a:r>
              <a:rPr lang="en-US" altLang="zh-CN" sz="4800" b="1">
                <a:solidFill>
                  <a:schemeClr val="bg1"/>
                </a:solidFill>
                <a:cs typeface="+mn-ea"/>
                <a:sym typeface="+mn-lt"/>
              </a:rPr>
              <a:t>/</a:t>
            </a:r>
            <a:r>
              <a:rPr lang="zh-CN" altLang="en-US" sz="4800" b="1">
                <a:solidFill>
                  <a:schemeClr val="bg1"/>
                </a:solidFill>
                <a:cs typeface="+mn-ea"/>
                <a:sym typeface="+mn-lt"/>
              </a:rPr>
              <a:t>初始创新展示</a:t>
            </a:r>
            <a:r>
              <a:rPr lang="zh-CN" altLang="en-US" sz="4800" dirty="0">
                <a:solidFill>
                  <a:schemeClr val="bg1"/>
                </a:solidFill>
                <a:effectLst/>
                <a:cs typeface="+mn-ea"/>
                <a:sym typeface="+mn-lt"/>
              </a:rPr>
              <a:t>展示</a:t>
            </a:r>
            <a:r>
              <a:rPr lang="en-US" altLang="zh-CN" sz="4800" b="1">
                <a:solidFill>
                  <a:schemeClr val="bg1"/>
                </a:solidFill>
                <a:cs typeface="+mn-ea"/>
                <a:sym typeface="+mn-lt"/>
              </a:rPr>
              <a:t>/</a:t>
            </a:r>
            <a:endParaRPr lang="en-US" altLang="zh-CN" sz="4800" b="1">
              <a:solidFill>
                <a:schemeClr val="bg1"/>
              </a:solidFill>
              <a:cs typeface="+mn-ea"/>
              <a:sym typeface="+mn-lt"/>
            </a:endParaRPr>
          </a:p>
        </p:txBody>
      </p:sp>
      <p:sp>
        <p:nvSpPr>
          <p:cNvPr id="11" name="文本框 10"/>
          <p:cNvSpPr txBox="1"/>
          <p:nvPr/>
        </p:nvSpPr>
        <p:spPr>
          <a:xfrm>
            <a:off x="5336540" y="4032885"/>
            <a:ext cx="1886585" cy="467360"/>
          </a:xfrm>
          <a:prstGeom prst="rect">
            <a:avLst/>
          </a:prstGeom>
          <a:noFill/>
          <a:ln>
            <a:noFill/>
          </a:ln>
        </p:spPr>
        <p:txBody>
          <a:bodyPr wrap="square" rtlCol="0" anchor="ctr" anchorCtr="0">
            <a:noAutofit/>
          </a:bodyPr>
          <a:lstStyle/>
          <a:p>
            <a:pPr algn="dist"/>
            <a:r>
              <a:rPr lang="en-US" altLang="zh-CN">
                <a:solidFill>
                  <a:schemeClr val="bg1"/>
                </a:solidFill>
                <a:cs typeface="+mn-ea"/>
                <a:sym typeface="+mn-lt"/>
              </a:rPr>
              <a:t>Part . 02</a:t>
            </a:r>
            <a:endParaRPr lang="en-US" altLang="zh-CN" dirty="0">
              <a:solidFill>
                <a:schemeClr val="bg1"/>
              </a:solidFill>
              <a:cs typeface="+mn-ea"/>
              <a:sym typeface="+mn-lt"/>
            </a:endParaRPr>
          </a:p>
        </p:txBody>
      </p:sp>
    </p:spTree>
    <p:custDataLst>
      <p:tags r:id="rId3"/>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0.70"/>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初始创新部分</a:t>
            </a:r>
            <a:r>
              <a:rPr lang="zh-CN" altLang="en-US" b="1" dirty="0">
                <a:solidFill>
                  <a:schemeClr val="tx1">
                    <a:lumMod val="65000"/>
                    <a:lumOff val="35000"/>
                  </a:schemeClr>
                </a:solidFill>
                <a:effectLst/>
                <a:cs typeface="+mn-ea"/>
                <a:sym typeface="+mn-lt"/>
              </a:rPr>
              <a:t>展示</a:t>
            </a:r>
            <a:endParaRPr lang="zh-CN" altLang="en-US" b="1" dirty="0">
              <a:solidFill>
                <a:schemeClr val="tx1">
                  <a:lumMod val="65000"/>
                  <a:lumOff val="35000"/>
                </a:schemeClr>
              </a:solidFill>
              <a:effectLst/>
              <a:cs typeface="+mn-ea"/>
              <a:sym typeface="+mn-lt"/>
            </a:endParaRPr>
          </a:p>
        </p:txBody>
      </p:sp>
      <p:pic>
        <p:nvPicPr>
          <p:cNvPr id="2" name="图片 1" descr="9.1"/>
          <p:cNvPicPr>
            <a:picLocks noChangeAspect="1"/>
          </p:cNvPicPr>
          <p:nvPr/>
        </p:nvPicPr>
        <p:blipFill>
          <a:blip r:embed="rId1"/>
          <a:stretch>
            <a:fillRect/>
          </a:stretch>
        </p:blipFill>
        <p:spPr>
          <a:xfrm>
            <a:off x="791210" y="1569085"/>
            <a:ext cx="3505200" cy="3719830"/>
          </a:xfrm>
          <a:prstGeom prst="rect">
            <a:avLst/>
          </a:prstGeom>
        </p:spPr>
      </p:pic>
      <p:pic>
        <p:nvPicPr>
          <p:cNvPr id="3" name="图片 2" descr="9.23"/>
          <p:cNvPicPr>
            <a:picLocks noChangeAspect="1"/>
          </p:cNvPicPr>
          <p:nvPr/>
        </p:nvPicPr>
        <p:blipFill>
          <a:blip r:embed="rId2"/>
          <a:stretch>
            <a:fillRect/>
          </a:stretch>
        </p:blipFill>
        <p:spPr>
          <a:xfrm>
            <a:off x="5759450" y="1651635"/>
            <a:ext cx="3657600" cy="2957830"/>
          </a:xfrm>
          <a:prstGeom prst="rect">
            <a:avLst/>
          </a:prstGeom>
        </p:spPr>
      </p:pic>
      <p:sp>
        <p:nvSpPr>
          <p:cNvPr id="6" name="文本框 5"/>
          <p:cNvSpPr txBox="1"/>
          <p:nvPr/>
        </p:nvSpPr>
        <p:spPr>
          <a:xfrm>
            <a:off x="645160" y="1206500"/>
            <a:ext cx="6071870" cy="368300"/>
          </a:xfrm>
          <a:prstGeom prst="rect">
            <a:avLst/>
          </a:prstGeom>
          <a:noFill/>
        </p:spPr>
        <p:txBody>
          <a:bodyPr wrap="square" rtlCol="0">
            <a:spAutoFit/>
          </a:bodyPr>
          <a:p>
            <a:r>
              <a:rPr lang="zh-CN" altLang="en-US"/>
              <a:t>给数码管，</a:t>
            </a:r>
            <a:r>
              <a:rPr lang="en-US" altLang="zh-CN"/>
              <a:t>led</a:t>
            </a:r>
            <a:r>
              <a:rPr lang="zh-CN" altLang="en-US"/>
              <a:t>灯的地址加入到通用寄存器，并给其</a:t>
            </a:r>
            <a:r>
              <a:rPr lang="zh-CN" altLang="en-US"/>
              <a:t>赋初值</a:t>
            </a:r>
            <a:endParaRPr lang="zh-CN" altLang="en-US"/>
          </a:p>
        </p:txBody>
      </p:sp>
    </p:spTree>
    <p:custDataLst>
      <p:tags r:id="rId3"/>
    </p:custDataLst>
  </p:cSld>
  <p:clrMapOvr>
    <a:masterClrMapping/>
  </p:clrMapOvr>
  <p:transition advClick="0" advTm="0">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命名 -1_WPS图片"/>
          <p:cNvPicPr>
            <a:picLocks noChangeAspect="1"/>
          </p:cNvPicPr>
          <p:nvPr/>
        </p:nvPicPr>
        <p:blipFill>
          <a:blip r:embed="rId1" cstate="screen"/>
          <a:stretch>
            <a:fillRect/>
          </a:stretch>
        </p:blipFill>
        <p:spPr>
          <a:xfrm>
            <a:off x="0" y="0"/>
            <a:ext cx="12191365" cy="6858635"/>
          </a:xfrm>
          <a:prstGeom prst="rect">
            <a:avLst/>
          </a:prstGeom>
        </p:spPr>
      </p:pic>
      <p:pic>
        <p:nvPicPr>
          <p:cNvPr id="16" name="图片 15"/>
          <p:cNvPicPr>
            <a:picLocks noChangeAspect="1"/>
          </p:cNvPicPr>
          <p:nvPr/>
        </p:nvPicPr>
        <p:blipFill>
          <a:blip r:embed="rId2" cstate="screen"/>
          <a:stretch>
            <a:fillRect/>
          </a:stretch>
        </p:blipFill>
        <p:spPr>
          <a:xfrm>
            <a:off x="400442" y="395119"/>
            <a:ext cx="957034" cy="507184"/>
          </a:xfrm>
          <a:prstGeom prst="rect">
            <a:avLst/>
          </a:prstGeom>
        </p:spPr>
      </p:pic>
      <p:grpSp>
        <p:nvGrpSpPr>
          <p:cNvPr id="17" name="组合 16"/>
          <p:cNvGrpSpPr/>
          <p:nvPr/>
        </p:nvGrpSpPr>
        <p:grpSpPr>
          <a:xfrm>
            <a:off x="525969" y="1038036"/>
            <a:ext cx="323165" cy="5005177"/>
            <a:chOff x="1029122" y="1278194"/>
            <a:chExt cx="254924" cy="4498257"/>
          </a:xfrm>
        </p:grpSpPr>
        <p:cxnSp>
          <p:nvCxnSpPr>
            <p:cNvPr id="18" name="直接连接符 17"/>
            <p:cNvCxnSpPr/>
            <p:nvPr/>
          </p:nvCxnSpPr>
          <p:spPr>
            <a:xfrm>
              <a:off x="1139132" y="1278194"/>
              <a:ext cx="0" cy="1582993"/>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29122" y="2986289"/>
              <a:ext cx="254924" cy="1079932"/>
            </a:xfrm>
            <a:prstGeom prst="rect">
              <a:avLst/>
            </a:prstGeom>
            <a:noFill/>
          </p:spPr>
          <p:txBody>
            <a:bodyPr vert="eaVert" wrap="square" rtlCol="0">
              <a:spAutoFit/>
            </a:bodyPr>
            <a:lstStyle/>
            <a:p>
              <a:pPr algn="dist"/>
              <a:r>
                <a:rPr lang="en-US" altLang="zh-CN" sz="900">
                  <a:solidFill>
                    <a:schemeClr val="bg1"/>
                  </a:solidFill>
                  <a:cs typeface="+mn-ea"/>
                  <a:sym typeface="+mn-lt"/>
                </a:rPr>
                <a:t>BUSNIESS</a:t>
              </a:r>
              <a:endParaRPr lang="en-US" altLang="zh-CN" sz="900">
                <a:solidFill>
                  <a:schemeClr val="bg1"/>
                </a:solidFill>
                <a:cs typeface="+mn-ea"/>
                <a:sym typeface="+mn-lt"/>
              </a:endParaRPr>
            </a:p>
          </p:txBody>
        </p:sp>
        <p:cxnSp>
          <p:nvCxnSpPr>
            <p:cNvPr id="41" name="直接连接符 40"/>
            <p:cNvCxnSpPr/>
            <p:nvPr/>
          </p:nvCxnSpPr>
          <p:spPr>
            <a:xfrm>
              <a:off x="1139132" y="4193458"/>
              <a:ext cx="0" cy="1582993"/>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359702" y="513441"/>
            <a:ext cx="363794" cy="211230"/>
            <a:chOff x="7236541" y="403123"/>
            <a:chExt cx="363794" cy="211230"/>
          </a:xfrm>
        </p:grpSpPr>
        <p:cxnSp>
          <p:nvCxnSpPr>
            <p:cNvPr id="43" name="直接连接符 42"/>
            <p:cNvCxnSpPr/>
            <p:nvPr/>
          </p:nvCxnSpPr>
          <p:spPr>
            <a:xfrm>
              <a:off x="7236542" y="403123"/>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236541" y="511605"/>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18437" y="614353"/>
              <a:ext cx="181897"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42127" y="6119257"/>
            <a:ext cx="1522486" cy="275590"/>
          </a:xfrm>
          <a:prstGeom prst="rect">
            <a:avLst/>
          </a:prstGeom>
          <a:noFill/>
        </p:spPr>
        <p:txBody>
          <a:bodyPr wrap="square" rtlCol="0">
            <a:spAutoFit/>
          </a:bodyPr>
          <a:lstStyle/>
          <a:p>
            <a:r>
              <a:rPr lang="en-US" altLang="zh-CN" sz="1200" b="1">
                <a:solidFill>
                  <a:schemeClr val="bg1"/>
                </a:solidFill>
                <a:cs typeface="+mn-ea"/>
                <a:sym typeface="+mn-lt"/>
              </a:rPr>
              <a:t> i bao tu</a:t>
            </a:r>
            <a:endParaRPr lang="en-US" altLang="zh-CN" sz="1200" b="1">
              <a:solidFill>
                <a:schemeClr val="bg1"/>
              </a:solidFill>
              <a:cs typeface="+mn-ea"/>
              <a:sym typeface="+mn-lt"/>
            </a:endParaRPr>
          </a:p>
        </p:txBody>
      </p:sp>
      <p:grpSp>
        <p:nvGrpSpPr>
          <p:cNvPr id="49" name="组合 48"/>
          <p:cNvGrpSpPr/>
          <p:nvPr/>
        </p:nvGrpSpPr>
        <p:grpSpPr>
          <a:xfrm>
            <a:off x="11493528" y="6151783"/>
            <a:ext cx="229967" cy="229967"/>
            <a:chOff x="8404727" y="2258590"/>
            <a:chExt cx="229967" cy="229967"/>
          </a:xfrm>
        </p:grpSpPr>
        <p:sp>
          <p:nvSpPr>
            <p:cNvPr id="50" name="椭圆 49"/>
            <p:cNvSpPr/>
            <p:nvPr/>
          </p:nvSpPr>
          <p:spPr>
            <a:xfrm>
              <a:off x="8456050" y="2309913"/>
              <a:ext cx="127321" cy="12732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51" name="椭圆 50"/>
            <p:cNvSpPr/>
            <p:nvPr/>
          </p:nvSpPr>
          <p:spPr>
            <a:xfrm>
              <a:off x="8404727" y="2258590"/>
              <a:ext cx="229967" cy="229967"/>
            </a:xfrm>
            <a:prstGeom prst="ellipse">
              <a:avLst/>
            </a:prstGeom>
            <a:noFill/>
            <a:ln>
              <a:solidFill>
                <a:srgbClr val="F0F9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grpSp>
      <p:cxnSp>
        <p:nvCxnSpPr>
          <p:cNvPr id="52" name="直接连接符 51"/>
          <p:cNvCxnSpPr/>
          <p:nvPr/>
        </p:nvCxnSpPr>
        <p:spPr>
          <a:xfrm>
            <a:off x="11608511" y="1006475"/>
            <a:ext cx="0" cy="5014913"/>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rot="16200000">
            <a:off x="5912465" y="67264"/>
            <a:ext cx="430887" cy="2316403"/>
          </a:xfrm>
          <a:prstGeom prst="rect">
            <a:avLst/>
          </a:prstGeom>
          <a:noFill/>
          <a:effectLst>
            <a:outerShdw blurRad="50800" dist="38100" dir="2700000" algn="tl" rotWithShape="0">
              <a:prstClr val="black">
                <a:alpha val="40000"/>
              </a:prstClr>
            </a:outerShdw>
          </a:effectLst>
        </p:spPr>
        <p:txBody>
          <a:bodyPr vert="eaVert" wrap="square" rtlCol="0">
            <a:spAutoFit/>
          </a:bodyPr>
          <a:lstStyle/>
          <a:p>
            <a:pPr algn="dist"/>
            <a:r>
              <a:rPr lang="en-US" altLang="zh-CN" sz="1600" dirty="0">
                <a:solidFill>
                  <a:schemeClr val="bg1"/>
                </a:solidFill>
                <a:effectLst/>
                <a:cs typeface="+mn-ea"/>
                <a:sym typeface="+mn-lt"/>
              </a:rPr>
              <a:t>CONTENT</a:t>
            </a:r>
            <a:endParaRPr lang="en-US" altLang="zh-CN" sz="1600" dirty="0">
              <a:solidFill>
                <a:schemeClr val="bg1"/>
              </a:solidFill>
              <a:effectLst/>
              <a:cs typeface="+mn-ea"/>
              <a:sym typeface="+mn-lt"/>
            </a:endParaRPr>
          </a:p>
        </p:txBody>
      </p:sp>
      <p:sp>
        <p:nvSpPr>
          <p:cNvPr id="8" name="文本框 7"/>
          <p:cNvSpPr txBox="1"/>
          <p:nvPr/>
        </p:nvSpPr>
        <p:spPr>
          <a:xfrm>
            <a:off x="5370195" y="1510030"/>
            <a:ext cx="1217295" cy="583565"/>
          </a:xfrm>
          <a:prstGeom prst="rect">
            <a:avLst/>
          </a:prstGeom>
          <a:noFill/>
          <a:effectLst>
            <a:outerShdw blurRad="50800" dist="38100" dir="2700000" algn="tl" rotWithShape="0">
              <a:prstClr val="black">
                <a:alpha val="40000"/>
              </a:prstClr>
            </a:outerShdw>
          </a:effectLst>
        </p:spPr>
        <p:txBody>
          <a:bodyPr vert="horz" wrap="square" rtlCol="0">
            <a:spAutoFit/>
          </a:bodyPr>
          <a:lstStyle/>
          <a:p>
            <a:pPr algn="dist"/>
            <a:r>
              <a:rPr lang="zh-CN" altLang="en-US" sz="3200" dirty="0">
                <a:solidFill>
                  <a:schemeClr val="bg1"/>
                </a:solidFill>
                <a:effectLst/>
                <a:cs typeface="+mn-ea"/>
                <a:sym typeface="+mn-lt"/>
              </a:rPr>
              <a:t>目录</a:t>
            </a:r>
            <a:endParaRPr lang="zh-CN" altLang="en-US" sz="3200" dirty="0">
              <a:solidFill>
                <a:schemeClr val="bg1"/>
              </a:solidFill>
              <a:effectLst/>
              <a:cs typeface="+mn-ea"/>
              <a:sym typeface="+mn-lt"/>
            </a:endParaRPr>
          </a:p>
        </p:txBody>
      </p:sp>
      <p:sp>
        <p:nvSpPr>
          <p:cNvPr id="9" name="椭圆 8"/>
          <p:cNvSpPr/>
          <p:nvPr/>
        </p:nvSpPr>
        <p:spPr>
          <a:xfrm>
            <a:off x="1871020" y="3157691"/>
            <a:ext cx="494976" cy="494976"/>
          </a:xfrm>
          <a:prstGeom prst="ellipse">
            <a:avLst/>
          </a:prstGeom>
          <a:solidFill>
            <a:schemeClr val="bg1">
              <a:alpha val="86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0C1427"/>
                </a:solidFill>
                <a:cs typeface="+mn-ea"/>
                <a:sym typeface="+mn-lt"/>
              </a:rPr>
              <a:t>01</a:t>
            </a:r>
            <a:endParaRPr lang="en-US" altLang="zh-CN" sz="900" dirty="0">
              <a:solidFill>
                <a:srgbClr val="0C1427"/>
              </a:solidFill>
              <a:cs typeface="+mn-ea"/>
              <a:sym typeface="+mn-lt"/>
            </a:endParaRPr>
          </a:p>
        </p:txBody>
      </p:sp>
      <p:sp>
        <p:nvSpPr>
          <p:cNvPr id="10" name="文本框 9"/>
          <p:cNvSpPr txBox="1"/>
          <p:nvPr/>
        </p:nvSpPr>
        <p:spPr>
          <a:xfrm>
            <a:off x="2432850" y="3075950"/>
            <a:ext cx="3701845" cy="398780"/>
          </a:xfrm>
          <a:prstGeom prst="rect">
            <a:avLst/>
          </a:prstGeom>
          <a:noFill/>
          <a:effectLst>
            <a:outerShdw blurRad="50800" dist="38100" dir="2700000" algn="tl" rotWithShape="0">
              <a:prstClr val="black">
                <a:alpha val="40000"/>
              </a:prstClr>
            </a:outerShdw>
          </a:effectLst>
        </p:spPr>
        <p:txBody>
          <a:bodyPr wrap="square" rtlCol="0">
            <a:spAutoFit/>
          </a:bodyPr>
          <a:lstStyle/>
          <a:p>
            <a:pPr algn="just"/>
            <a:r>
              <a:rPr lang="zh-CN" altLang="en-US" sz="2000" dirty="0">
                <a:solidFill>
                  <a:schemeClr val="bg1"/>
                </a:solidFill>
                <a:effectLst/>
                <a:cs typeface="+mn-ea"/>
                <a:sym typeface="+mn-lt"/>
              </a:rPr>
              <a:t>工作情况概述</a:t>
            </a:r>
            <a:endParaRPr lang="zh-CN" altLang="en-US" sz="2000" dirty="0">
              <a:solidFill>
                <a:schemeClr val="bg1"/>
              </a:solidFill>
              <a:effectLst/>
              <a:cs typeface="+mn-ea"/>
              <a:sym typeface="+mn-lt"/>
            </a:endParaRPr>
          </a:p>
        </p:txBody>
      </p:sp>
      <p:sp>
        <p:nvSpPr>
          <p:cNvPr id="11" name="文本框 10"/>
          <p:cNvSpPr txBox="1"/>
          <p:nvPr/>
        </p:nvSpPr>
        <p:spPr>
          <a:xfrm>
            <a:off x="2506591" y="3509229"/>
            <a:ext cx="2863608" cy="245110"/>
          </a:xfrm>
          <a:prstGeom prst="rect">
            <a:avLst/>
          </a:prstGeom>
          <a:noFill/>
          <a:effectLst>
            <a:outerShdw blurRad="50800" dist="38100" dir="2700000" algn="tl" rotWithShape="0">
              <a:prstClr val="black">
                <a:alpha val="40000"/>
              </a:prstClr>
            </a:outerShdw>
          </a:effectLst>
        </p:spPr>
        <p:txBody>
          <a:bodyPr wrap="square" rtlCol="0">
            <a:spAutoFit/>
          </a:bodyPr>
          <a:lstStyle/>
          <a:p>
            <a:pPr algn="dist"/>
            <a:r>
              <a:rPr lang="en-US" altLang="zh-CN" sz="1000" dirty="0">
                <a:solidFill>
                  <a:schemeClr val="bg1"/>
                </a:solidFill>
                <a:effectLst/>
                <a:cs typeface="+mn-ea"/>
                <a:sym typeface="+mn-lt"/>
              </a:rPr>
              <a:t>Your title here</a:t>
            </a:r>
            <a:endParaRPr lang="en-US" altLang="zh-CN" sz="1000" dirty="0">
              <a:solidFill>
                <a:schemeClr val="bg1"/>
              </a:solidFill>
              <a:effectLst/>
              <a:cs typeface="+mn-ea"/>
              <a:sym typeface="+mn-lt"/>
            </a:endParaRPr>
          </a:p>
        </p:txBody>
      </p:sp>
      <p:sp>
        <p:nvSpPr>
          <p:cNvPr id="12" name="椭圆 11"/>
          <p:cNvSpPr/>
          <p:nvPr/>
        </p:nvSpPr>
        <p:spPr>
          <a:xfrm>
            <a:off x="6819265" y="3157855"/>
            <a:ext cx="532765" cy="494665"/>
          </a:xfrm>
          <a:prstGeom prst="ellipse">
            <a:avLst/>
          </a:prstGeom>
          <a:solidFill>
            <a:schemeClr val="bg1">
              <a:alpha val="86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0C1427"/>
                </a:solidFill>
                <a:cs typeface="+mn-ea"/>
                <a:sym typeface="+mn-lt"/>
              </a:rPr>
              <a:t>02</a:t>
            </a:r>
            <a:endParaRPr lang="en-US" altLang="zh-CN" sz="900" dirty="0">
              <a:solidFill>
                <a:srgbClr val="0C1427"/>
              </a:solidFill>
              <a:cs typeface="+mn-ea"/>
              <a:sym typeface="+mn-lt"/>
            </a:endParaRPr>
          </a:p>
        </p:txBody>
      </p:sp>
      <p:sp>
        <p:nvSpPr>
          <p:cNvPr id="13" name="文本框 12"/>
          <p:cNvSpPr txBox="1"/>
          <p:nvPr/>
        </p:nvSpPr>
        <p:spPr>
          <a:xfrm>
            <a:off x="7419510" y="3075950"/>
            <a:ext cx="3701845" cy="398780"/>
          </a:xfrm>
          <a:prstGeom prst="rect">
            <a:avLst/>
          </a:prstGeom>
          <a:noFill/>
          <a:effectLst>
            <a:outerShdw blurRad="50800" dist="38100" dir="2700000" algn="tl" rotWithShape="0">
              <a:prstClr val="black">
                <a:alpha val="40000"/>
              </a:prstClr>
            </a:outerShdw>
          </a:effectLst>
        </p:spPr>
        <p:txBody>
          <a:bodyPr wrap="square" rtlCol="0">
            <a:spAutoFit/>
          </a:bodyPr>
          <a:lstStyle/>
          <a:p>
            <a:pPr algn="just"/>
            <a:r>
              <a:rPr lang="zh-CN" altLang="en-US" sz="2000" dirty="0">
                <a:solidFill>
                  <a:schemeClr val="bg1"/>
                </a:solidFill>
                <a:effectLst/>
                <a:cs typeface="+mn-ea"/>
                <a:sym typeface="+mn-lt"/>
              </a:rPr>
              <a:t>成功项目展示</a:t>
            </a:r>
            <a:endParaRPr lang="zh-CN" altLang="en-US" sz="2000" dirty="0">
              <a:solidFill>
                <a:schemeClr val="bg1"/>
              </a:solidFill>
              <a:effectLst/>
              <a:cs typeface="+mn-ea"/>
              <a:sym typeface="+mn-lt"/>
            </a:endParaRPr>
          </a:p>
        </p:txBody>
      </p:sp>
      <p:sp>
        <p:nvSpPr>
          <p:cNvPr id="5" name="文本框 4"/>
          <p:cNvSpPr txBox="1"/>
          <p:nvPr/>
        </p:nvSpPr>
        <p:spPr>
          <a:xfrm>
            <a:off x="7493251" y="3509229"/>
            <a:ext cx="2863608" cy="245110"/>
          </a:xfrm>
          <a:prstGeom prst="rect">
            <a:avLst/>
          </a:prstGeom>
          <a:noFill/>
          <a:effectLst>
            <a:outerShdw blurRad="50800" dist="38100" dir="2700000" algn="tl" rotWithShape="0">
              <a:prstClr val="black">
                <a:alpha val="40000"/>
              </a:prstClr>
            </a:outerShdw>
          </a:effectLst>
        </p:spPr>
        <p:txBody>
          <a:bodyPr wrap="square" rtlCol="0">
            <a:spAutoFit/>
          </a:bodyPr>
          <a:lstStyle/>
          <a:p>
            <a:pPr algn="dist"/>
            <a:r>
              <a:rPr lang="en-US" altLang="zh-CN" sz="1000" dirty="0">
                <a:solidFill>
                  <a:schemeClr val="bg1"/>
                </a:solidFill>
                <a:effectLst/>
                <a:cs typeface="+mn-ea"/>
                <a:sym typeface="+mn-lt"/>
              </a:rPr>
              <a:t>Your title here</a:t>
            </a:r>
            <a:endParaRPr lang="en-US" altLang="zh-CN" sz="1000" dirty="0">
              <a:solidFill>
                <a:schemeClr val="bg1"/>
              </a:solidFill>
              <a:effectLst/>
              <a:cs typeface="+mn-ea"/>
              <a:sym typeface="+mn-lt"/>
            </a:endParaRPr>
          </a:p>
        </p:txBody>
      </p:sp>
      <p:sp>
        <p:nvSpPr>
          <p:cNvPr id="6" name="椭圆 5"/>
          <p:cNvSpPr/>
          <p:nvPr/>
        </p:nvSpPr>
        <p:spPr>
          <a:xfrm>
            <a:off x="1821815" y="4448175"/>
            <a:ext cx="544195" cy="494665"/>
          </a:xfrm>
          <a:prstGeom prst="ellipse">
            <a:avLst/>
          </a:prstGeom>
          <a:solidFill>
            <a:schemeClr val="bg1">
              <a:alpha val="86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0C1427"/>
                </a:solidFill>
                <a:cs typeface="+mn-ea"/>
                <a:sym typeface="+mn-lt"/>
              </a:rPr>
              <a:t>03</a:t>
            </a:r>
            <a:endParaRPr lang="en-US" altLang="zh-CN" sz="900" dirty="0">
              <a:solidFill>
                <a:srgbClr val="0C1427"/>
              </a:solidFill>
              <a:cs typeface="+mn-ea"/>
              <a:sym typeface="+mn-lt"/>
            </a:endParaRPr>
          </a:p>
        </p:txBody>
      </p:sp>
      <p:sp>
        <p:nvSpPr>
          <p:cNvPr id="14" name="文本框 13"/>
          <p:cNvSpPr txBox="1"/>
          <p:nvPr/>
        </p:nvSpPr>
        <p:spPr>
          <a:xfrm>
            <a:off x="2432850" y="4348938"/>
            <a:ext cx="3701845" cy="398780"/>
          </a:xfrm>
          <a:prstGeom prst="rect">
            <a:avLst/>
          </a:prstGeom>
          <a:noFill/>
          <a:effectLst>
            <a:outerShdw blurRad="50800" dist="38100" dir="2700000" algn="tl" rotWithShape="0">
              <a:prstClr val="black">
                <a:alpha val="40000"/>
              </a:prstClr>
            </a:outerShdw>
          </a:effectLst>
        </p:spPr>
        <p:txBody>
          <a:bodyPr wrap="square" rtlCol="0">
            <a:spAutoFit/>
          </a:bodyPr>
          <a:lstStyle/>
          <a:p>
            <a:pPr algn="just"/>
            <a:r>
              <a:rPr lang="zh-CN" altLang="en-US" sz="2000" dirty="0">
                <a:solidFill>
                  <a:schemeClr val="bg1"/>
                </a:solidFill>
                <a:effectLst/>
                <a:cs typeface="+mn-ea"/>
                <a:sym typeface="+mn-lt"/>
              </a:rPr>
              <a:t>存在问题不足</a:t>
            </a:r>
            <a:endParaRPr lang="zh-CN" altLang="en-US" sz="2000" dirty="0">
              <a:solidFill>
                <a:schemeClr val="bg1"/>
              </a:solidFill>
              <a:effectLst/>
              <a:cs typeface="+mn-ea"/>
              <a:sym typeface="+mn-lt"/>
            </a:endParaRPr>
          </a:p>
        </p:txBody>
      </p:sp>
      <p:sp>
        <p:nvSpPr>
          <p:cNvPr id="20" name="文本框 19"/>
          <p:cNvSpPr txBox="1"/>
          <p:nvPr/>
        </p:nvSpPr>
        <p:spPr>
          <a:xfrm>
            <a:off x="2506591" y="4782217"/>
            <a:ext cx="2863608" cy="245110"/>
          </a:xfrm>
          <a:prstGeom prst="rect">
            <a:avLst/>
          </a:prstGeom>
          <a:noFill/>
          <a:effectLst>
            <a:outerShdw blurRad="50800" dist="38100" dir="2700000" algn="tl" rotWithShape="0">
              <a:prstClr val="black">
                <a:alpha val="40000"/>
              </a:prstClr>
            </a:outerShdw>
          </a:effectLst>
        </p:spPr>
        <p:txBody>
          <a:bodyPr wrap="square" rtlCol="0">
            <a:spAutoFit/>
          </a:bodyPr>
          <a:lstStyle/>
          <a:p>
            <a:pPr algn="dist"/>
            <a:r>
              <a:rPr lang="en-US" altLang="zh-CN" sz="1000" dirty="0">
                <a:solidFill>
                  <a:schemeClr val="bg1"/>
                </a:solidFill>
                <a:effectLst/>
                <a:cs typeface="+mn-ea"/>
                <a:sym typeface="+mn-lt"/>
              </a:rPr>
              <a:t>Your title here</a:t>
            </a:r>
            <a:endParaRPr lang="en-US" altLang="zh-CN" sz="1000" dirty="0">
              <a:solidFill>
                <a:schemeClr val="bg1"/>
              </a:solidFill>
              <a:effectLst/>
              <a:cs typeface="+mn-ea"/>
              <a:sym typeface="+mn-lt"/>
            </a:endParaRPr>
          </a:p>
        </p:txBody>
      </p:sp>
      <p:sp>
        <p:nvSpPr>
          <p:cNvPr id="21" name="椭圆 20"/>
          <p:cNvSpPr/>
          <p:nvPr/>
        </p:nvSpPr>
        <p:spPr>
          <a:xfrm>
            <a:off x="6818630" y="4438650"/>
            <a:ext cx="533400" cy="494665"/>
          </a:xfrm>
          <a:prstGeom prst="ellipse">
            <a:avLst/>
          </a:prstGeom>
          <a:solidFill>
            <a:schemeClr val="bg1">
              <a:alpha val="86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0C1427"/>
                </a:solidFill>
                <a:cs typeface="+mn-ea"/>
                <a:sym typeface="+mn-lt"/>
              </a:rPr>
              <a:t>04</a:t>
            </a:r>
            <a:endParaRPr lang="en-US" altLang="zh-CN" sz="900" dirty="0">
              <a:solidFill>
                <a:srgbClr val="0C1427"/>
              </a:solidFill>
              <a:cs typeface="+mn-ea"/>
              <a:sym typeface="+mn-lt"/>
            </a:endParaRPr>
          </a:p>
        </p:txBody>
      </p:sp>
      <p:sp>
        <p:nvSpPr>
          <p:cNvPr id="22" name="文本框 21"/>
          <p:cNvSpPr txBox="1"/>
          <p:nvPr/>
        </p:nvSpPr>
        <p:spPr>
          <a:xfrm>
            <a:off x="7493251" y="4782217"/>
            <a:ext cx="2863608" cy="245110"/>
          </a:xfrm>
          <a:prstGeom prst="rect">
            <a:avLst/>
          </a:prstGeom>
          <a:noFill/>
          <a:effectLst>
            <a:outerShdw blurRad="50800" dist="38100" dir="2700000" algn="tl" rotWithShape="0">
              <a:prstClr val="black">
                <a:alpha val="40000"/>
              </a:prstClr>
            </a:outerShdw>
          </a:effectLst>
        </p:spPr>
        <p:txBody>
          <a:bodyPr wrap="square" rtlCol="0">
            <a:spAutoFit/>
          </a:bodyPr>
          <a:lstStyle/>
          <a:p>
            <a:pPr algn="dist"/>
            <a:r>
              <a:rPr lang="en-US" altLang="zh-CN" sz="1000" dirty="0">
                <a:solidFill>
                  <a:schemeClr val="bg1"/>
                </a:solidFill>
                <a:cs typeface="+mn-ea"/>
                <a:sym typeface="+mn-lt"/>
              </a:rPr>
              <a:t>Your title here</a:t>
            </a:r>
            <a:endParaRPr lang="en-US" altLang="zh-CN" sz="1000" dirty="0">
              <a:solidFill>
                <a:schemeClr val="bg1"/>
              </a:solidFill>
              <a:cs typeface="+mn-ea"/>
              <a:sym typeface="+mn-lt"/>
            </a:endParaRPr>
          </a:p>
        </p:txBody>
      </p:sp>
      <p:sp>
        <p:nvSpPr>
          <p:cNvPr id="23" name="文本框 22"/>
          <p:cNvSpPr txBox="1"/>
          <p:nvPr/>
        </p:nvSpPr>
        <p:spPr>
          <a:xfrm>
            <a:off x="7419510" y="4348938"/>
            <a:ext cx="3701845" cy="706755"/>
          </a:xfrm>
          <a:prstGeom prst="rect">
            <a:avLst/>
          </a:prstGeom>
          <a:noFill/>
          <a:effectLst>
            <a:outerShdw blurRad="50800" dist="38100" dir="2700000" algn="tl" rotWithShape="0">
              <a:prstClr val="black">
                <a:alpha val="40000"/>
              </a:prstClr>
            </a:outerShdw>
          </a:effectLst>
        </p:spPr>
        <p:txBody>
          <a:bodyPr wrap="square" rtlCol="0">
            <a:spAutoFit/>
          </a:bodyPr>
          <a:lstStyle/>
          <a:p>
            <a:pPr algn="just"/>
            <a:r>
              <a:rPr lang="zh-CN" altLang="en-US" sz="2000">
                <a:solidFill>
                  <a:schemeClr val="bg1"/>
                </a:solidFill>
                <a:effectLst>
                  <a:outerShdw blurRad="38100" dist="38100" dir="2700000" algn="tl">
                    <a:srgbClr val="000000">
                      <a:alpha val="43137"/>
                    </a:srgbClr>
                  </a:outerShdw>
                </a:effectLst>
                <a:cs typeface="+mn-ea"/>
                <a:sym typeface="+mn-lt"/>
              </a:rPr>
              <a:t>未来工作计划</a:t>
            </a:r>
            <a:endParaRPr lang="zh-CN" altLang="en-US" sz="2000" dirty="0">
              <a:solidFill>
                <a:schemeClr val="bg1"/>
              </a:solidFill>
              <a:effectLst>
                <a:outerShdw blurRad="38100" dist="38100" dir="2700000" algn="tl">
                  <a:srgbClr val="000000">
                    <a:alpha val="43137"/>
                  </a:srgbClr>
                </a:outerShdw>
              </a:effectLst>
              <a:cs typeface="+mn-ea"/>
              <a:sym typeface="+mn-lt"/>
            </a:endParaRPr>
          </a:p>
          <a:p>
            <a:pPr algn="just"/>
            <a:endParaRPr lang="zh-CN" altLang="en-US" sz="2000" dirty="0">
              <a:solidFill>
                <a:schemeClr val="bg1"/>
              </a:solidFill>
              <a:effectLst>
                <a:outerShdw blurRad="38100" dist="38100" dir="2700000" algn="tl">
                  <a:srgbClr val="000000">
                    <a:alpha val="43137"/>
                  </a:srgbClr>
                </a:outerShdw>
              </a:effectLst>
              <a:cs typeface="+mn-ea"/>
              <a:sym typeface="+mn-lt"/>
            </a:endParaRPr>
          </a:p>
        </p:txBody>
      </p:sp>
    </p:spTree>
    <p:custDataLst>
      <p:tags r:id="rId3"/>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2000"/>
                                        <p:tgtEl>
                                          <p:spTgt spid="17"/>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par>
                                <p:cTn id="12" presetID="22" presetClass="entr" presetSubtype="4"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down)">
                                      <p:cBhvr>
                                        <p:cTn id="14" dur="500"/>
                                        <p:tgtEl>
                                          <p:spTgt spid="4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down)">
                                      <p:cBhvr>
                                        <p:cTn id="17" dur="500"/>
                                        <p:tgtEl>
                                          <p:spTgt spid="46"/>
                                        </p:tgtEl>
                                      </p:cBhvr>
                                    </p:animEffect>
                                  </p:childTnLst>
                                </p:cTn>
                              </p:par>
                              <p:par>
                                <p:cTn id="18" presetID="22" presetClass="entr" presetSubtype="4" fill="hold"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down)">
                                      <p:cBhvr>
                                        <p:cTn id="20" dur="500"/>
                                        <p:tgtEl>
                                          <p:spTgt spid="49"/>
                                        </p:tgtEl>
                                      </p:cBhvr>
                                    </p:animEffect>
                                  </p:childTnLst>
                                </p:cTn>
                              </p:par>
                              <p:par>
                                <p:cTn id="21" presetID="22" presetClass="entr" presetSubtype="4"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down)">
                                      <p:cBhvr>
                                        <p:cTn id="23" dur="500"/>
                                        <p:tgtEl>
                                          <p:spTgt spid="52"/>
                                        </p:tgtEl>
                                      </p:cBhvr>
                                    </p:animEffect>
                                  </p:childTnLst>
                                </p:cTn>
                              </p:par>
                            </p:childTnLst>
                          </p:cTn>
                        </p:par>
                        <p:par>
                          <p:cTn id="24" fill="hold">
                            <p:stCondLst>
                              <p:cond delay="2500"/>
                            </p:stCondLst>
                            <p:childTnLst>
                              <p:par>
                                <p:cTn id="25" presetID="47"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55"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strVal val="#ppt_w*0.70"/>
                                          </p:val>
                                        </p:tav>
                                        <p:tav tm="100000">
                                          <p:val>
                                            <p:strVal val="#ppt_w"/>
                                          </p:val>
                                        </p:tav>
                                      </p:tavLst>
                                    </p:anim>
                                    <p:anim calcmode="lin" valueType="num">
                                      <p:cBhvr>
                                        <p:cTn id="39" dur="1000" fill="hold"/>
                                        <p:tgtEl>
                                          <p:spTgt spid="9"/>
                                        </p:tgtEl>
                                        <p:attrNameLst>
                                          <p:attrName>ppt_h</p:attrName>
                                        </p:attrNameLst>
                                      </p:cBhvr>
                                      <p:tavLst>
                                        <p:tav tm="0">
                                          <p:val>
                                            <p:strVal val="#ppt_h"/>
                                          </p:val>
                                        </p:tav>
                                        <p:tav tm="100000">
                                          <p:val>
                                            <p:strVal val="#ppt_h"/>
                                          </p:val>
                                        </p:tav>
                                      </p:tavLst>
                                    </p:anim>
                                    <p:animEffect transition="in" filter="fade">
                                      <p:cBhvr>
                                        <p:cTn id="40" dur="1000"/>
                                        <p:tgtEl>
                                          <p:spTgt spid="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1000" fill="hold"/>
                                        <p:tgtEl>
                                          <p:spTgt spid="11"/>
                                        </p:tgtEl>
                                        <p:attrNameLst>
                                          <p:attrName>ppt_w</p:attrName>
                                        </p:attrNameLst>
                                      </p:cBhvr>
                                      <p:tavLst>
                                        <p:tav tm="0">
                                          <p:val>
                                            <p:strVal val="#ppt_w*0.70"/>
                                          </p:val>
                                        </p:tav>
                                        <p:tav tm="100000">
                                          <p:val>
                                            <p:strVal val="#ppt_w"/>
                                          </p:val>
                                        </p:tav>
                                      </p:tavLst>
                                    </p:anim>
                                    <p:anim calcmode="lin" valueType="num">
                                      <p:cBhvr>
                                        <p:cTn id="49" dur="1000" fill="hold"/>
                                        <p:tgtEl>
                                          <p:spTgt spid="11"/>
                                        </p:tgtEl>
                                        <p:attrNameLst>
                                          <p:attrName>ppt_h</p:attrName>
                                        </p:attrNameLst>
                                      </p:cBhvr>
                                      <p:tavLst>
                                        <p:tav tm="0">
                                          <p:val>
                                            <p:strVal val="#ppt_h"/>
                                          </p:val>
                                        </p:tav>
                                        <p:tav tm="100000">
                                          <p:val>
                                            <p:strVal val="#ppt_h"/>
                                          </p:val>
                                        </p:tav>
                                      </p:tavLst>
                                    </p:anim>
                                    <p:animEffect transition="in" filter="fade">
                                      <p:cBhvr>
                                        <p:cTn id="50" dur="1000"/>
                                        <p:tgtEl>
                                          <p:spTgt spid="11"/>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1000" fill="hold"/>
                                        <p:tgtEl>
                                          <p:spTgt spid="12"/>
                                        </p:tgtEl>
                                        <p:attrNameLst>
                                          <p:attrName>ppt_w</p:attrName>
                                        </p:attrNameLst>
                                      </p:cBhvr>
                                      <p:tavLst>
                                        <p:tav tm="0">
                                          <p:val>
                                            <p:strVal val="#ppt_w*0.70"/>
                                          </p:val>
                                        </p:tav>
                                        <p:tav tm="100000">
                                          <p:val>
                                            <p:strVal val="#ppt_w"/>
                                          </p:val>
                                        </p:tav>
                                      </p:tavLst>
                                    </p:anim>
                                    <p:anim calcmode="lin" valueType="num">
                                      <p:cBhvr>
                                        <p:cTn id="54" dur="1000" fill="hold"/>
                                        <p:tgtEl>
                                          <p:spTgt spid="12"/>
                                        </p:tgtEl>
                                        <p:attrNameLst>
                                          <p:attrName>ppt_h</p:attrName>
                                        </p:attrNameLst>
                                      </p:cBhvr>
                                      <p:tavLst>
                                        <p:tav tm="0">
                                          <p:val>
                                            <p:strVal val="#ppt_h"/>
                                          </p:val>
                                        </p:tav>
                                        <p:tav tm="100000">
                                          <p:val>
                                            <p:strVal val="#ppt_h"/>
                                          </p:val>
                                        </p:tav>
                                      </p:tavLst>
                                    </p:anim>
                                    <p:animEffect transition="in" filter="fade">
                                      <p:cBhvr>
                                        <p:cTn id="55" dur="1000"/>
                                        <p:tgtEl>
                                          <p:spTgt spid="12"/>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1000" fill="hold"/>
                                        <p:tgtEl>
                                          <p:spTgt spid="5"/>
                                        </p:tgtEl>
                                        <p:attrNameLst>
                                          <p:attrName>ppt_w</p:attrName>
                                        </p:attrNameLst>
                                      </p:cBhvr>
                                      <p:tavLst>
                                        <p:tav tm="0">
                                          <p:val>
                                            <p:strVal val="#ppt_w*0.70"/>
                                          </p:val>
                                        </p:tav>
                                        <p:tav tm="100000">
                                          <p:val>
                                            <p:strVal val="#ppt_w"/>
                                          </p:val>
                                        </p:tav>
                                      </p:tavLst>
                                    </p:anim>
                                    <p:anim calcmode="lin" valueType="num">
                                      <p:cBhvr>
                                        <p:cTn id="59" dur="1000" fill="hold"/>
                                        <p:tgtEl>
                                          <p:spTgt spid="5"/>
                                        </p:tgtEl>
                                        <p:attrNameLst>
                                          <p:attrName>ppt_h</p:attrName>
                                        </p:attrNameLst>
                                      </p:cBhvr>
                                      <p:tavLst>
                                        <p:tav tm="0">
                                          <p:val>
                                            <p:strVal val="#ppt_h"/>
                                          </p:val>
                                        </p:tav>
                                        <p:tav tm="100000">
                                          <p:val>
                                            <p:strVal val="#ppt_h"/>
                                          </p:val>
                                        </p:tav>
                                      </p:tavLst>
                                    </p:anim>
                                    <p:animEffect transition="in" filter="fade">
                                      <p:cBhvr>
                                        <p:cTn id="60" dur="1000"/>
                                        <p:tgtEl>
                                          <p:spTgt spid="5"/>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1000" fill="hold"/>
                                        <p:tgtEl>
                                          <p:spTgt spid="6"/>
                                        </p:tgtEl>
                                        <p:attrNameLst>
                                          <p:attrName>ppt_w</p:attrName>
                                        </p:attrNameLst>
                                      </p:cBhvr>
                                      <p:tavLst>
                                        <p:tav tm="0">
                                          <p:val>
                                            <p:strVal val="#ppt_w*0.70"/>
                                          </p:val>
                                        </p:tav>
                                        <p:tav tm="100000">
                                          <p:val>
                                            <p:strVal val="#ppt_w"/>
                                          </p:val>
                                        </p:tav>
                                      </p:tavLst>
                                    </p:anim>
                                    <p:anim calcmode="lin" valueType="num">
                                      <p:cBhvr>
                                        <p:cTn id="64" dur="1000" fill="hold"/>
                                        <p:tgtEl>
                                          <p:spTgt spid="6"/>
                                        </p:tgtEl>
                                        <p:attrNameLst>
                                          <p:attrName>ppt_h</p:attrName>
                                        </p:attrNameLst>
                                      </p:cBhvr>
                                      <p:tavLst>
                                        <p:tav tm="0">
                                          <p:val>
                                            <p:strVal val="#ppt_h"/>
                                          </p:val>
                                        </p:tav>
                                        <p:tav tm="100000">
                                          <p:val>
                                            <p:strVal val="#ppt_h"/>
                                          </p:val>
                                        </p:tav>
                                      </p:tavLst>
                                    </p:anim>
                                    <p:animEffect transition="in" filter="fade">
                                      <p:cBhvr>
                                        <p:cTn id="65" dur="1000"/>
                                        <p:tgtEl>
                                          <p:spTgt spid="6"/>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ppt_w</p:attrName>
                                        </p:attrNameLst>
                                      </p:cBhvr>
                                      <p:tavLst>
                                        <p:tav tm="0">
                                          <p:val>
                                            <p:strVal val="#ppt_w*0.70"/>
                                          </p:val>
                                        </p:tav>
                                        <p:tav tm="100000">
                                          <p:val>
                                            <p:strVal val="#ppt_w"/>
                                          </p:val>
                                        </p:tav>
                                      </p:tavLst>
                                    </p:anim>
                                    <p:anim calcmode="lin" valueType="num">
                                      <p:cBhvr>
                                        <p:cTn id="69" dur="1000" fill="hold"/>
                                        <p:tgtEl>
                                          <p:spTgt spid="14"/>
                                        </p:tgtEl>
                                        <p:attrNameLst>
                                          <p:attrName>ppt_h</p:attrName>
                                        </p:attrNameLst>
                                      </p:cBhvr>
                                      <p:tavLst>
                                        <p:tav tm="0">
                                          <p:val>
                                            <p:strVal val="#ppt_h"/>
                                          </p:val>
                                        </p:tav>
                                        <p:tav tm="100000">
                                          <p:val>
                                            <p:strVal val="#ppt_h"/>
                                          </p:val>
                                        </p:tav>
                                      </p:tavLst>
                                    </p:anim>
                                    <p:animEffect transition="in" filter="fade">
                                      <p:cBhvr>
                                        <p:cTn id="70" dur="1000"/>
                                        <p:tgtEl>
                                          <p:spTgt spid="14"/>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1000" fill="hold"/>
                                        <p:tgtEl>
                                          <p:spTgt spid="20"/>
                                        </p:tgtEl>
                                        <p:attrNameLst>
                                          <p:attrName>ppt_w</p:attrName>
                                        </p:attrNameLst>
                                      </p:cBhvr>
                                      <p:tavLst>
                                        <p:tav tm="0">
                                          <p:val>
                                            <p:strVal val="#ppt_w*0.70"/>
                                          </p:val>
                                        </p:tav>
                                        <p:tav tm="100000">
                                          <p:val>
                                            <p:strVal val="#ppt_w"/>
                                          </p:val>
                                        </p:tav>
                                      </p:tavLst>
                                    </p:anim>
                                    <p:anim calcmode="lin" valueType="num">
                                      <p:cBhvr>
                                        <p:cTn id="74" dur="1000" fill="hold"/>
                                        <p:tgtEl>
                                          <p:spTgt spid="20"/>
                                        </p:tgtEl>
                                        <p:attrNameLst>
                                          <p:attrName>ppt_h</p:attrName>
                                        </p:attrNameLst>
                                      </p:cBhvr>
                                      <p:tavLst>
                                        <p:tav tm="0">
                                          <p:val>
                                            <p:strVal val="#ppt_h"/>
                                          </p:val>
                                        </p:tav>
                                        <p:tav tm="100000">
                                          <p:val>
                                            <p:strVal val="#ppt_h"/>
                                          </p:val>
                                        </p:tav>
                                      </p:tavLst>
                                    </p:anim>
                                    <p:animEffect transition="in" filter="fade">
                                      <p:cBhvr>
                                        <p:cTn id="75" dur="1000"/>
                                        <p:tgtEl>
                                          <p:spTgt spid="20"/>
                                        </p:tgtEl>
                                      </p:cBhvr>
                                    </p:animEffect>
                                  </p:childTnLst>
                                </p:cTn>
                              </p:par>
                              <p:par>
                                <p:cTn id="76" presetID="55"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strVal val="#ppt_w*0.70"/>
                                          </p:val>
                                        </p:tav>
                                        <p:tav tm="100000">
                                          <p:val>
                                            <p:strVal val="#ppt_w"/>
                                          </p:val>
                                        </p:tav>
                                      </p:tavLst>
                                    </p:anim>
                                    <p:anim calcmode="lin" valueType="num">
                                      <p:cBhvr>
                                        <p:cTn id="79" dur="1000" fill="hold"/>
                                        <p:tgtEl>
                                          <p:spTgt spid="21"/>
                                        </p:tgtEl>
                                        <p:attrNameLst>
                                          <p:attrName>ppt_h</p:attrName>
                                        </p:attrNameLst>
                                      </p:cBhvr>
                                      <p:tavLst>
                                        <p:tav tm="0">
                                          <p:val>
                                            <p:strVal val="#ppt_h"/>
                                          </p:val>
                                        </p:tav>
                                        <p:tav tm="100000">
                                          <p:val>
                                            <p:strVal val="#ppt_h"/>
                                          </p:val>
                                        </p:tav>
                                      </p:tavLst>
                                    </p:anim>
                                    <p:animEffect transition="in" filter="fade">
                                      <p:cBhvr>
                                        <p:cTn id="80" dur="1000"/>
                                        <p:tgtEl>
                                          <p:spTgt spid="21"/>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1000" fill="hold"/>
                                        <p:tgtEl>
                                          <p:spTgt spid="22"/>
                                        </p:tgtEl>
                                        <p:attrNameLst>
                                          <p:attrName>ppt_w</p:attrName>
                                        </p:attrNameLst>
                                      </p:cBhvr>
                                      <p:tavLst>
                                        <p:tav tm="0">
                                          <p:val>
                                            <p:strVal val="#ppt_w*0.70"/>
                                          </p:val>
                                        </p:tav>
                                        <p:tav tm="100000">
                                          <p:val>
                                            <p:strVal val="#ppt_w"/>
                                          </p:val>
                                        </p:tav>
                                      </p:tavLst>
                                    </p:anim>
                                    <p:anim calcmode="lin" valueType="num">
                                      <p:cBhvr>
                                        <p:cTn id="84" dur="1000" fill="hold"/>
                                        <p:tgtEl>
                                          <p:spTgt spid="22"/>
                                        </p:tgtEl>
                                        <p:attrNameLst>
                                          <p:attrName>ppt_h</p:attrName>
                                        </p:attrNameLst>
                                      </p:cBhvr>
                                      <p:tavLst>
                                        <p:tav tm="0">
                                          <p:val>
                                            <p:strVal val="#ppt_h"/>
                                          </p:val>
                                        </p:tav>
                                        <p:tav tm="100000">
                                          <p:val>
                                            <p:strVal val="#ppt_h"/>
                                          </p:val>
                                        </p:tav>
                                      </p:tavLst>
                                    </p:anim>
                                    <p:animEffect transition="in" filter="fade">
                                      <p:cBhvr>
                                        <p:cTn id="85" dur="1000"/>
                                        <p:tgtEl>
                                          <p:spTgt spid="22"/>
                                        </p:tgtEl>
                                      </p:cBhvr>
                                    </p:animEffect>
                                  </p:childTnLst>
                                </p:cTn>
                              </p:par>
                              <p:par>
                                <p:cTn id="86" presetID="55" presetClass="entr" presetSubtype="0" fill="hold" grpId="0" nodeType="withEffect">
                                  <p:stCondLst>
                                    <p:cond delay="0"/>
                                  </p:stCondLst>
                                  <p:childTnLst>
                                    <p:set>
                                      <p:cBhvr>
                                        <p:cTn id="87" dur="1" fill="hold">
                                          <p:stCondLst>
                                            <p:cond delay="0"/>
                                          </p:stCondLst>
                                        </p:cTn>
                                        <p:tgtEl>
                                          <p:spTgt spid="13"/>
                                        </p:tgtEl>
                                        <p:attrNameLst>
                                          <p:attrName>style.visibility</p:attrName>
                                        </p:attrNameLst>
                                      </p:cBhvr>
                                      <p:to>
                                        <p:strVal val="visible"/>
                                      </p:to>
                                    </p:set>
                                    <p:anim calcmode="lin" valueType="num">
                                      <p:cBhvr>
                                        <p:cTn id="88" dur="1000" fill="hold"/>
                                        <p:tgtEl>
                                          <p:spTgt spid="13"/>
                                        </p:tgtEl>
                                        <p:attrNameLst>
                                          <p:attrName>ppt_w</p:attrName>
                                        </p:attrNameLst>
                                      </p:cBhvr>
                                      <p:tavLst>
                                        <p:tav tm="0">
                                          <p:val>
                                            <p:strVal val="#ppt_w*0.70"/>
                                          </p:val>
                                        </p:tav>
                                        <p:tav tm="100000">
                                          <p:val>
                                            <p:strVal val="#ppt_w"/>
                                          </p:val>
                                        </p:tav>
                                      </p:tavLst>
                                    </p:anim>
                                    <p:anim calcmode="lin" valueType="num">
                                      <p:cBhvr>
                                        <p:cTn id="89" dur="1000" fill="hold"/>
                                        <p:tgtEl>
                                          <p:spTgt spid="13"/>
                                        </p:tgtEl>
                                        <p:attrNameLst>
                                          <p:attrName>ppt_h</p:attrName>
                                        </p:attrNameLst>
                                      </p:cBhvr>
                                      <p:tavLst>
                                        <p:tav tm="0">
                                          <p:val>
                                            <p:strVal val="#ppt_h"/>
                                          </p:val>
                                        </p:tav>
                                        <p:tav tm="100000">
                                          <p:val>
                                            <p:strVal val="#ppt_h"/>
                                          </p:val>
                                        </p:tav>
                                      </p:tavLst>
                                    </p:anim>
                                    <p:animEffect transition="in" filter="fade">
                                      <p:cBhvr>
                                        <p:cTn id="90" dur="1000"/>
                                        <p:tgtEl>
                                          <p:spTgt spid="13"/>
                                        </p:tgtEl>
                                      </p:cBhvr>
                                    </p:animEffect>
                                  </p:childTnLst>
                                </p:cTn>
                              </p:par>
                              <p:par>
                                <p:cTn id="91" presetID="55" presetClass="entr" presetSubtype="0" fill="hold" grpId="1" nodeType="withEffect">
                                  <p:stCondLst>
                                    <p:cond delay="0"/>
                                  </p:stCondLst>
                                  <p:childTnLst>
                                    <p:set>
                                      <p:cBhvr>
                                        <p:cTn id="92" dur="1" fill="hold">
                                          <p:stCondLst>
                                            <p:cond delay="0"/>
                                          </p:stCondLst>
                                        </p:cTn>
                                        <p:tgtEl>
                                          <p:spTgt spid="5"/>
                                        </p:tgtEl>
                                        <p:attrNameLst>
                                          <p:attrName>style.visibility</p:attrName>
                                        </p:attrNameLst>
                                      </p:cBhvr>
                                      <p:to>
                                        <p:strVal val="visible"/>
                                      </p:to>
                                    </p:set>
                                    <p:anim calcmode="lin" valueType="num">
                                      <p:cBhvr>
                                        <p:cTn id="93" dur="1000" fill="hold"/>
                                        <p:tgtEl>
                                          <p:spTgt spid="5"/>
                                        </p:tgtEl>
                                        <p:attrNameLst>
                                          <p:attrName>ppt_w</p:attrName>
                                        </p:attrNameLst>
                                      </p:cBhvr>
                                      <p:tavLst>
                                        <p:tav tm="0">
                                          <p:val>
                                            <p:strVal val="#ppt_w*0.70"/>
                                          </p:val>
                                        </p:tav>
                                        <p:tav tm="100000">
                                          <p:val>
                                            <p:strVal val="#ppt_w"/>
                                          </p:val>
                                        </p:tav>
                                      </p:tavLst>
                                    </p:anim>
                                    <p:anim calcmode="lin" valueType="num">
                                      <p:cBhvr>
                                        <p:cTn id="94" dur="1000" fill="hold"/>
                                        <p:tgtEl>
                                          <p:spTgt spid="5"/>
                                        </p:tgtEl>
                                        <p:attrNameLst>
                                          <p:attrName>ppt_h</p:attrName>
                                        </p:attrNameLst>
                                      </p:cBhvr>
                                      <p:tavLst>
                                        <p:tav tm="0">
                                          <p:val>
                                            <p:strVal val="#ppt_h"/>
                                          </p:val>
                                        </p:tav>
                                        <p:tav tm="100000">
                                          <p:val>
                                            <p:strVal val="#ppt_h"/>
                                          </p:val>
                                        </p:tav>
                                      </p:tavLst>
                                    </p:anim>
                                    <p:animEffect transition="in" filter="fade">
                                      <p:cBhvr>
                                        <p:cTn id="95" dur="1000"/>
                                        <p:tgtEl>
                                          <p:spTgt spid="5"/>
                                        </p:tgtEl>
                                      </p:cBhvr>
                                    </p:animEffect>
                                  </p:childTnLst>
                                </p:cTn>
                              </p:par>
                              <p:par>
                                <p:cTn id="96" presetID="55" presetClass="entr" presetSubtype="0" fill="hold" grpId="1" nodeType="with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1000" fill="hold"/>
                                        <p:tgtEl>
                                          <p:spTgt spid="22"/>
                                        </p:tgtEl>
                                        <p:attrNameLst>
                                          <p:attrName>ppt_w</p:attrName>
                                        </p:attrNameLst>
                                      </p:cBhvr>
                                      <p:tavLst>
                                        <p:tav tm="0">
                                          <p:val>
                                            <p:strVal val="#ppt_w*0.70"/>
                                          </p:val>
                                        </p:tav>
                                        <p:tav tm="100000">
                                          <p:val>
                                            <p:strVal val="#ppt_w"/>
                                          </p:val>
                                        </p:tav>
                                      </p:tavLst>
                                    </p:anim>
                                    <p:anim calcmode="lin" valueType="num">
                                      <p:cBhvr>
                                        <p:cTn id="99" dur="1000" fill="hold"/>
                                        <p:tgtEl>
                                          <p:spTgt spid="22"/>
                                        </p:tgtEl>
                                        <p:attrNameLst>
                                          <p:attrName>ppt_h</p:attrName>
                                        </p:attrNameLst>
                                      </p:cBhvr>
                                      <p:tavLst>
                                        <p:tav tm="0">
                                          <p:val>
                                            <p:strVal val="#ppt_h"/>
                                          </p:val>
                                        </p:tav>
                                        <p:tav tm="100000">
                                          <p:val>
                                            <p:strVal val="#ppt_h"/>
                                          </p:val>
                                        </p:tav>
                                      </p:tavLst>
                                    </p:anim>
                                    <p:animEffect transition="in" filter="fade">
                                      <p:cBhvr>
                                        <p:cTn id="100" dur="1000"/>
                                        <p:tgtEl>
                                          <p:spTgt spid="22"/>
                                        </p:tgtEl>
                                      </p:cBhvr>
                                    </p:animEffect>
                                  </p:childTnLst>
                                </p:cTn>
                              </p:par>
                              <p:par>
                                <p:cTn id="101" presetID="55" presetClass="entr" presetSubtype="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1000" fill="hold"/>
                                        <p:tgtEl>
                                          <p:spTgt spid="23"/>
                                        </p:tgtEl>
                                        <p:attrNameLst>
                                          <p:attrName>ppt_w</p:attrName>
                                        </p:attrNameLst>
                                      </p:cBhvr>
                                      <p:tavLst>
                                        <p:tav tm="0">
                                          <p:val>
                                            <p:strVal val="#ppt_w*0.70"/>
                                          </p:val>
                                        </p:tav>
                                        <p:tav tm="100000">
                                          <p:val>
                                            <p:strVal val="#ppt_w"/>
                                          </p:val>
                                        </p:tav>
                                      </p:tavLst>
                                    </p:anim>
                                    <p:anim calcmode="lin" valueType="num">
                                      <p:cBhvr>
                                        <p:cTn id="104" dur="1000" fill="hold"/>
                                        <p:tgtEl>
                                          <p:spTgt spid="23"/>
                                        </p:tgtEl>
                                        <p:attrNameLst>
                                          <p:attrName>ppt_h</p:attrName>
                                        </p:attrNameLst>
                                      </p:cBhvr>
                                      <p:tavLst>
                                        <p:tav tm="0">
                                          <p:val>
                                            <p:strVal val="#ppt_h"/>
                                          </p:val>
                                        </p:tav>
                                        <p:tav tm="100000">
                                          <p:val>
                                            <p:strVal val="#ppt_h"/>
                                          </p:val>
                                        </p:tav>
                                      </p:tavLst>
                                    </p:anim>
                                    <p:animEffect transition="in" filter="fade">
                                      <p:cBhvr>
                                        <p:cTn id="10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7" grpId="0" bldLvl="0" animBg="1"/>
      <p:bldP spid="8" grpId="0" bldLvl="0" animBg="1"/>
      <p:bldP spid="9" grpId="0" bldLvl="0" animBg="1"/>
      <p:bldP spid="10" grpId="0" bldLvl="0" animBg="1"/>
      <p:bldP spid="11" grpId="0" bldLvl="0" animBg="1"/>
      <p:bldP spid="12" grpId="0" bldLvl="0" animBg="1"/>
      <p:bldP spid="13" grpId="0" bldLvl="0" animBg="1"/>
      <p:bldP spid="5" grpId="0" bldLvl="0" animBg="1"/>
      <p:bldP spid="5" grpId="1" bldLvl="0" animBg="1"/>
      <p:bldP spid="6" grpId="0" bldLvl="0" animBg="1"/>
      <p:bldP spid="14" grpId="0" bldLvl="0" animBg="1"/>
      <p:bldP spid="20" grpId="0" bldLvl="0" animBg="1"/>
      <p:bldP spid="21" grpId="0" bldLvl="0" animBg="1"/>
      <p:bldP spid="22" grpId="0" bldLvl="0" animBg="1"/>
      <p:bldP spid="22" grpId="1" bldLvl="0" animBg="1"/>
      <p:bldP spid="2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custDataLst>
              <p:tags r:id="rId1"/>
            </p:custDataLst>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9" name="文本框 8"/>
          <p:cNvSpPr txBox="1"/>
          <p:nvPr>
            <p:custDataLst>
              <p:tags r:id="rId2"/>
            </p:custDataLst>
          </p:nvPr>
        </p:nvSpPr>
        <p:spPr>
          <a:xfrm>
            <a:off x="1296670" y="513080"/>
            <a:ext cx="2515870" cy="368300"/>
          </a:xfrm>
          <a:prstGeom prst="rect">
            <a:avLst/>
          </a:prstGeom>
          <a:noFill/>
        </p:spPr>
        <p:txBody>
          <a:bodyPr wrap="square" rtlCol="0">
            <a:spAutoFit/>
          </a:bodyPr>
          <a:p>
            <a:pPr algn="dist"/>
            <a:r>
              <a:rPr lang="zh-CN" altLang="en-US" b="1" dirty="0">
                <a:solidFill>
                  <a:schemeClr val="tx1">
                    <a:lumMod val="65000"/>
                    <a:lumOff val="35000"/>
                  </a:schemeClr>
                </a:solidFill>
                <a:effectLst/>
                <a:cs typeface="+mn-ea"/>
                <a:sym typeface="+mn-lt"/>
              </a:rPr>
              <a:t>初始创新部分</a:t>
            </a:r>
            <a:r>
              <a:rPr lang="zh-CN" altLang="en-US" b="1" dirty="0">
                <a:solidFill>
                  <a:schemeClr val="tx1">
                    <a:lumMod val="65000"/>
                    <a:lumOff val="35000"/>
                  </a:schemeClr>
                </a:solidFill>
                <a:effectLst/>
                <a:cs typeface="+mn-ea"/>
                <a:sym typeface="+mn-lt"/>
              </a:rPr>
              <a:t>展示</a:t>
            </a:r>
            <a:endParaRPr lang="zh-CN" altLang="en-US" b="1" dirty="0">
              <a:solidFill>
                <a:schemeClr val="tx1">
                  <a:lumMod val="65000"/>
                  <a:lumOff val="35000"/>
                </a:schemeClr>
              </a:solidFill>
              <a:effectLst/>
              <a:cs typeface="+mn-ea"/>
              <a:sym typeface="+mn-lt"/>
            </a:endParaRPr>
          </a:p>
        </p:txBody>
      </p:sp>
      <p:sp>
        <p:nvSpPr>
          <p:cNvPr id="5" name="文本框 4"/>
          <p:cNvSpPr txBox="1"/>
          <p:nvPr/>
        </p:nvSpPr>
        <p:spPr>
          <a:xfrm>
            <a:off x="534670" y="1147445"/>
            <a:ext cx="5054600" cy="368300"/>
          </a:xfrm>
          <a:prstGeom prst="rect">
            <a:avLst/>
          </a:prstGeom>
          <a:noFill/>
        </p:spPr>
        <p:txBody>
          <a:bodyPr wrap="square" rtlCol="0">
            <a:spAutoFit/>
          </a:bodyPr>
          <a:p>
            <a:r>
              <a:rPr lang="zh-CN" altLang="en-US"/>
              <a:t>代码段：主函数，左移函数，右移</a:t>
            </a:r>
            <a:r>
              <a:rPr lang="zh-CN" altLang="en-US"/>
              <a:t>函数</a:t>
            </a:r>
            <a:endParaRPr lang="zh-CN" altLang="en-US"/>
          </a:p>
        </p:txBody>
      </p:sp>
      <p:pic>
        <p:nvPicPr>
          <p:cNvPr id="6" name="图片 5" descr="9.3"/>
          <p:cNvPicPr>
            <a:picLocks noChangeAspect="1"/>
          </p:cNvPicPr>
          <p:nvPr/>
        </p:nvPicPr>
        <p:blipFill>
          <a:blip r:embed="rId3"/>
          <a:stretch>
            <a:fillRect/>
          </a:stretch>
        </p:blipFill>
        <p:spPr>
          <a:xfrm>
            <a:off x="305435" y="2032000"/>
            <a:ext cx="3157855" cy="3762375"/>
          </a:xfrm>
          <a:prstGeom prst="rect">
            <a:avLst/>
          </a:prstGeom>
        </p:spPr>
      </p:pic>
      <p:pic>
        <p:nvPicPr>
          <p:cNvPr id="7" name="图片 6" descr="9.4"/>
          <p:cNvPicPr>
            <a:picLocks noChangeAspect="1"/>
          </p:cNvPicPr>
          <p:nvPr/>
        </p:nvPicPr>
        <p:blipFill>
          <a:blip r:embed="rId4"/>
          <a:stretch>
            <a:fillRect/>
          </a:stretch>
        </p:blipFill>
        <p:spPr>
          <a:xfrm>
            <a:off x="3607435" y="2371090"/>
            <a:ext cx="4167505" cy="3148330"/>
          </a:xfrm>
          <a:prstGeom prst="rect">
            <a:avLst/>
          </a:prstGeom>
        </p:spPr>
      </p:pic>
      <p:pic>
        <p:nvPicPr>
          <p:cNvPr id="8" name="图片 7" descr="9.5"/>
          <p:cNvPicPr>
            <a:picLocks noChangeAspect="1"/>
          </p:cNvPicPr>
          <p:nvPr/>
        </p:nvPicPr>
        <p:blipFill>
          <a:blip r:embed="rId5"/>
          <a:stretch>
            <a:fillRect/>
          </a:stretch>
        </p:blipFill>
        <p:spPr>
          <a:xfrm>
            <a:off x="8740775" y="2371090"/>
            <a:ext cx="2981325" cy="3081655"/>
          </a:xfrm>
          <a:prstGeom prst="rect">
            <a:avLst/>
          </a:prstGeom>
        </p:spPr>
      </p:pic>
    </p:spTree>
    <p:custDataLst>
      <p:tags r:id="rId6"/>
    </p:custDataLst>
  </p:cSld>
  <p:clrMapOvr>
    <a:masterClrMapping/>
  </p:clrMapOvr>
  <p:transition advClick="0" advTm="0">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custDataLst>
              <p:tags r:id="rId1"/>
            </p:custDataLst>
          </p:nvPr>
        </p:nvSpPr>
        <p:spPr>
          <a:xfrm>
            <a:off x="547370" y="30734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9" name="文本框 8"/>
          <p:cNvSpPr txBox="1"/>
          <p:nvPr>
            <p:custDataLst>
              <p:tags r:id="rId2"/>
            </p:custDataLst>
          </p:nvPr>
        </p:nvSpPr>
        <p:spPr>
          <a:xfrm>
            <a:off x="1190625" y="375920"/>
            <a:ext cx="2515870" cy="368300"/>
          </a:xfrm>
          <a:prstGeom prst="rect">
            <a:avLst/>
          </a:prstGeom>
          <a:noFill/>
        </p:spPr>
        <p:txBody>
          <a:bodyPr wrap="square" rtlCol="0">
            <a:spAutoFit/>
          </a:bodyPr>
          <a:p>
            <a:pPr algn="dist"/>
            <a:r>
              <a:rPr lang="zh-CN" altLang="en-US" b="1" dirty="0">
                <a:solidFill>
                  <a:schemeClr val="tx1">
                    <a:lumMod val="65000"/>
                    <a:lumOff val="35000"/>
                  </a:schemeClr>
                </a:solidFill>
                <a:effectLst/>
                <a:cs typeface="+mn-ea"/>
                <a:sym typeface="+mn-lt"/>
              </a:rPr>
              <a:t>初始创新部分</a:t>
            </a:r>
            <a:r>
              <a:rPr lang="zh-CN" altLang="en-US" b="1" dirty="0">
                <a:solidFill>
                  <a:schemeClr val="tx1">
                    <a:lumMod val="65000"/>
                    <a:lumOff val="35000"/>
                  </a:schemeClr>
                </a:solidFill>
                <a:effectLst/>
                <a:cs typeface="+mn-ea"/>
                <a:sym typeface="+mn-lt"/>
              </a:rPr>
              <a:t>展示</a:t>
            </a:r>
            <a:endParaRPr lang="zh-CN" altLang="en-US" b="1" dirty="0">
              <a:solidFill>
                <a:schemeClr val="tx1">
                  <a:lumMod val="65000"/>
                  <a:lumOff val="35000"/>
                </a:schemeClr>
              </a:solidFill>
              <a:effectLst/>
              <a:cs typeface="+mn-ea"/>
              <a:sym typeface="+mn-lt"/>
            </a:endParaRPr>
          </a:p>
        </p:txBody>
      </p:sp>
      <p:sp>
        <p:nvSpPr>
          <p:cNvPr id="5" name="文本框 4"/>
          <p:cNvSpPr txBox="1"/>
          <p:nvPr/>
        </p:nvSpPr>
        <p:spPr>
          <a:xfrm>
            <a:off x="1090295" y="1102360"/>
            <a:ext cx="2199005" cy="460375"/>
          </a:xfrm>
          <a:prstGeom prst="rect">
            <a:avLst/>
          </a:prstGeom>
          <a:noFill/>
        </p:spPr>
        <p:txBody>
          <a:bodyPr wrap="square" rtlCol="0">
            <a:spAutoFit/>
          </a:bodyPr>
          <a:p>
            <a:r>
              <a:rPr lang="zh-CN" altLang="en-US" sz="2400"/>
              <a:t>效果展示</a:t>
            </a:r>
            <a:endParaRPr lang="zh-CN" altLang="en-US" sz="2400"/>
          </a:p>
        </p:txBody>
      </p:sp>
      <p:sp>
        <p:nvSpPr>
          <p:cNvPr id="7" name="椭圆 6"/>
          <p:cNvSpPr/>
          <p:nvPr/>
        </p:nvSpPr>
        <p:spPr>
          <a:xfrm>
            <a:off x="5667375" y="1064895"/>
            <a:ext cx="634365" cy="60769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6434455" y="1138555"/>
            <a:ext cx="4064000" cy="460375"/>
          </a:xfrm>
          <a:prstGeom prst="rect">
            <a:avLst/>
          </a:prstGeom>
          <a:noFill/>
        </p:spPr>
        <p:txBody>
          <a:bodyPr wrap="square" rtlCol="0">
            <a:spAutoFit/>
          </a:bodyPr>
          <a:p>
            <a:r>
              <a:rPr lang="zh-CN" altLang="en-US" sz="2400"/>
              <a:t>实现的功能</a:t>
            </a:r>
            <a:endParaRPr lang="zh-CN" altLang="en-US" sz="2400"/>
          </a:p>
        </p:txBody>
      </p:sp>
      <p:sp>
        <p:nvSpPr>
          <p:cNvPr id="10" name="椭圆 9"/>
          <p:cNvSpPr/>
          <p:nvPr>
            <p:custDataLst>
              <p:tags r:id="rId3"/>
            </p:custDataLst>
          </p:nvPr>
        </p:nvSpPr>
        <p:spPr>
          <a:xfrm>
            <a:off x="483235" y="1064895"/>
            <a:ext cx="634365" cy="60769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nvSpPr>
        <p:spPr>
          <a:xfrm>
            <a:off x="5548948" y="1812925"/>
            <a:ext cx="4051935" cy="706755"/>
          </a:xfrm>
          <a:prstGeom prst="rect">
            <a:avLst/>
          </a:prstGeom>
          <a:noFill/>
          <a:ln>
            <a:noFill/>
          </a:ln>
        </p:spPr>
        <p:txBody>
          <a:bodyPr wrap="none" rtlCol="0" anchor="t">
            <a:spAutoFit/>
          </a:bodyPr>
          <a:p>
            <a:pPr algn="ctr"/>
            <a:r>
              <a:rPr lang="zh-CN" altLang="en-US" sz="4000" b="1">
                <a:ln w="6600">
                  <a:solidFill>
                    <a:schemeClr val="accent2"/>
                  </a:solidFill>
                  <a:prstDash val="solid"/>
                </a:ln>
                <a:solidFill>
                  <a:srgbClr val="FFFFFF"/>
                </a:solidFill>
                <a:effectLst>
                  <a:outerShdw dist="38100" dir="2700000" algn="tl" rotWithShape="0">
                    <a:schemeClr val="accent2"/>
                  </a:outerShdw>
                </a:effectLst>
              </a:rPr>
              <a:t>（</a:t>
            </a:r>
            <a:r>
              <a:rPr lang="en-US" altLang="zh-CN" sz="4000" b="1">
                <a:ln w="6600">
                  <a:solidFill>
                    <a:schemeClr val="accent2"/>
                  </a:solidFill>
                  <a:prstDash val="solid"/>
                </a:ln>
                <a:solidFill>
                  <a:srgbClr val="FFFFFF"/>
                </a:solidFill>
                <a:effectLst>
                  <a:outerShdw dist="38100" dir="2700000" algn="tl" rotWithShape="0">
                    <a:schemeClr val="accent2"/>
                  </a:outerShdw>
                </a:effectLst>
              </a:rPr>
              <a:t>1</a:t>
            </a:r>
            <a:r>
              <a:rPr lang="zh-CN" altLang="en-US" sz="4000" b="1">
                <a:ln w="6600">
                  <a:solidFill>
                    <a:schemeClr val="accent2"/>
                  </a:solidFill>
                  <a:prstDash val="solid"/>
                </a:ln>
                <a:solidFill>
                  <a:srgbClr val="FFFFFF"/>
                </a:solidFill>
                <a:effectLst>
                  <a:outerShdw dist="38100" dir="2700000" algn="tl" rotWithShape="0">
                    <a:schemeClr val="accent2"/>
                  </a:outerShdw>
                </a:effectLst>
              </a:rPr>
              <a:t>）流水灯控制</a:t>
            </a:r>
            <a:endParaRPr lang="zh-CN" alt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6" name="矩形 15"/>
          <p:cNvSpPr/>
          <p:nvPr/>
        </p:nvSpPr>
        <p:spPr>
          <a:xfrm>
            <a:off x="5548948" y="2691130"/>
            <a:ext cx="4559935" cy="706755"/>
          </a:xfrm>
          <a:prstGeom prst="rect">
            <a:avLst/>
          </a:prstGeom>
          <a:noFill/>
          <a:ln>
            <a:noFill/>
          </a:ln>
        </p:spPr>
        <p:txBody>
          <a:bodyPr wrap="none" rtlCol="0" anchor="t">
            <a:spAutoFit/>
          </a:bodyPr>
          <a:p>
            <a:pPr algn="ctr"/>
            <a:r>
              <a:rPr lang="zh-CN" altLang="en-US" sz="4000" b="1">
                <a:ln w="6600">
                  <a:solidFill>
                    <a:schemeClr val="accent2"/>
                  </a:solidFill>
                  <a:prstDash val="solid"/>
                </a:ln>
                <a:solidFill>
                  <a:srgbClr val="FFFFFF"/>
                </a:solidFill>
                <a:effectLst>
                  <a:outerShdw dist="38100" dir="2700000" algn="tl" rotWithShape="0">
                    <a:schemeClr val="accent2"/>
                  </a:outerShdw>
                </a:effectLst>
              </a:rPr>
              <a:t>（</a:t>
            </a:r>
            <a:r>
              <a:rPr lang="en-US" altLang="zh-CN" sz="4000" b="1">
                <a:ln w="6600">
                  <a:solidFill>
                    <a:schemeClr val="accent2"/>
                  </a:solidFill>
                  <a:prstDash val="solid"/>
                </a:ln>
                <a:solidFill>
                  <a:srgbClr val="FFFFFF"/>
                </a:solidFill>
                <a:effectLst>
                  <a:outerShdw dist="38100" dir="2700000" algn="tl" rotWithShape="0">
                    <a:schemeClr val="accent2"/>
                  </a:outerShdw>
                </a:effectLst>
              </a:rPr>
              <a:t>2</a:t>
            </a:r>
            <a:r>
              <a:rPr lang="zh-CN" altLang="en-US" sz="4000" b="1">
                <a:ln w="6600">
                  <a:solidFill>
                    <a:schemeClr val="accent2"/>
                  </a:solidFill>
                  <a:prstDash val="solid"/>
                </a:ln>
                <a:solidFill>
                  <a:srgbClr val="FFFFFF"/>
                </a:solidFill>
                <a:effectLst>
                  <a:outerShdw dist="38100" dir="2700000" algn="tl" rotWithShape="0">
                    <a:schemeClr val="accent2"/>
                  </a:outerShdw>
                </a:effectLst>
              </a:rPr>
              <a:t>）碰壁次数</a:t>
            </a:r>
            <a:r>
              <a:rPr lang="zh-CN" altLang="en-US" sz="4000" b="1">
                <a:ln w="6600">
                  <a:solidFill>
                    <a:schemeClr val="accent2"/>
                  </a:solidFill>
                  <a:prstDash val="solid"/>
                </a:ln>
                <a:solidFill>
                  <a:srgbClr val="FFFFFF"/>
                </a:solidFill>
                <a:effectLst>
                  <a:outerShdw dist="38100" dir="2700000" algn="tl" rotWithShape="0">
                    <a:schemeClr val="accent2"/>
                  </a:outerShdw>
                </a:effectLst>
              </a:rPr>
              <a:t>记录</a:t>
            </a:r>
            <a:endParaRPr lang="zh-CN" alt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7" name="矩形 16"/>
          <p:cNvSpPr/>
          <p:nvPr/>
        </p:nvSpPr>
        <p:spPr>
          <a:xfrm>
            <a:off x="5548948" y="3468370"/>
            <a:ext cx="4559935" cy="706755"/>
          </a:xfrm>
          <a:prstGeom prst="rect">
            <a:avLst/>
          </a:prstGeom>
          <a:noFill/>
          <a:ln>
            <a:noFill/>
          </a:ln>
        </p:spPr>
        <p:txBody>
          <a:bodyPr wrap="none" rtlCol="0" anchor="t">
            <a:spAutoFit/>
          </a:bodyPr>
          <a:p>
            <a:pPr algn="ctr"/>
            <a:r>
              <a:rPr lang="zh-CN" altLang="en-US" sz="4000" b="1">
                <a:ln w="6600">
                  <a:solidFill>
                    <a:schemeClr val="accent2"/>
                  </a:solidFill>
                  <a:prstDash val="solid"/>
                </a:ln>
                <a:solidFill>
                  <a:srgbClr val="FFFFFF"/>
                </a:solidFill>
                <a:effectLst>
                  <a:outerShdw dist="38100" dir="2700000" algn="tl" rotWithShape="0">
                    <a:schemeClr val="accent2"/>
                  </a:outerShdw>
                </a:effectLst>
              </a:rPr>
              <a:t>（</a:t>
            </a:r>
            <a:r>
              <a:rPr lang="en-US" altLang="zh-CN" sz="4000" b="1">
                <a:ln w="6600">
                  <a:solidFill>
                    <a:schemeClr val="accent2"/>
                  </a:solidFill>
                  <a:prstDash val="solid"/>
                </a:ln>
                <a:solidFill>
                  <a:srgbClr val="FFFFFF"/>
                </a:solidFill>
                <a:effectLst>
                  <a:outerShdw dist="38100" dir="2700000" algn="tl" rotWithShape="0">
                    <a:schemeClr val="accent2"/>
                  </a:outerShdw>
                </a:effectLst>
              </a:rPr>
              <a:t>3</a:t>
            </a:r>
            <a:r>
              <a:rPr lang="zh-CN" altLang="en-US" sz="4000" b="1">
                <a:ln w="6600">
                  <a:solidFill>
                    <a:schemeClr val="accent2"/>
                  </a:solidFill>
                  <a:prstDash val="solid"/>
                </a:ln>
                <a:solidFill>
                  <a:srgbClr val="FFFFFF"/>
                </a:solidFill>
                <a:effectLst>
                  <a:outerShdw dist="38100" dir="2700000" algn="tl" rotWithShape="0">
                    <a:schemeClr val="accent2"/>
                  </a:outerShdw>
                </a:effectLst>
              </a:rPr>
              <a:t>）流水方向控制</a:t>
            </a:r>
            <a:endParaRPr lang="zh-CN" alt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8" name="矩形 17"/>
          <p:cNvSpPr/>
          <p:nvPr/>
        </p:nvSpPr>
        <p:spPr>
          <a:xfrm>
            <a:off x="5548948" y="4321175"/>
            <a:ext cx="4559935" cy="706755"/>
          </a:xfrm>
          <a:prstGeom prst="rect">
            <a:avLst/>
          </a:prstGeom>
          <a:noFill/>
          <a:ln>
            <a:noFill/>
          </a:ln>
        </p:spPr>
        <p:txBody>
          <a:bodyPr wrap="none" rtlCol="0" anchor="t">
            <a:spAutoFit/>
          </a:bodyPr>
          <a:p>
            <a:pPr algn="ctr"/>
            <a:r>
              <a:rPr lang="zh-CN" altLang="en-US" sz="4000" b="1">
                <a:ln w="6600">
                  <a:solidFill>
                    <a:schemeClr val="accent2"/>
                  </a:solidFill>
                  <a:prstDash val="solid"/>
                </a:ln>
                <a:solidFill>
                  <a:srgbClr val="FFFFFF"/>
                </a:solidFill>
                <a:effectLst>
                  <a:outerShdw dist="38100" dir="2700000" algn="tl" rotWithShape="0">
                    <a:schemeClr val="accent2"/>
                  </a:outerShdw>
                </a:effectLst>
              </a:rPr>
              <a:t>（</a:t>
            </a:r>
            <a:r>
              <a:rPr lang="en-US" altLang="zh-CN" sz="4000" b="1">
                <a:ln w="6600">
                  <a:solidFill>
                    <a:schemeClr val="accent2"/>
                  </a:solidFill>
                  <a:prstDash val="solid"/>
                </a:ln>
                <a:solidFill>
                  <a:srgbClr val="FFFFFF"/>
                </a:solidFill>
                <a:effectLst>
                  <a:outerShdw dist="38100" dir="2700000" algn="tl" rotWithShape="0">
                    <a:schemeClr val="accent2"/>
                  </a:outerShdw>
                </a:effectLst>
              </a:rPr>
              <a:t>4</a:t>
            </a:r>
            <a:r>
              <a:rPr lang="zh-CN" altLang="en-US" sz="4000" b="1">
                <a:ln w="6600">
                  <a:solidFill>
                    <a:schemeClr val="accent2"/>
                  </a:solidFill>
                  <a:prstDash val="solid"/>
                </a:ln>
                <a:solidFill>
                  <a:srgbClr val="FFFFFF"/>
                </a:solidFill>
                <a:effectLst>
                  <a:outerShdw dist="38100" dir="2700000" algn="tl" rotWithShape="0">
                    <a:schemeClr val="accent2"/>
                  </a:outerShdw>
                </a:effectLst>
              </a:rPr>
              <a:t>）流水速度控制</a:t>
            </a:r>
            <a:endParaRPr lang="zh-CN" altLang="en-US" sz="4000" b="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4"/>
    </p:custDataLst>
  </p:cSld>
  <p:clrMapOvr>
    <a:masterClrMapping/>
  </p:clrMapOvr>
  <p:transition advClick="0" advTm="0">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成功项目展示</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02</a:t>
            </a:r>
            <a:endParaRPr lang="en-US" altLang="zh-CN" dirty="0">
              <a:solidFill>
                <a:srgbClr val="6572A1">
                  <a:alpha val="54000"/>
                </a:srgbClr>
              </a:solidFill>
              <a:cs typeface="+mn-ea"/>
              <a:sym typeface="+mn-lt"/>
            </a:endParaRPr>
          </a:p>
        </p:txBody>
      </p:sp>
      <p:sp>
        <p:nvSpPr>
          <p:cNvPr id="2" name="深度视觉·原创设计 https://www.docer.com/works?userid=22383862"/>
          <p:cNvSpPr/>
          <p:nvPr/>
        </p:nvSpPr>
        <p:spPr>
          <a:xfrm>
            <a:off x="421822" y="3867841"/>
            <a:ext cx="5445578" cy="1851602"/>
          </a:xfrm>
          <a:prstGeom prst="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3" name="深度视觉·原创设计 https://www.docer.com/works?userid=22383862"/>
          <p:cNvSpPr/>
          <p:nvPr/>
        </p:nvSpPr>
        <p:spPr>
          <a:xfrm>
            <a:off x="421822" y="1627052"/>
            <a:ext cx="5445578" cy="1851602"/>
          </a:xfrm>
          <a:prstGeom prst="rect">
            <a:avLst/>
          </a:prstGeom>
          <a:solidFill>
            <a:srgbClr val="6572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6" name="深度视觉·原创设计 https://www.docer.com/works?userid=22383862"/>
          <p:cNvSpPr/>
          <p:nvPr/>
        </p:nvSpPr>
        <p:spPr>
          <a:xfrm>
            <a:off x="761447" y="2036095"/>
            <a:ext cx="586216" cy="58621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cs typeface="+mn-ea"/>
              <a:sym typeface="+mn-lt"/>
            </a:endParaRPr>
          </a:p>
        </p:txBody>
      </p:sp>
      <p:sp>
        <p:nvSpPr>
          <p:cNvPr id="7" name="深度视觉·原创设计 https://www.docer.com/works?userid=22383862"/>
          <p:cNvSpPr/>
          <p:nvPr/>
        </p:nvSpPr>
        <p:spPr>
          <a:xfrm>
            <a:off x="761447" y="4276884"/>
            <a:ext cx="586216" cy="586216"/>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bg1"/>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cs typeface="+mn-ea"/>
              <a:sym typeface="+mn-lt"/>
            </a:endParaRPr>
          </a:p>
        </p:txBody>
      </p:sp>
      <p:sp>
        <p:nvSpPr>
          <p:cNvPr id="10" name="深度视觉·原创设计 https://www.docer.com/works?userid=22383862"/>
          <p:cNvSpPr/>
          <p:nvPr/>
        </p:nvSpPr>
        <p:spPr>
          <a:xfrm>
            <a:off x="6289222" y="3867841"/>
            <a:ext cx="5445578" cy="1851602"/>
          </a:xfrm>
          <a:prstGeom prst="rect">
            <a:avLst/>
          </a:prstGeom>
          <a:solidFill>
            <a:srgbClr val="6572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8" name="深度视觉·原创设计 https://www.docer.com/works?userid=22383862"/>
          <p:cNvSpPr/>
          <p:nvPr/>
        </p:nvSpPr>
        <p:spPr>
          <a:xfrm>
            <a:off x="6289222" y="1627052"/>
            <a:ext cx="5445578" cy="1851602"/>
          </a:xfrm>
          <a:prstGeom prst="rect">
            <a:avLst/>
          </a:prstGeom>
          <a:solidFill>
            <a:srgbClr val="6366A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6" name="深度视觉·原创设计 https://www.docer.com/works?userid=22383862"/>
          <p:cNvSpPr/>
          <p:nvPr/>
        </p:nvSpPr>
        <p:spPr>
          <a:xfrm>
            <a:off x="6690381" y="2036095"/>
            <a:ext cx="586215" cy="586215"/>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17" name="深度视觉·原创设计 https://www.docer.com/works?userid=22383862"/>
          <p:cNvSpPr/>
          <p:nvPr/>
        </p:nvSpPr>
        <p:spPr>
          <a:xfrm>
            <a:off x="6753196" y="4276884"/>
            <a:ext cx="479633" cy="586216"/>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bg1"/>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18" name="深度视觉·原创设计 https://www.docer.com/works?userid=22383862"/>
          <p:cNvSpPr/>
          <p:nvPr/>
        </p:nvSpPr>
        <p:spPr>
          <a:xfrm>
            <a:off x="1840543" y="2394076"/>
            <a:ext cx="3493457" cy="577787"/>
          </a:xfrm>
          <a:prstGeom prst="rect">
            <a:avLst/>
          </a:prstGeom>
        </p:spPr>
        <p:txBody>
          <a:bodyPr wrap="square">
            <a:spAutoFit/>
          </a:bodyPr>
          <a:lstStyle/>
          <a:p>
            <a:pPr lvl="0">
              <a:lnSpc>
                <a:spcPts val="2000"/>
              </a:lnSpc>
              <a:defRPr/>
            </a:pPr>
            <a:r>
              <a:rPr lang="zh-CN" altLang="en-US" sz="1200" dirty="0">
                <a:solidFill>
                  <a:schemeClr val="bg1"/>
                </a:solidFill>
                <a:cs typeface="+mn-ea"/>
                <a:sym typeface="+mn-lt"/>
              </a:rPr>
              <a:t>请在此处添加具体内容，文字尽量言简意赅，简单说明即可，不必过于繁琐，注意板面美观度。</a:t>
            </a:r>
            <a:endParaRPr lang="zh-CN" altLang="en-US" sz="1200" dirty="0">
              <a:solidFill>
                <a:schemeClr val="bg1"/>
              </a:solidFill>
              <a:cs typeface="+mn-ea"/>
              <a:sym typeface="+mn-lt"/>
            </a:endParaRPr>
          </a:p>
        </p:txBody>
      </p:sp>
      <p:sp>
        <p:nvSpPr>
          <p:cNvPr id="19" name="深度视觉·原创设计 https://www.docer.com/works?userid=22383862"/>
          <p:cNvSpPr/>
          <p:nvPr/>
        </p:nvSpPr>
        <p:spPr>
          <a:xfrm>
            <a:off x="1840543" y="1993966"/>
            <a:ext cx="1783190" cy="40011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添加标题</a:t>
            </a: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sp>
        <p:nvSpPr>
          <p:cNvPr id="20" name="深度视觉·原创设计 https://www.docer.com/works?userid=22383862"/>
          <p:cNvSpPr/>
          <p:nvPr/>
        </p:nvSpPr>
        <p:spPr>
          <a:xfrm>
            <a:off x="1831018" y="4697009"/>
            <a:ext cx="3493457" cy="577787"/>
          </a:xfrm>
          <a:prstGeom prst="rect">
            <a:avLst/>
          </a:prstGeom>
        </p:spPr>
        <p:txBody>
          <a:bodyPr wrap="square">
            <a:spAutoFit/>
          </a:bodyPr>
          <a:lstStyle/>
          <a:p>
            <a:pPr lvl="0">
              <a:lnSpc>
                <a:spcPts val="2000"/>
              </a:lnSpc>
              <a:defRPr/>
            </a:pPr>
            <a:r>
              <a:rPr lang="zh-CN" altLang="en-US" sz="1200" dirty="0">
                <a:solidFill>
                  <a:schemeClr val="bg1"/>
                </a:solidFill>
                <a:cs typeface="+mn-ea"/>
                <a:sym typeface="+mn-lt"/>
              </a:rPr>
              <a:t>请在此处添加具体内容，文字尽量言简意赅，简单说明即可，不必过于繁琐，注意板面美观度。</a:t>
            </a:r>
            <a:endParaRPr lang="zh-CN" altLang="en-US" sz="1200" dirty="0">
              <a:solidFill>
                <a:schemeClr val="bg1"/>
              </a:solidFill>
              <a:cs typeface="+mn-ea"/>
              <a:sym typeface="+mn-lt"/>
            </a:endParaRPr>
          </a:p>
        </p:txBody>
      </p:sp>
      <p:sp>
        <p:nvSpPr>
          <p:cNvPr id="21" name="深度视觉·原创设计 https://www.docer.com/works?userid=22383862"/>
          <p:cNvSpPr/>
          <p:nvPr/>
        </p:nvSpPr>
        <p:spPr>
          <a:xfrm>
            <a:off x="1831018" y="4296899"/>
            <a:ext cx="1783190" cy="40011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添加标题</a:t>
            </a: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sp>
        <p:nvSpPr>
          <p:cNvPr id="22" name="深度视觉·原创设计 https://www.docer.com/works?userid=22383862"/>
          <p:cNvSpPr/>
          <p:nvPr/>
        </p:nvSpPr>
        <p:spPr>
          <a:xfrm>
            <a:off x="7645126" y="2394076"/>
            <a:ext cx="3493457" cy="577787"/>
          </a:xfrm>
          <a:prstGeom prst="rect">
            <a:avLst/>
          </a:prstGeom>
        </p:spPr>
        <p:txBody>
          <a:bodyPr wrap="square">
            <a:spAutoFit/>
          </a:bodyPr>
          <a:lstStyle/>
          <a:p>
            <a:pPr lvl="0">
              <a:lnSpc>
                <a:spcPts val="2000"/>
              </a:lnSpc>
              <a:defRPr/>
            </a:pPr>
            <a:r>
              <a:rPr lang="zh-CN" altLang="en-US" sz="1200" dirty="0">
                <a:solidFill>
                  <a:schemeClr val="bg1"/>
                </a:solidFill>
                <a:cs typeface="+mn-ea"/>
                <a:sym typeface="+mn-lt"/>
              </a:rPr>
              <a:t>请在此处添加具体内容，文字尽量言简意赅，简单说明即可，不必过于繁琐，注意板面美观度。</a:t>
            </a:r>
            <a:endParaRPr lang="zh-CN" altLang="en-US" sz="1200" dirty="0">
              <a:solidFill>
                <a:schemeClr val="bg1"/>
              </a:solidFill>
              <a:cs typeface="+mn-ea"/>
              <a:sym typeface="+mn-lt"/>
            </a:endParaRPr>
          </a:p>
        </p:txBody>
      </p:sp>
      <p:sp>
        <p:nvSpPr>
          <p:cNvPr id="23" name="深度视觉·原创设计 https://www.docer.com/works?userid=22383862"/>
          <p:cNvSpPr/>
          <p:nvPr/>
        </p:nvSpPr>
        <p:spPr>
          <a:xfrm>
            <a:off x="7645126" y="1993966"/>
            <a:ext cx="1783190" cy="40011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添加标题</a:t>
            </a: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sp>
        <p:nvSpPr>
          <p:cNvPr id="24" name="深度视觉·原创设计 https://www.docer.com/works?userid=22383862"/>
          <p:cNvSpPr/>
          <p:nvPr/>
        </p:nvSpPr>
        <p:spPr>
          <a:xfrm>
            <a:off x="7654651" y="4697009"/>
            <a:ext cx="3493457" cy="577787"/>
          </a:xfrm>
          <a:prstGeom prst="rect">
            <a:avLst/>
          </a:prstGeom>
        </p:spPr>
        <p:txBody>
          <a:bodyPr wrap="square">
            <a:spAutoFit/>
          </a:bodyPr>
          <a:lstStyle/>
          <a:p>
            <a:pPr lvl="0">
              <a:lnSpc>
                <a:spcPts val="2000"/>
              </a:lnSpc>
              <a:defRPr/>
            </a:pPr>
            <a:r>
              <a:rPr lang="zh-CN" altLang="en-US" sz="1200" dirty="0">
                <a:solidFill>
                  <a:schemeClr val="bg1"/>
                </a:solidFill>
                <a:cs typeface="+mn-ea"/>
                <a:sym typeface="+mn-lt"/>
              </a:rPr>
              <a:t>请在此处添加具体内容，文字尽量言简意赅，简单说明即可，不必过于繁琐，注意板面美观度。</a:t>
            </a:r>
            <a:endParaRPr lang="zh-CN" altLang="en-US" sz="1200" dirty="0">
              <a:solidFill>
                <a:schemeClr val="bg1"/>
              </a:solidFill>
              <a:cs typeface="+mn-ea"/>
              <a:sym typeface="+mn-lt"/>
            </a:endParaRPr>
          </a:p>
        </p:txBody>
      </p:sp>
      <p:sp>
        <p:nvSpPr>
          <p:cNvPr id="25" name="深度视觉·原创设计 https://www.docer.com/works?userid=22383862"/>
          <p:cNvSpPr/>
          <p:nvPr/>
        </p:nvSpPr>
        <p:spPr>
          <a:xfrm>
            <a:off x="7654651" y="4296899"/>
            <a:ext cx="1783190" cy="40011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bg1"/>
                </a:solidFill>
                <a:effectLst/>
                <a:uLnTx/>
                <a:uFillTx/>
                <a:cs typeface="+mn-ea"/>
                <a:sym typeface="+mn-lt"/>
              </a:rPr>
              <a:t>添加标题</a:t>
            </a: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55"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strVal val="#ppt_w*0.70"/>
                                          </p:val>
                                        </p:tav>
                                        <p:tav tm="100000">
                                          <p:val>
                                            <p:strVal val="#ppt_w"/>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animEffect transition="in" filter="fade">
                                      <p:cBhvr>
                                        <p:cTn id="30" dur="1000"/>
                                        <p:tgtEl>
                                          <p:spTgt spid="8"/>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strVal val="#ppt_w*0.70"/>
                                          </p:val>
                                        </p:tav>
                                        <p:tav tm="100000">
                                          <p:val>
                                            <p:strVal val="#ppt_w"/>
                                          </p:val>
                                        </p:tav>
                                      </p:tavLst>
                                    </p:anim>
                                    <p:anim calcmode="lin" valueType="num">
                                      <p:cBhvr>
                                        <p:cTn id="34" dur="1000" fill="hold"/>
                                        <p:tgtEl>
                                          <p:spTgt spid="16"/>
                                        </p:tgtEl>
                                        <p:attrNameLst>
                                          <p:attrName>ppt_h</p:attrName>
                                        </p:attrNameLst>
                                      </p:cBhvr>
                                      <p:tavLst>
                                        <p:tav tm="0">
                                          <p:val>
                                            <p:strVal val="#ppt_h"/>
                                          </p:val>
                                        </p:tav>
                                        <p:tav tm="100000">
                                          <p:val>
                                            <p:strVal val="#ppt_h"/>
                                          </p:val>
                                        </p:tav>
                                      </p:tavLst>
                                    </p:anim>
                                    <p:animEffect transition="in" filter="fade">
                                      <p:cBhvr>
                                        <p:cTn id="35" dur="1000"/>
                                        <p:tgtEl>
                                          <p:spTgt spid="16"/>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1000" fill="hold"/>
                                        <p:tgtEl>
                                          <p:spTgt spid="22"/>
                                        </p:tgtEl>
                                        <p:attrNameLst>
                                          <p:attrName>ppt_w</p:attrName>
                                        </p:attrNameLst>
                                      </p:cBhvr>
                                      <p:tavLst>
                                        <p:tav tm="0">
                                          <p:val>
                                            <p:strVal val="#ppt_w*0.70"/>
                                          </p:val>
                                        </p:tav>
                                        <p:tav tm="100000">
                                          <p:val>
                                            <p:strVal val="#ppt_w"/>
                                          </p:val>
                                        </p:tav>
                                      </p:tavLst>
                                    </p:anim>
                                    <p:anim calcmode="lin" valueType="num">
                                      <p:cBhvr>
                                        <p:cTn id="39" dur="1000" fill="hold"/>
                                        <p:tgtEl>
                                          <p:spTgt spid="22"/>
                                        </p:tgtEl>
                                        <p:attrNameLst>
                                          <p:attrName>ppt_h</p:attrName>
                                        </p:attrNameLst>
                                      </p:cBhvr>
                                      <p:tavLst>
                                        <p:tav tm="0">
                                          <p:val>
                                            <p:strVal val="#ppt_h"/>
                                          </p:val>
                                        </p:tav>
                                        <p:tav tm="100000">
                                          <p:val>
                                            <p:strVal val="#ppt_h"/>
                                          </p:val>
                                        </p:tav>
                                      </p:tavLst>
                                    </p:anim>
                                    <p:animEffect transition="in" filter="fade">
                                      <p:cBhvr>
                                        <p:cTn id="40" dur="1000"/>
                                        <p:tgtEl>
                                          <p:spTgt spid="22"/>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1000" fill="hold"/>
                                        <p:tgtEl>
                                          <p:spTgt spid="23"/>
                                        </p:tgtEl>
                                        <p:attrNameLst>
                                          <p:attrName>ppt_w</p:attrName>
                                        </p:attrNameLst>
                                      </p:cBhvr>
                                      <p:tavLst>
                                        <p:tav tm="0">
                                          <p:val>
                                            <p:strVal val="#ppt_w*0.70"/>
                                          </p:val>
                                        </p:tav>
                                        <p:tav tm="100000">
                                          <p:val>
                                            <p:strVal val="#ppt_w"/>
                                          </p:val>
                                        </p:tav>
                                      </p:tavLst>
                                    </p:anim>
                                    <p:anim calcmode="lin" valueType="num">
                                      <p:cBhvr>
                                        <p:cTn id="44" dur="1000" fill="hold"/>
                                        <p:tgtEl>
                                          <p:spTgt spid="23"/>
                                        </p:tgtEl>
                                        <p:attrNameLst>
                                          <p:attrName>ppt_h</p:attrName>
                                        </p:attrNameLst>
                                      </p:cBhvr>
                                      <p:tavLst>
                                        <p:tav tm="0">
                                          <p:val>
                                            <p:strVal val="#ppt_h"/>
                                          </p:val>
                                        </p:tav>
                                        <p:tav tm="100000">
                                          <p:val>
                                            <p:strVal val="#ppt_h"/>
                                          </p:val>
                                        </p:tav>
                                      </p:tavLst>
                                    </p:anim>
                                    <p:animEffect transition="in" filter="fade">
                                      <p:cBhvr>
                                        <p:cTn id="45" dur="1000"/>
                                        <p:tgtEl>
                                          <p:spTgt spid="23"/>
                                        </p:tgtEl>
                                      </p:cBhvr>
                                    </p:animEffect>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childTnLst>
                          </p:cTn>
                        </p:par>
                        <p:par>
                          <p:cTn id="67" fill="hold">
                            <p:stCondLst>
                              <p:cond delay="3000"/>
                            </p:stCondLst>
                            <p:childTnLst>
                              <p:par>
                                <p:cTn id="68" presetID="55" presetClass="entr" presetSubtype="0"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1000" fill="hold"/>
                                        <p:tgtEl>
                                          <p:spTgt spid="10"/>
                                        </p:tgtEl>
                                        <p:attrNameLst>
                                          <p:attrName>ppt_w</p:attrName>
                                        </p:attrNameLst>
                                      </p:cBhvr>
                                      <p:tavLst>
                                        <p:tav tm="0">
                                          <p:val>
                                            <p:strVal val="#ppt_w*0.70"/>
                                          </p:val>
                                        </p:tav>
                                        <p:tav tm="100000">
                                          <p:val>
                                            <p:strVal val="#ppt_w"/>
                                          </p:val>
                                        </p:tav>
                                      </p:tavLst>
                                    </p:anim>
                                    <p:anim calcmode="lin" valueType="num">
                                      <p:cBhvr>
                                        <p:cTn id="71" dur="1000" fill="hold"/>
                                        <p:tgtEl>
                                          <p:spTgt spid="10"/>
                                        </p:tgtEl>
                                        <p:attrNameLst>
                                          <p:attrName>ppt_h</p:attrName>
                                        </p:attrNameLst>
                                      </p:cBhvr>
                                      <p:tavLst>
                                        <p:tav tm="0">
                                          <p:val>
                                            <p:strVal val="#ppt_h"/>
                                          </p:val>
                                        </p:tav>
                                        <p:tav tm="100000">
                                          <p:val>
                                            <p:strVal val="#ppt_h"/>
                                          </p:val>
                                        </p:tav>
                                      </p:tavLst>
                                    </p:anim>
                                    <p:animEffect transition="in" filter="fade">
                                      <p:cBhvr>
                                        <p:cTn id="72" dur="1000"/>
                                        <p:tgtEl>
                                          <p:spTgt spid="10"/>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p:cTn id="75" dur="1000" fill="hold"/>
                                        <p:tgtEl>
                                          <p:spTgt spid="17"/>
                                        </p:tgtEl>
                                        <p:attrNameLst>
                                          <p:attrName>ppt_w</p:attrName>
                                        </p:attrNameLst>
                                      </p:cBhvr>
                                      <p:tavLst>
                                        <p:tav tm="0">
                                          <p:val>
                                            <p:strVal val="#ppt_w*0.70"/>
                                          </p:val>
                                        </p:tav>
                                        <p:tav tm="100000">
                                          <p:val>
                                            <p:strVal val="#ppt_w"/>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animEffect transition="in" filter="fade">
                                      <p:cBhvr>
                                        <p:cTn id="77" dur="1000"/>
                                        <p:tgtEl>
                                          <p:spTgt spid="17"/>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1000" fill="hold"/>
                                        <p:tgtEl>
                                          <p:spTgt spid="24"/>
                                        </p:tgtEl>
                                        <p:attrNameLst>
                                          <p:attrName>ppt_w</p:attrName>
                                        </p:attrNameLst>
                                      </p:cBhvr>
                                      <p:tavLst>
                                        <p:tav tm="0">
                                          <p:val>
                                            <p:strVal val="#ppt_w*0.70"/>
                                          </p:val>
                                        </p:tav>
                                        <p:tav tm="100000">
                                          <p:val>
                                            <p:strVal val="#ppt_w"/>
                                          </p:val>
                                        </p:tav>
                                      </p:tavLst>
                                    </p:anim>
                                    <p:anim calcmode="lin" valueType="num">
                                      <p:cBhvr>
                                        <p:cTn id="81" dur="1000" fill="hold"/>
                                        <p:tgtEl>
                                          <p:spTgt spid="24"/>
                                        </p:tgtEl>
                                        <p:attrNameLst>
                                          <p:attrName>ppt_h</p:attrName>
                                        </p:attrNameLst>
                                      </p:cBhvr>
                                      <p:tavLst>
                                        <p:tav tm="0">
                                          <p:val>
                                            <p:strVal val="#ppt_h"/>
                                          </p:val>
                                        </p:tav>
                                        <p:tav tm="100000">
                                          <p:val>
                                            <p:strVal val="#ppt_h"/>
                                          </p:val>
                                        </p:tav>
                                      </p:tavLst>
                                    </p:anim>
                                    <p:animEffect transition="in" filter="fade">
                                      <p:cBhvr>
                                        <p:cTn id="82" dur="1000"/>
                                        <p:tgtEl>
                                          <p:spTgt spid="24"/>
                                        </p:tgtEl>
                                      </p:cBhvr>
                                    </p:animEffect>
                                  </p:childTnLst>
                                </p:cTn>
                              </p:par>
                              <p:par>
                                <p:cTn id="83" presetID="55"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1000" fill="hold"/>
                                        <p:tgtEl>
                                          <p:spTgt spid="25"/>
                                        </p:tgtEl>
                                        <p:attrNameLst>
                                          <p:attrName>ppt_w</p:attrName>
                                        </p:attrNameLst>
                                      </p:cBhvr>
                                      <p:tavLst>
                                        <p:tav tm="0">
                                          <p:val>
                                            <p:strVal val="#ppt_w*0.70"/>
                                          </p:val>
                                        </p:tav>
                                        <p:tav tm="100000">
                                          <p:val>
                                            <p:strVal val="#ppt_w"/>
                                          </p:val>
                                        </p:tav>
                                      </p:tavLst>
                                    </p:anim>
                                    <p:anim calcmode="lin" valueType="num">
                                      <p:cBhvr>
                                        <p:cTn id="86" dur="1000" fill="hold"/>
                                        <p:tgtEl>
                                          <p:spTgt spid="25"/>
                                        </p:tgtEl>
                                        <p:attrNameLst>
                                          <p:attrName>ppt_h</p:attrName>
                                        </p:attrNameLst>
                                      </p:cBhvr>
                                      <p:tavLst>
                                        <p:tav tm="0">
                                          <p:val>
                                            <p:strVal val="#ppt_h"/>
                                          </p:val>
                                        </p:tav>
                                        <p:tav tm="100000">
                                          <p:val>
                                            <p:strVal val="#ppt_h"/>
                                          </p:val>
                                        </p:tav>
                                      </p:tavLst>
                                    </p:anim>
                                    <p:animEffect transition="in" filter="fade">
                                      <p:cBhvr>
                                        <p:cTn id="8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10" grpId="0" animBg="1"/>
      <p:bldP spid="8" grpId="0" animBg="1"/>
      <p:bldP spid="16" grpId="0" animBg="1"/>
      <p:bldP spid="17" grpId="0" animBg="1"/>
      <p:bldP spid="18" grpId="0"/>
      <p:bldP spid="19" grpId="0"/>
      <p:bldP spid="20" grpId="0"/>
      <p:bldP spid="21" grpId="0"/>
      <p:bldP spid="22" grpId="0"/>
      <p:bldP spid="23" grpId="0"/>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成功项目展示</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02</a:t>
            </a:r>
            <a:endParaRPr lang="en-US" altLang="zh-CN" dirty="0">
              <a:solidFill>
                <a:srgbClr val="6572A1">
                  <a:alpha val="54000"/>
                </a:srgbClr>
              </a:solidFill>
              <a:cs typeface="+mn-ea"/>
              <a:sym typeface="+mn-lt"/>
            </a:endParaRPr>
          </a:p>
        </p:txBody>
      </p:sp>
      <p:sp>
        <p:nvSpPr>
          <p:cNvPr id="26" name="深度视觉·原创设计 https://www.docer.com/works?userid=22383862"/>
          <p:cNvSpPr txBox="1"/>
          <p:nvPr/>
        </p:nvSpPr>
        <p:spPr>
          <a:xfrm>
            <a:off x="426316" y="3132590"/>
            <a:ext cx="11339942" cy="2950261"/>
          </a:xfrm>
          <a:custGeom>
            <a:avLst/>
            <a:gdLst>
              <a:gd name="connsiteX0" fmla="*/ 0 w 11339942"/>
              <a:gd name="connsiteY0" fmla="*/ 0 h 3709433"/>
              <a:gd name="connsiteX1" fmla="*/ 11339942 w 11339942"/>
              <a:gd name="connsiteY1" fmla="*/ 0 h 3709433"/>
              <a:gd name="connsiteX2" fmla="*/ 11339942 w 11339942"/>
              <a:gd name="connsiteY2" fmla="*/ 3709433 h 3709433"/>
              <a:gd name="connsiteX3" fmla="*/ 0 w 11339942"/>
              <a:gd name="connsiteY3" fmla="*/ 3709433 h 3709433"/>
            </a:gdLst>
            <a:ahLst/>
            <a:cxnLst>
              <a:cxn ang="0">
                <a:pos x="connsiteX0" y="connsiteY0"/>
              </a:cxn>
              <a:cxn ang="0">
                <a:pos x="connsiteX1" y="connsiteY1"/>
              </a:cxn>
              <a:cxn ang="0">
                <a:pos x="connsiteX2" y="connsiteY2"/>
              </a:cxn>
              <a:cxn ang="0">
                <a:pos x="connsiteX3" y="connsiteY3"/>
              </a:cxn>
            </a:cxnLst>
            <a:rect l="l" t="t" r="r" b="b"/>
            <a:pathLst>
              <a:path w="11339942" h="3709433">
                <a:moveTo>
                  <a:pt x="0" y="0"/>
                </a:moveTo>
                <a:lnTo>
                  <a:pt x="11339942" y="0"/>
                </a:lnTo>
                <a:lnTo>
                  <a:pt x="11339942" y="3709433"/>
                </a:lnTo>
                <a:lnTo>
                  <a:pt x="0" y="3709433"/>
                </a:lnTo>
                <a:close/>
              </a:path>
            </a:pathLst>
          </a:custGeom>
          <a:blipFill rotWithShape="1">
            <a:blip r:embed="rId1" cstate="screen"/>
            <a:stretch>
              <a:fillRect/>
            </a:stretch>
          </a:blipFill>
        </p:spPr>
        <p:txBody>
          <a:bodyPr/>
          <a:lstStyle/>
          <a:p>
            <a:endParaRPr lang="zh-CN" altLang="en-US">
              <a:cs typeface="+mn-ea"/>
              <a:sym typeface="+mn-lt"/>
            </a:endParaRPr>
          </a:p>
        </p:txBody>
      </p:sp>
      <p:sp>
        <p:nvSpPr>
          <p:cNvPr id="27" name="深度视觉·原创设计 https://www.docer.com/works?userid=22383862"/>
          <p:cNvSpPr/>
          <p:nvPr/>
        </p:nvSpPr>
        <p:spPr>
          <a:xfrm>
            <a:off x="7292399" y="1155701"/>
            <a:ext cx="3491346" cy="4523770"/>
          </a:xfrm>
          <a:prstGeom prst="frame">
            <a:avLst>
              <a:gd name="adj1" fmla="val 5758"/>
            </a:avLst>
          </a:prstGeom>
          <a:solidFill>
            <a:srgbClr val="636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366AD"/>
              </a:solidFill>
              <a:cs typeface="+mn-ea"/>
              <a:sym typeface="+mn-lt"/>
            </a:endParaRPr>
          </a:p>
        </p:txBody>
      </p:sp>
      <p:sp>
        <p:nvSpPr>
          <p:cNvPr id="29" name="深度视觉·原创设计 https://www.docer.com/works?userid=22383862"/>
          <p:cNvSpPr txBox="1"/>
          <p:nvPr/>
        </p:nvSpPr>
        <p:spPr>
          <a:xfrm>
            <a:off x="1229802" y="1546913"/>
            <a:ext cx="3797935" cy="583565"/>
          </a:xfrm>
          <a:prstGeom prst="rect">
            <a:avLst/>
          </a:prstGeom>
          <a:noFill/>
        </p:spPr>
        <p:txBody>
          <a:bodyPr wrap="none" rtlCol="0">
            <a:spAutoFit/>
          </a:bodyPr>
          <a:lstStyle/>
          <a:p>
            <a:pPr algn="l"/>
            <a:r>
              <a:rPr lang="zh-CN" altLang="en-US" sz="3200" dirty="0">
                <a:solidFill>
                  <a:srgbClr val="7578B7"/>
                </a:solidFill>
                <a:cs typeface="+mn-ea"/>
                <a:sym typeface="+mn-lt"/>
              </a:rPr>
              <a:t>添加页面标题内容</a:t>
            </a:r>
            <a:r>
              <a:rPr lang="en-US" altLang="zh-CN" sz="3200" dirty="0">
                <a:solidFill>
                  <a:srgbClr val="7578B7"/>
                </a:solidFill>
                <a:cs typeface="+mn-ea"/>
                <a:sym typeface="+mn-lt"/>
              </a:rPr>
              <a:t>...</a:t>
            </a:r>
            <a:endParaRPr lang="en-US" altLang="zh-CN" sz="3200" dirty="0">
              <a:solidFill>
                <a:srgbClr val="7578B7"/>
              </a:solidFill>
              <a:cs typeface="+mn-ea"/>
              <a:sym typeface="+mn-lt"/>
            </a:endParaRPr>
          </a:p>
        </p:txBody>
      </p:sp>
      <p:sp>
        <p:nvSpPr>
          <p:cNvPr id="30" name="深度视觉·原创设计 https://www.docer.com/works?userid=22383862"/>
          <p:cNvSpPr/>
          <p:nvPr/>
        </p:nvSpPr>
        <p:spPr>
          <a:xfrm>
            <a:off x="1296670" y="2205355"/>
            <a:ext cx="3731260" cy="613694"/>
          </a:xfrm>
          <a:prstGeom prst="rect">
            <a:avLst/>
          </a:prstGeom>
        </p:spPr>
        <p:txBody>
          <a:bodyPr wrap="square">
            <a:spAutoFit/>
          </a:bodyPr>
          <a:lstStyle/>
          <a:p>
            <a:pPr algn="l">
              <a:lnSpc>
                <a:spcPct val="150000"/>
              </a:lnSpc>
            </a:pPr>
            <a:r>
              <a:rPr lang="zh-CN" altLang="en-US" sz="1200" dirty="0">
                <a:cs typeface="+mn-ea"/>
                <a:sym typeface="+mn-lt"/>
              </a:rPr>
              <a:t>单击此处添加文字阐述，添加简短问题说明文字，具体添加文字在此处添加单击</a:t>
            </a:r>
            <a:endParaRPr lang="zh-CN" altLang="en-US" sz="1200" dirty="0">
              <a:cs typeface="+mn-ea"/>
              <a:sym typeface="+mn-lt"/>
            </a:endParaRPr>
          </a:p>
        </p:txBody>
      </p:sp>
      <p:sp>
        <p:nvSpPr>
          <p:cNvPr id="31" name="深度视觉·原创设计 https://www.docer.com/works?userid=22383862"/>
          <p:cNvSpPr txBox="1"/>
          <p:nvPr/>
        </p:nvSpPr>
        <p:spPr>
          <a:xfrm>
            <a:off x="7699182" y="1744398"/>
            <a:ext cx="2848857" cy="1323439"/>
          </a:xfrm>
          <a:prstGeom prst="rect">
            <a:avLst/>
          </a:prstGeom>
          <a:noFill/>
        </p:spPr>
        <p:txBody>
          <a:bodyPr wrap="none" rtlCol="0">
            <a:spAutoFit/>
          </a:bodyPr>
          <a:lstStyle/>
          <a:p>
            <a:pPr algn="l"/>
            <a:r>
              <a:rPr lang="zh-CN" altLang="en-US" sz="8000" b="1" dirty="0">
                <a:solidFill>
                  <a:srgbClr val="B8BADA">
                    <a:alpha val="44000"/>
                  </a:srgbClr>
                </a:solidFill>
                <a:cs typeface="+mn-ea"/>
                <a:sym typeface="+mn-lt"/>
              </a:rPr>
              <a:t>展  示</a:t>
            </a:r>
            <a:endParaRPr lang="zh-CN" altLang="en-US" sz="8000" b="1" dirty="0">
              <a:solidFill>
                <a:srgbClr val="B8BADA">
                  <a:alpha val="44000"/>
                </a:srgbClr>
              </a:solidFill>
              <a:cs typeface="+mn-ea"/>
              <a:sym typeface="+mn-lt"/>
            </a:endParaRPr>
          </a:p>
        </p:txBody>
      </p:sp>
    </p:spTree>
    <p:custDataLst>
      <p:tags r:id="rId2"/>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linds(horizontal)">
                                      <p:cBhvr>
                                        <p:cTn id="21" dur="500"/>
                                        <p:tgtEl>
                                          <p:spTgt spid="31"/>
                                        </p:tgtEl>
                                      </p:cBhvr>
                                    </p:animEffect>
                                  </p:childTnLst>
                                </p:cTn>
                              </p:par>
                              <p:par>
                                <p:cTn id="22" presetID="3" presetClass="entr" presetSubtype="1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linds(horizontal)">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成功项目展示</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02</a:t>
            </a:r>
            <a:endParaRPr lang="en-US" altLang="zh-CN" dirty="0">
              <a:solidFill>
                <a:srgbClr val="6572A1">
                  <a:alpha val="54000"/>
                </a:srgbClr>
              </a:solidFill>
              <a:cs typeface="+mn-ea"/>
              <a:sym typeface="+mn-lt"/>
            </a:endParaRPr>
          </a:p>
        </p:txBody>
      </p:sp>
      <p:grpSp>
        <p:nvGrpSpPr>
          <p:cNvPr id="31" name="组合 30"/>
          <p:cNvGrpSpPr/>
          <p:nvPr/>
        </p:nvGrpSpPr>
        <p:grpSpPr>
          <a:xfrm>
            <a:off x="5375682" y="2355554"/>
            <a:ext cx="4499154" cy="1389164"/>
            <a:chOff x="5282972" y="2766399"/>
            <a:chExt cx="4499154" cy="1389164"/>
          </a:xfrm>
        </p:grpSpPr>
        <p:cxnSp>
          <p:nvCxnSpPr>
            <p:cNvPr id="32" name="RelativeShape2"/>
            <p:cNvCxnSpPr/>
            <p:nvPr/>
          </p:nvCxnSpPr>
          <p:spPr>
            <a:xfrm>
              <a:off x="6054423" y="2862679"/>
              <a:ext cx="3727703" cy="0"/>
            </a:xfrm>
            <a:prstGeom prst="line">
              <a:avLst/>
            </a:prstGeom>
            <a:ln w="317500" cap="rnd">
              <a:solidFill>
                <a:schemeClr val="bg1">
                  <a:lumMod val="85000"/>
                  <a:alpha val="56000"/>
                </a:schemeClr>
              </a:solidFill>
            </a:ln>
          </p:spPr>
          <p:style>
            <a:lnRef idx="1">
              <a:schemeClr val="accent1"/>
            </a:lnRef>
            <a:fillRef idx="0">
              <a:schemeClr val="accent1"/>
            </a:fillRef>
            <a:effectRef idx="0">
              <a:schemeClr val="accent1"/>
            </a:effectRef>
            <a:fontRef idx="minor">
              <a:schemeClr val="tx1"/>
            </a:fontRef>
          </p:style>
        </p:cxnSp>
        <p:cxnSp>
          <p:nvCxnSpPr>
            <p:cNvPr id="33" name="ValueShape2"/>
            <p:cNvCxnSpPr/>
            <p:nvPr/>
          </p:nvCxnSpPr>
          <p:spPr>
            <a:xfrm>
              <a:off x="6054423" y="2862679"/>
              <a:ext cx="1491081" cy="0"/>
            </a:xfrm>
            <a:prstGeom prst="line">
              <a:avLst/>
            </a:prstGeom>
            <a:ln w="317500" cap="rnd">
              <a:solidFill>
                <a:srgbClr val="6366AD"/>
              </a:solidFill>
            </a:ln>
          </p:spPr>
          <p:style>
            <a:lnRef idx="1">
              <a:schemeClr val="accent1"/>
            </a:lnRef>
            <a:fillRef idx="0">
              <a:schemeClr val="accent1"/>
            </a:fillRef>
            <a:effectRef idx="0">
              <a:schemeClr val="accent1"/>
            </a:effectRef>
            <a:fontRef idx="minor">
              <a:schemeClr val="tx1"/>
            </a:fontRef>
          </p:style>
        </p:cxnSp>
        <p:sp>
          <p:nvSpPr>
            <p:cNvPr id="34" name="ValueText2"/>
            <p:cNvSpPr txBox="1"/>
            <p:nvPr/>
          </p:nvSpPr>
          <p:spPr>
            <a:xfrm>
              <a:off x="5304858" y="2766399"/>
              <a:ext cx="427294" cy="192560"/>
            </a:xfrm>
            <a:prstGeom prst="rect">
              <a:avLst/>
            </a:prstGeom>
            <a:noFill/>
          </p:spPr>
          <p:txBody>
            <a:bodyPr wrap="none" lIns="0" tIns="0" rIns="0" bIns="0" numCol="1">
              <a:prstTxWarp prst="textPlain">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black">
                      <a:lumMod val="85000"/>
                      <a:lumOff val="15000"/>
                    </a:prstClr>
                  </a:solidFill>
                  <a:effectLst/>
                  <a:uLnTx/>
                  <a:uFillTx/>
                  <a:cs typeface="+mn-ea"/>
                  <a:sym typeface="+mn-lt"/>
                </a:rPr>
                <a:t>40%</a:t>
              </a:r>
              <a:endParaRPr kumimoji="0" lang="en-US"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cxnSp>
          <p:nvCxnSpPr>
            <p:cNvPr id="35" name="RelativeShape3"/>
            <p:cNvCxnSpPr/>
            <p:nvPr/>
          </p:nvCxnSpPr>
          <p:spPr>
            <a:xfrm>
              <a:off x="6032537" y="3444876"/>
              <a:ext cx="3727703" cy="0"/>
            </a:xfrm>
            <a:prstGeom prst="line">
              <a:avLst/>
            </a:prstGeom>
            <a:ln w="317500" cap="rnd">
              <a:solidFill>
                <a:schemeClr val="bg1">
                  <a:lumMod val="85000"/>
                  <a:alpha val="56000"/>
                </a:schemeClr>
              </a:solidFill>
            </a:ln>
          </p:spPr>
          <p:style>
            <a:lnRef idx="1">
              <a:schemeClr val="accent1"/>
            </a:lnRef>
            <a:fillRef idx="0">
              <a:schemeClr val="accent1"/>
            </a:fillRef>
            <a:effectRef idx="0">
              <a:schemeClr val="accent1"/>
            </a:effectRef>
            <a:fontRef idx="minor">
              <a:schemeClr val="tx1"/>
            </a:fontRef>
          </p:style>
        </p:cxnSp>
        <p:cxnSp>
          <p:nvCxnSpPr>
            <p:cNvPr id="36" name="ValueShape3"/>
            <p:cNvCxnSpPr/>
            <p:nvPr/>
          </p:nvCxnSpPr>
          <p:spPr>
            <a:xfrm>
              <a:off x="6032537" y="3444876"/>
              <a:ext cx="2423007" cy="0"/>
            </a:xfrm>
            <a:prstGeom prst="line">
              <a:avLst/>
            </a:prstGeom>
            <a:ln w="317500" cap="rnd">
              <a:solidFill>
                <a:srgbClr val="7578B7"/>
              </a:solidFill>
            </a:ln>
          </p:spPr>
          <p:style>
            <a:lnRef idx="1">
              <a:schemeClr val="accent1"/>
            </a:lnRef>
            <a:fillRef idx="0">
              <a:schemeClr val="accent1"/>
            </a:fillRef>
            <a:effectRef idx="0">
              <a:schemeClr val="accent1"/>
            </a:effectRef>
            <a:fontRef idx="minor">
              <a:schemeClr val="tx1"/>
            </a:fontRef>
          </p:style>
        </p:cxnSp>
        <p:sp>
          <p:nvSpPr>
            <p:cNvPr id="37" name="ValueText3"/>
            <p:cNvSpPr txBox="1"/>
            <p:nvPr/>
          </p:nvSpPr>
          <p:spPr>
            <a:xfrm>
              <a:off x="5282972" y="3348596"/>
              <a:ext cx="427294" cy="192560"/>
            </a:xfrm>
            <a:prstGeom prst="rect">
              <a:avLst/>
            </a:prstGeom>
            <a:noFill/>
          </p:spPr>
          <p:txBody>
            <a:bodyPr wrap="none" lIns="0" tIns="0" rIns="0" bIns="0" numCol="1">
              <a:prstTxWarp prst="textPlain">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black">
                      <a:lumMod val="85000"/>
                      <a:lumOff val="15000"/>
                    </a:prstClr>
                  </a:solidFill>
                  <a:effectLst/>
                  <a:uLnTx/>
                  <a:uFillTx/>
                  <a:cs typeface="+mn-ea"/>
                  <a:sym typeface="+mn-lt"/>
                </a:rPr>
                <a:t>65%</a:t>
              </a:r>
              <a:endParaRPr kumimoji="0" lang="en-US"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cxnSp>
          <p:nvCxnSpPr>
            <p:cNvPr id="38" name="RelativeShape4"/>
            <p:cNvCxnSpPr/>
            <p:nvPr/>
          </p:nvCxnSpPr>
          <p:spPr>
            <a:xfrm>
              <a:off x="6032537" y="4059283"/>
              <a:ext cx="3727703" cy="0"/>
            </a:xfrm>
            <a:prstGeom prst="line">
              <a:avLst/>
            </a:prstGeom>
            <a:ln w="317500" cap="rnd">
              <a:solidFill>
                <a:schemeClr val="bg1">
                  <a:lumMod val="85000"/>
                  <a:alpha val="56000"/>
                </a:schemeClr>
              </a:solidFill>
            </a:ln>
          </p:spPr>
          <p:style>
            <a:lnRef idx="1">
              <a:schemeClr val="accent1"/>
            </a:lnRef>
            <a:fillRef idx="0">
              <a:schemeClr val="accent1"/>
            </a:fillRef>
            <a:effectRef idx="0">
              <a:schemeClr val="accent1"/>
            </a:effectRef>
            <a:fontRef idx="minor">
              <a:schemeClr val="tx1"/>
            </a:fontRef>
          </p:style>
        </p:cxnSp>
        <p:cxnSp>
          <p:nvCxnSpPr>
            <p:cNvPr id="39" name="ValueShape4"/>
            <p:cNvCxnSpPr/>
            <p:nvPr/>
          </p:nvCxnSpPr>
          <p:spPr>
            <a:xfrm>
              <a:off x="6032537" y="4059283"/>
              <a:ext cx="1192865" cy="0"/>
            </a:xfrm>
            <a:prstGeom prst="line">
              <a:avLst/>
            </a:prstGeom>
            <a:ln w="317500" cap="rnd">
              <a:solidFill>
                <a:srgbClr val="545D79"/>
              </a:solidFill>
            </a:ln>
          </p:spPr>
          <p:style>
            <a:lnRef idx="1">
              <a:schemeClr val="accent1"/>
            </a:lnRef>
            <a:fillRef idx="0">
              <a:schemeClr val="accent1"/>
            </a:fillRef>
            <a:effectRef idx="0">
              <a:schemeClr val="accent1"/>
            </a:effectRef>
            <a:fontRef idx="minor">
              <a:schemeClr val="tx1"/>
            </a:fontRef>
          </p:style>
        </p:cxnSp>
        <p:sp>
          <p:nvSpPr>
            <p:cNvPr id="40" name="ValueText4"/>
            <p:cNvSpPr txBox="1"/>
            <p:nvPr/>
          </p:nvSpPr>
          <p:spPr>
            <a:xfrm>
              <a:off x="5282972" y="3963003"/>
              <a:ext cx="427294" cy="192560"/>
            </a:xfrm>
            <a:prstGeom prst="rect">
              <a:avLst/>
            </a:prstGeom>
            <a:noFill/>
          </p:spPr>
          <p:txBody>
            <a:bodyPr wrap="none" lIns="0" tIns="0" rIns="0" bIns="0" numCol="1">
              <a:prstTxWarp prst="textPlain">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lumMod val="85000"/>
                      <a:lumOff val="15000"/>
                    </a:prstClr>
                  </a:solidFill>
                  <a:effectLst/>
                  <a:uLnTx/>
                  <a:uFillTx/>
                  <a:cs typeface="+mn-ea"/>
                  <a:sym typeface="+mn-lt"/>
                </a:rPr>
                <a:t>30%</a:t>
              </a:r>
              <a:endParaRPr kumimoji="0" lang="en-US"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IconShape1"/>
            <p:cNvSpPr/>
            <p:nvPr/>
          </p:nvSpPr>
          <p:spPr bwMode="auto">
            <a:xfrm>
              <a:off x="5997472" y="2766399"/>
              <a:ext cx="192851" cy="192560"/>
            </a:xfrm>
            <a:custGeom>
              <a:avLst/>
              <a:gdLst>
                <a:gd name="connsiteX0" fmla="*/ 381101 w 605451"/>
                <a:gd name="connsiteY0" fmla="*/ 231737 h 604534"/>
                <a:gd name="connsiteX1" fmla="*/ 391795 w 605451"/>
                <a:gd name="connsiteY1" fmla="*/ 236182 h 604534"/>
                <a:gd name="connsiteX2" fmla="*/ 391795 w 605451"/>
                <a:gd name="connsiteY2" fmla="*/ 257442 h 604534"/>
                <a:gd name="connsiteX3" fmla="*/ 280620 w 605451"/>
                <a:gd name="connsiteY3" fmla="*/ 368447 h 604534"/>
                <a:gd name="connsiteX4" fmla="*/ 269880 w 605451"/>
                <a:gd name="connsiteY4" fmla="*/ 372868 h 604534"/>
                <a:gd name="connsiteX5" fmla="*/ 259233 w 605451"/>
                <a:gd name="connsiteY5" fmla="*/ 368447 h 604534"/>
                <a:gd name="connsiteX6" fmla="*/ 213539 w 605451"/>
                <a:gd name="connsiteY6" fmla="*/ 323104 h 604534"/>
                <a:gd name="connsiteX7" fmla="*/ 213539 w 605451"/>
                <a:gd name="connsiteY7" fmla="*/ 301750 h 604534"/>
                <a:gd name="connsiteX8" fmla="*/ 234832 w 605451"/>
                <a:gd name="connsiteY8" fmla="*/ 301750 h 604534"/>
                <a:gd name="connsiteX9" fmla="*/ 269786 w 605451"/>
                <a:gd name="connsiteY9" fmla="*/ 336650 h 604534"/>
                <a:gd name="connsiteX10" fmla="*/ 370408 w 605451"/>
                <a:gd name="connsiteY10" fmla="*/ 236182 h 604534"/>
                <a:gd name="connsiteX11" fmla="*/ 381101 w 605451"/>
                <a:gd name="connsiteY11" fmla="*/ 231737 h 604534"/>
                <a:gd name="connsiteX12" fmla="*/ 23451 w 605451"/>
                <a:gd name="connsiteY12" fmla="*/ 231363 h 604534"/>
                <a:gd name="connsiteX13" fmla="*/ 35306 w 605451"/>
                <a:gd name="connsiteY13" fmla="*/ 249078 h 604534"/>
                <a:gd name="connsiteX14" fmla="*/ 20440 w 605451"/>
                <a:gd name="connsiteY14" fmla="*/ 261233 h 604534"/>
                <a:gd name="connsiteX15" fmla="*/ 17618 w 605451"/>
                <a:gd name="connsiteY15" fmla="*/ 261045 h 604534"/>
                <a:gd name="connsiteX16" fmla="*/ 5763 w 605451"/>
                <a:gd name="connsiteY16" fmla="*/ 243141 h 604534"/>
                <a:gd name="connsiteX17" fmla="*/ 23451 w 605451"/>
                <a:gd name="connsiteY17" fmla="*/ 231363 h 604534"/>
                <a:gd name="connsiteX18" fmla="*/ 31221 w 605451"/>
                <a:gd name="connsiteY18" fmla="*/ 178329 h 604534"/>
                <a:gd name="connsiteX19" fmla="*/ 42684 w 605451"/>
                <a:gd name="connsiteY19" fmla="*/ 178364 h 604534"/>
                <a:gd name="connsiteX20" fmla="*/ 50875 w 605451"/>
                <a:gd name="connsiteY20" fmla="*/ 198013 h 604534"/>
                <a:gd name="connsiteX21" fmla="*/ 36941 w 605451"/>
                <a:gd name="connsiteY21" fmla="*/ 207321 h 604534"/>
                <a:gd name="connsiteX22" fmla="*/ 31197 w 605451"/>
                <a:gd name="connsiteY22" fmla="*/ 206193 h 604534"/>
                <a:gd name="connsiteX23" fmla="*/ 23006 w 605451"/>
                <a:gd name="connsiteY23" fmla="*/ 186543 h 604534"/>
                <a:gd name="connsiteX24" fmla="*/ 31221 w 605451"/>
                <a:gd name="connsiteY24" fmla="*/ 178329 h 604534"/>
                <a:gd name="connsiteX25" fmla="*/ 60660 w 605451"/>
                <a:gd name="connsiteY25" fmla="*/ 127978 h 604534"/>
                <a:gd name="connsiteX26" fmla="*/ 71970 w 605451"/>
                <a:gd name="connsiteY26" fmla="*/ 130210 h 604534"/>
                <a:gd name="connsiteX27" fmla="*/ 76113 w 605451"/>
                <a:gd name="connsiteY27" fmla="*/ 150973 h 604534"/>
                <a:gd name="connsiteX28" fmla="*/ 63591 w 605451"/>
                <a:gd name="connsiteY28" fmla="*/ 157643 h 604534"/>
                <a:gd name="connsiteX29" fmla="*/ 55117 w 605451"/>
                <a:gd name="connsiteY29" fmla="*/ 155106 h 604534"/>
                <a:gd name="connsiteX30" fmla="*/ 50975 w 605451"/>
                <a:gd name="connsiteY30" fmla="*/ 134343 h 604534"/>
                <a:gd name="connsiteX31" fmla="*/ 60660 w 605451"/>
                <a:gd name="connsiteY31" fmla="*/ 127978 h 604534"/>
                <a:gd name="connsiteX32" fmla="*/ 99309 w 605451"/>
                <a:gd name="connsiteY32" fmla="*/ 84161 h 604534"/>
                <a:gd name="connsiteX33" fmla="*/ 110003 w 605451"/>
                <a:gd name="connsiteY33" fmla="*/ 88536 h 604534"/>
                <a:gd name="connsiteX34" fmla="*/ 110003 w 605451"/>
                <a:gd name="connsiteY34" fmla="*/ 109894 h 604534"/>
                <a:gd name="connsiteX35" fmla="*/ 99356 w 605451"/>
                <a:gd name="connsiteY35" fmla="*/ 114316 h 604534"/>
                <a:gd name="connsiteX36" fmla="*/ 88615 w 605451"/>
                <a:gd name="connsiteY36" fmla="*/ 109894 h 604534"/>
                <a:gd name="connsiteX37" fmla="*/ 88615 w 605451"/>
                <a:gd name="connsiteY37" fmla="*/ 88536 h 604534"/>
                <a:gd name="connsiteX38" fmla="*/ 99309 w 605451"/>
                <a:gd name="connsiteY38" fmla="*/ 84161 h 604534"/>
                <a:gd name="connsiteX39" fmla="*/ 145885 w 605451"/>
                <a:gd name="connsiteY39" fmla="*/ 48665 h 604534"/>
                <a:gd name="connsiteX40" fmla="*/ 155500 w 605451"/>
                <a:gd name="connsiteY40" fmla="*/ 55035 h 604534"/>
                <a:gd name="connsiteX41" fmla="*/ 151357 w 605451"/>
                <a:gd name="connsiteY41" fmla="*/ 76001 h 604534"/>
                <a:gd name="connsiteX42" fmla="*/ 142884 w 605451"/>
                <a:gd name="connsiteY42" fmla="*/ 78539 h 604534"/>
                <a:gd name="connsiteX43" fmla="*/ 130362 w 605451"/>
                <a:gd name="connsiteY43" fmla="*/ 71770 h 604534"/>
                <a:gd name="connsiteX44" fmla="*/ 134504 w 605451"/>
                <a:gd name="connsiteY44" fmla="*/ 50898 h 604534"/>
                <a:gd name="connsiteX45" fmla="*/ 145885 w 605451"/>
                <a:gd name="connsiteY45" fmla="*/ 48665 h 604534"/>
                <a:gd name="connsiteX46" fmla="*/ 186794 w 605451"/>
                <a:gd name="connsiteY46" fmla="*/ 22936 h 604534"/>
                <a:gd name="connsiteX47" fmla="*/ 206472 w 605451"/>
                <a:gd name="connsiteY47" fmla="*/ 31128 h 604534"/>
                <a:gd name="connsiteX48" fmla="*/ 198281 w 605451"/>
                <a:gd name="connsiteY48" fmla="*/ 50806 h 604534"/>
                <a:gd name="connsiteX49" fmla="*/ 192538 w 605451"/>
                <a:gd name="connsiteY49" fmla="*/ 51936 h 604534"/>
                <a:gd name="connsiteX50" fmla="*/ 178603 w 605451"/>
                <a:gd name="connsiteY50" fmla="*/ 42615 h 604534"/>
                <a:gd name="connsiteX51" fmla="*/ 186794 w 605451"/>
                <a:gd name="connsiteY51" fmla="*/ 22936 h 604534"/>
                <a:gd name="connsiteX52" fmla="*/ 243428 w 605451"/>
                <a:gd name="connsiteY52" fmla="*/ 5926 h 604534"/>
                <a:gd name="connsiteX53" fmla="*/ 261116 w 605451"/>
                <a:gd name="connsiteY53" fmla="*/ 17679 h 604534"/>
                <a:gd name="connsiteX54" fmla="*/ 249355 w 605451"/>
                <a:gd name="connsiteY54" fmla="*/ 35354 h 604534"/>
                <a:gd name="connsiteX55" fmla="*/ 246438 w 605451"/>
                <a:gd name="connsiteY55" fmla="*/ 35636 h 604534"/>
                <a:gd name="connsiteX56" fmla="*/ 231667 w 605451"/>
                <a:gd name="connsiteY56" fmla="*/ 23602 h 604534"/>
                <a:gd name="connsiteX57" fmla="*/ 243428 w 605451"/>
                <a:gd name="connsiteY57" fmla="*/ 5926 h 604534"/>
                <a:gd name="connsiteX58" fmla="*/ 302679 w 605451"/>
                <a:gd name="connsiteY58" fmla="*/ 0 h 604534"/>
                <a:gd name="connsiteX59" fmla="*/ 516711 w 605451"/>
                <a:gd name="connsiteY59" fmla="*/ 88512 h 604534"/>
                <a:gd name="connsiteX60" fmla="*/ 605451 w 605451"/>
                <a:gd name="connsiteY60" fmla="*/ 302220 h 604534"/>
                <a:gd name="connsiteX61" fmla="*/ 516711 w 605451"/>
                <a:gd name="connsiteY61" fmla="*/ 515928 h 604534"/>
                <a:gd name="connsiteX62" fmla="*/ 302679 w 605451"/>
                <a:gd name="connsiteY62" fmla="*/ 604534 h 604534"/>
                <a:gd name="connsiteX63" fmla="*/ 88646 w 605451"/>
                <a:gd name="connsiteY63" fmla="*/ 515928 h 604534"/>
                <a:gd name="connsiteX64" fmla="*/ 0 w 605451"/>
                <a:gd name="connsiteY64" fmla="*/ 302220 h 604534"/>
                <a:gd name="connsiteX65" fmla="*/ 15073 w 605451"/>
                <a:gd name="connsiteY65" fmla="*/ 287170 h 604534"/>
                <a:gd name="connsiteX66" fmla="*/ 30146 w 605451"/>
                <a:gd name="connsiteY66" fmla="*/ 302220 h 604534"/>
                <a:gd name="connsiteX67" fmla="*/ 302679 w 605451"/>
                <a:gd name="connsiteY67" fmla="*/ 574434 h 604534"/>
                <a:gd name="connsiteX68" fmla="*/ 575306 w 605451"/>
                <a:gd name="connsiteY68" fmla="*/ 302220 h 604534"/>
                <a:gd name="connsiteX69" fmla="*/ 302679 w 605451"/>
                <a:gd name="connsiteY69" fmla="*/ 30100 h 604534"/>
                <a:gd name="connsiteX70" fmla="*/ 287606 w 605451"/>
                <a:gd name="connsiteY70" fmla="*/ 15050 h 604534"/>
                <a:gd name="connsiteX71" fmla="*/ 302679 w 605451"/>
                <a:gd name="connsiteY71" fmla="*/ 0 h 60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5451" h="604534">
                  <a:moveTo>
                    <a:pt x="381101" y="231737"/>
                  </a:moveTo>
                  <a:cubicBezTo>
                    <a:pt x="384964" y="231737"/>
                    <a:pt x="388827" y="233219"/>
                    <a:pt x="391795" y="236182"/>
                  </a:cubicBezTo>
                  <a:cubicBezTo>
                    <a:pt x="397636" y="242014"/>
                    <a:pt x="397636" y="251609"/>
                    <a:pt x="391795" y="257442"/>
                  </a:cubicBezTo>
                  <a:lnTo>
                    <a:pt x="280620" y="368447"/>
                  </a:lnTo>
                  <a:cubicBezTo>
                    <a:pt x="277605" y="371363"/>
                    <a:pt x="273837" y="372868"/>
                    <a:pt x="269880" y="372868"/>
                  </a:cubicBezTo>
                  <a:cubicBezTo>
                    <a:pt x="266017" y="372868"/>
                    <a:pt x="262154" y="371363"/>
                    <a:pt x="259233" y="368447"/>
                  </a:cubicBezTo>
                  <a:lnTo>
                    <a:pt x="213539" y="323104"/>
                  </a:lnTo>
                  <a:cubicBezTo>
                    <a:pt x="207603" y="317177"/>
                    <a:pt x="207603" y="307676"/>
                    <a:pt x="213539" y="301750"/>
                  </a:cubicBezTo>
                  <a:cubicBezTo>
                    <a:pt x="219380" y="295823"/>
                    <a:pt x="228990" y="295823"/>
                    <a:pt x="234832" y="301750"/>
                  </a:cubicBezTo>
                  <a:lnTo>
                    <a:pt x="269786" y="336650"/>
                  </a:lnTo>
                  <a:lnTo>
                    <a:pt x="370408" y="236182"/>
                  </a:lnTo>
                  <a:cubicBezTo>
                    <a:pt x="373376" y="233219"/>
                    <a:pt x="377239" y="231737"/>
                    <a:pt x="381101" y="231737"/>
                  </a:cubicBezTo>
                  <a:close/>
                  <a:moveTo>
                    <a:pt x="23451" y="231363"/>
                  </a:moveTo>
                  <a:cubicBezTo>
                    <a:pt x="31636" y="232965"/>
                    <a:pt x="36905" y="240880"/>
                    <a:pt x="35306" y="249078"/>
                  </a:cubicBezTo>
                  <a:cubicBezTo>
                    <a:pt x="33800" y="256239"/>
                    <a:pt x="27497" y="261233"/>
                    <a:pt x="20440" y="261233"/>
                  </a:cubicBezTo>
                  <a:cubicBezTo>
                    <a:pt x="19593" y="261233"/>
                    <a:pt x="18558" y="261139"/>
                    <a:pt x="17618" y="261045"/>
                  </a:cubicBezTo>
                  <a:cubicBezTo>
                    <a:pt x="9432" y="259348"/>
                    <a:pt x="4163" y="251433"/>
                    <a:pt x="5763" y="243141"/>
                  </a:cubicBezTo>
                  <a:cubicBezTo>
                    <a:pt x="7456" y="235038"/>
                    <a:pt x="15360" y="229761"/>
                    <a:pt x="23451" y="231363"/>
                  </a:cubicBezTo>
                  <a:close/>
                  <a:moveTo>
                    <a:pt x="31221" y="178329"/>
                  </a:moveTo>
                  <a:cubicBezTo>
                    <a:pt x="34775" y="176836"/>
                    <a:pt x="38871" y="176719"/>
                    <a:pt x="42684" y="178364"/>
                  </a:cubicBezTo>
                  <a:cubicBezTo>
                    <a:pt x="50404" y="181654"/>
                    <a:pt x="53982" y="190398"/>
                    <a:pt x="50875" y="198013"/>
                  </a:cubicBezTo>
                  <a:cubicBezTo>
                    <a:pt x="48521" y="203842"/>
                    <a:pt x="42872" y="207321"/>
                    <a:pt x="36941" y="207321"/>
                  </a:cubicBezTo>
                  <a:cubicBezTo>
                    <a:pt x="35058" y="207321"/>
                    <a:pt x="33081" y="206945"/>
                    <a:pt x="31197" y="206193"/>
                  </a:cubicBezTo>
                  <a:cubicBezTo>
                    <a:pt x="23477" y="203090"/>
                    <a:pt x="19899" y="194253"/>
                    <a:pt x="23006" y="186543"/>
                  </a:cubicBezTo>
                  <a:cubicBezTo>
                    <a:pt x="24654" y="182689"/>
                    <a:pt x="27667" y="179821"/>
                    <a:pt x="31221" y="178329"/>
                  </a:cubicBezTo>
                  <a:close/>
                  <a:moveTo>
                    <a:pt x="60660" y="127978"/>
                  </a:moveTo>
                  <a:cubicBezTo>
                    <a:pt x="64462" y="127227"/>
                    <a:pt x="68534" y="127908"/>
                    <a:pt x="71970" y="130210"/>
                  </a:cubicBezTo>
                  <a:cubicBezTo>
                    <a:pt x="78843" y="134719"/>
                    <a:pt x="80726" y="144114"/>
                    <a:pt x="76113" y="150973"/>
                  </a:cubicBezTo>
                  <a:cubicBezTo>
                    <a:pt x="73194" y="155294"/>
                    <a:pt x="68487" y="157643"/>
                    <a:pt x="63591" y="157643"/>
                  </a:cubicBezTo>
                  <a:cubicBezTo>
                    <a:pt x="60672" y="157643"/>
                    <a:pt x="57659" y="156891"/>
                    <a:pt x="55117" y="155106"/>
                  </a:cubicBezTo>
                  <a:cubicBezTo>
                    <a:pt x="48244" y="150503"/>
                    <a:pt x="46361" y="141202"/>
                    <a:pt x="50975" y="134343"/>
                  </a:cubicBezTo>
                  <a:cubicBezTo>
                    <a:pt x="53329" y="130914"/>
                    <a:pt x="56859" y="128730"/>
                    <a:pt x="60660" y="127978"/>
                  </a:cubicBezTo>
                  <a:close/>
                  <a:moveTo>
                    <a:pt x="99309" y="84161"/>
                  </a:moveTo>
                  <a:cubicBezTo>
                    <a:pt x="103172" y="84161"/>
                    <a:pt x="107035" y="85620"/>
                    <a:pt x="110003" y="88536"/>
                  </a:cubicBezTo>
                  <a:cubicBezTo>
                    <a:pt x="115939" y="94464"/>
                    <a:pt x="115939" y="103967"/>
                    <a:pt x="110003" y="109894"/>
                  </a:cubicBezTo>
                  <a:cubicBezTo>
                    <a:pt x="107082" y="112811"/>
                    <a:pt x="103219" y="114316"/>
                    <a:pt x="99356" y="114316"/>
                  </a:cubicBezTo>
                  <a:cubicBezTo>
                    <a:pt x="95399" y="114316"/>
                    <a:pt x="91536" y="112811"/>
                    <a:pt x="88615" y="109894"/>
                  </a:cubicBezTo>
                  <a:cubicBezTo>
                    <a:pt x="82773" y="103967"/>
                    <a:pt x="82773" y="94464"/>
                    <a:pt x="88615" y="88536"/>
                  </a:cubicBezTo>
                  <a:cubicBezTo>
                    <a:pt x="91583" y="85620"/>
                    <a:pt x="95446" y="84161"/>
                    <a:pt x="99309" y="84161"/>
                  </a:cubicBezTo>
                  <a:close/>
                  <a:moveTo>
                    <a:pt x="145885" y="48665"/>
                  </a:moveTo>
                  <a:cubicBezTo>
                    <a:pt x="149663" y="49417"/>
                    <a:pt x="153146" y="51603"/>
                    <a:pt x="155500" y="55035"/>
                  </a:cubicBezTo>
                  <a:cubicBezTo>
                    <a:pt x="160113" y="61992"/>
                    <a:pt x="158230" y="71394"/>
                    <a:pt x="151357" y="76001"/>
                  </a:cubicBezTo>
                  <a:cubicBezTo>
                    <a:pt x="148721" y="77599"/>
                    <a:pt x="145802" y="78539"/>
                    <a:pt x="142884" y="78539"/>
                  </a:cubicBezTo>
                  <a:cubicBezTo>
                    <a:pt x="137988" y="78539"/>
                    <a:pt x="133280" y="76095"/>
                    <a:pt x="130362" y="71770"/>
                  </a:cubicBezTo>
                  <a:cubicBezTo>
                    <a:pt x="125748" y="64812"/>
                    <a:pt x="127631" y="55599"/>
                    <a:pt x="134504" y="50898"/>
                  </a:cubicBezTo>
                  <a:cubicBezTo>
                    <a:pt x="138035" y="48595"/>
                    <a:pt x="142107" y="47913"/>
                    <a:pt x="145885" y="48665"/>
                  </a:cubicBezTo>
                  <a:close/>
                  <a:moveTo>
                    <a:pt x="186794" y="22936"/>
                  </a:moveTo>
                  <a:cubicBezTo>
                    <a:pt x="194421" y="19829"/>
                    <a:pt x="203365" y="23407"/>
                    <a:pt x="206472" y="31128"/>
                  </a:cubicBezTo>
                  <a:cubicBezTo>
                    <a:pt x="209579" y="38754"/>
                    <a:pt x="206001" y="47699"/>
                    <a:pt x="198281" y="50806"/>
                  </a:cubicBezTo>
                  <a:cubicBezTo>
                    <a:pt x="196398" y="51559"/>
                    <a:pt x="194421" y="51936"/>
                    <a:pt x="192538" y="51936"/>
                  </a:cubicBezTo>
                  <a:cubicBezTo>
                    <a:pt x="186606" y="51936"/>
                    <a:pt x="180957" y="48452"/>
                    <a:pt x="178603" y="42615"/>
                  </a:cubicBezTo>
                  <a:cubicBezTo>
                    <a:pt x="175496" y="34988"/>
                    <a:pt x="179074" y="26043"/>
                    <a:pt x="186794" y="22936"/>
                  </a:cubicBezTo>
                  <a:close/>
                  <a:moveTo>
                    <a:pt x="243428" y="5926"/>
                  </a:moveTo>
                  <a:cubicBezTo>
                    <a:pt x="251613" y="4234"/>
                    <a:pt x="259516" y="9499"/>
                    <a:pt x="261116" y="17679"/>
                  </a:cubicBezTo>
                  <a:cubicBezTo>
                    <a:pt x="262715" y="25858"/>
                    <a:pt x="257446" y="33756"/>
                    <a:pt x="249355" y="35354"/>
                  </a:cubicBezTo>
                  <a:cubicBezTo>
                    <a:pt x="248320" y="35448"/>
                    <a:pt x="247473" y="35636"/>
                    <a:pt x="246438" y="35636"/>
                  </a:cubicBezTo>
                  <a:cubicBezTo>
                    <a:pt x="239382" y="35636"/>
                    <a:pt x="233172" y="30559"/>
                    <a:pt x="231667" y="23602"/>
                  </a:cubicBezTo>
                  <a:cubicBezTo>
                    <a:pt x="229973" y="15422"/>
                    <a:pt x="235242" y="7525"/>
                    <a:pt x="243428" y="5926"/>
                  </a:cubicBezTo>
                  <a:close/>
                  <a:moveTo>
                    <a:pt x="302679" y="0"/>
                  </a:moveTo>
                  <a:cubicBezTo>
                    <a:pt x="383600" y="0"/>
                    <a:pt x="459623" y="31511"/>
                    <a:pt x="516711" y="88512"/>
                  </a:cubicBezTo>
                  <a:cubicBezTo>
                    <a:pt x="573893" y="145607"/>
                    <a:pt x="605451" y="221515"/>
                    <a:pt x="605451" y="302220"/>
                  </a:cubicBezTo>
                  <a:cubicBezTo>
                    <a:pt x="605451" y="383019"/>
                    <a:pt x="573893" y="458927"/>
                    <a:pt x="516711" y="515928"/>
                  </a:cubicBezTo>
                  <a:cubicBezTo>
                    <a:pt x="459623" y="573023"/>
                    <a:pt x="383600" y="604534"/>
                    <a:pt x="302679" y="604534"/>
                  </a:cubicBezTo>
                  <a:cubicBezTo>
                    <a:pt x="221851" y="604534"/>
                    <a:pt x="145828" y="573023"/>
                    <a:pt x="88646" y="515928"/>
                  </a:cubicBezTo>
                  <a:cubicBezTo>
                    <a:pt x="31559" y="458927"/>
                    <a:pt x="0" y="383019"/>
                    <a:pt x="0" y="302220"/>
                  </a:cubicBezTo>
                  <a:cubicBezTo>
                    <a:pt x="0" y="293943"/>
                    <a:pt x="6783" y="287170"/>
                    <a:pt x="15073" y="287170"/>
                  </a:cubicBezTo>
                  <a:cubicBezTo>
                    <a:pt x="23363" y="287170"/>
                    <a:pt x="30146" y="293943"/>
                    <a:pt x="30146" y="302220"/>
                  </a:cubicBezTo>
                  <a:cubicBezTo>
                    <a:pt x="30146" y="452342"/>
                    <a:pt x="152329" y="574434"/>
                    <a:pt x="302679" y="574434"/>
                  </a:cubicBezTo>
                  <a:cubicBezTo>
                    <a:pt x="453029" y="574434"/>
                    <a:pt x="575306" y="452342"/>
                    <a:pt x="575306" y="302220"/>
                  </a:cubicBezTo>
                  <a:cubicBezTo>
                    <a:pt x="575306" y="152098"/>
                    <a:pt x="453029" y="30100"/>
                    <a:pt x="302679" y="30100"/>
                  </a:cubicBezTo>
                  <a:cubicBezTo>
                    <a:pt x="294389" y="30100"/>
                    <a:pt x="287606" y="23327"/>
                    <a:pt x="287606" y="15050"/>
                  </a:cubicBezTo>
                  <a:cubicBezTo>
                    <a:pt x="287606" y="6772"/>
                    <a:pt x="294389" y="0"/>
                    <a:pt x="302679"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42" name="IconShape2"/>
            <p:cNvSpPr/>
            <p:nvPr/>
          </p:nvSpPr>
          <p:spPr bwMode="auto">
            <a:xfrm>
              <a:off x="5998368" y="3368060"/>
              <a:ext cx="192560" cy="153632"/>
            </a:xfrm>
            <a:custGeom>
              <a:avLst/>
              <a:gdLst>
                <a:gd name="connsiteX0" fmla="*/ 304307 w 608683"/>
                <a:gd name="connsiteY0" fmla="*/ 303502 h 485632"/>
                <a:gd name="connsiteX1" fmla="*/ 395478 w 608683"/>
                <a:gd name="connsiteY1" fmla="*/ 394567 h 485632"/>
                <a:gd name="connsiteX2" fmla="*/ 304307 w 608683"/>
                <a:gd name="connsiteY2" fmla="*/ 485632 h 485632"/>
                <a:gd name="connsiteX3" fmla="*/ 213136 w 608683"/>
                <a:gd name="connsiteY3" fmla="*/ 394567 h 485632"/>
                <a:gd name="connsiteX4" fmla="*/ 304307 w 608683"/>
                <a:gd name="connsiteY4" fmla="*/ 303502 h 485632"/>
                <a:gd name="connsiteX5" fmla="*/ 304342 w 608683"/>
                <a:gd name="connsiteY5" fmla="*/ 151786 h 485632"/>
                <a:gd name="connsiteX6" fmla="*/ 502318 w 608683"/>
                <a:gd name="connsiteY6" fmla="*/ 253545 h 485632"/>
                <a:gd name="connsiteX7" fmla="*/ 492919 w 608683"/>
                <a:gd name="connsiteY7" fmla="*/ 310012 h 485632"/>
                <a:gd name="connsiteX8" fmla="*/ 469346 w 608683"/>
                <a:gd name="connsiteY8" fmla="*/ 317610 h 485632"/>
                <a:gd name="connsiteX9" fmla="*/ 436375 w 608683"/>
                <a:gd name="connsiteY9" fmla="*/ 300625 h 485632"/>
                <a:gd name="connsiteX10" fmla="*/ 304342 w 608683"/>
                <a:gd name="connsiteY10" fmla="*/ 232687 h 485632"/>
                <a:gd name="connsiteX11" fmla="*/ 172309 w 608683"/>
                <a:gd name="connsiteY11" fmla="*/ 300625 h 485632"/>
                <a:gd name="connsiteX12" fmla="*/ 115766 w 608683"/>
                <a:gd name="connsiteY12" fmla="*/ 310012 h 485632"/>
                <a:gd name="connsiteX13" fmla="*/ 106367 w 608683"/>
                <a:gd name="connsiteY13" fmla="*/ 253545 h 485632"/>
                <a:gd name="connsiteX14" fmla="*/ 304342 w 608683"/>
                <a:gd name="connsiteY14" fmla="*/ 151786 h 485632"/>
                <a:gd name="connsiteX15" fmla="*/ 304342 w 608683"/>
                <a:gd name="connsiteY15" fmla="*/ 0 h 485632"/>
                <a:gd name="connsiteX16" fmla="*/ 598323 w 608683"/>
                <a:gd name="connsiteY16" fmla="*/ 130926 h 485632"/>
                <a:gd name="connsiteX17" fmla="*/ 595265 w 608683"/>
                <a:gd name="connsiteY17" fmla="*/ 188048 h 485632"/>
                <a:gd name="connsiteX18" fmla="*/ 538050 w 608683"/>
                <a:gd name="connsiteY18" fmla="*/ 184994 h 485632"/>
                <a:gd name="connsiteX19" fmla="*/ 304342 w 608683"/>
                <a:gd name="connsiteY19" fmla="*/ 80954 h 485632"/>
                <a:gd name="connsiteX20" fmla="*/ 70634 w 608683"/>
                <a:gd name="connsiteY20" fmla="*/ 184994 h 485632"/>
                <a:gd name="connsiteX21" fmla="*/ 40498 w 608683"/>
                <a:gd name="connsiteY21" fmla="*/ 198474 h 485632"/>
                <a:gd name="connsiteX22" fmla="*/ 13420 w 608683"/>
                <a:gd name="connsiteY22" fmla="*/ 188048 h 485632"/>
                <a:gd name="connsiteX23" fmla="*/ 10361 w 608683"/>
                <a:gd name="connsiteY23" fmla="*/ 130926 h 485632"/>
                <a:gd name="connsiteX24" fmla="*/ 304342 w 608683"/>
                <a:gd name="connsiteY24" fmla="*/ 0 h 48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8683" h="485632">
                  <a:moveTo>
                    <a:pt x="304307" y="303502"/>
                  </a:moveTo>
                  <a:cubicBezTo>
                    <a:pt x="354659" y="303502"/>
                    <a:pt x="395478" y="344273"/>
                    <a:pt x="395478" y="394567"/>
                  </a:cubicBezTo>
                  <a:cubicBezTo>
                    <a:pt x="395478" y="444861"/>
                    <a:pt x="354659" y="485632"/>
                    <a:pt x="304307" y="485632"/>
                  </a:cubicBezTo>
                  <a:cubicBezTo>
                    <a:pt x="253955" y="485632"/>
                    <a:pt x="213136" y="444861"/>
                    <a:pt x="213136" y="394567"/>
                  </a:cubicBezTo>
                  <a:cubicBezTo>
                    <a:pt x="213136" y="344273"/>
                    <a:pt x="253955" y="303502"/>
                    <a:pt x="304307" y="303502"/>
                  </a:cubicBezTo>
                  <a:close/>
                  <a:moveTo>
                    <a:pt x="304342" y="151786"/>
                  </a:moveTo>
                  <a:cubicBezTo>
                    <a:pt x="382667" y="151786"/>
                    <a:pt x="456740" y="189853"/>
                    <a:pt x="502318" y="253545"/>
                  </a:cubicBezTo>
                  <a:cubicBezTo>
                    <a:pt x="515297" y="271796"/>
                    <a:pt x="511120" y="297050"/>
                    <a:pt x="492919" y="310012"/>
                  </a:cubicBezTo>
                  <a:cubicBezTo>
                    <a:pt x="485757" y="315152"/>
                    <a:pt x="477552" y="317610"/>
                    <a:pt x="469346" y="317610"/>
                  </a:cubicBezTo>
                  <a:cubicBezTo>
                    <a:pt x="456740" y="317610"/>
                    <a:pt x="444283" y="311650"/>
                    <a:pt x="436375" y="300625"/>
                  </a:cubicBezTo>
                  <a:cubicBezTo>
                    <a:pt x="405941" y="258089"/>
                    <a:pt x="356559" y="232687"/>
                    <a:pt x="304342" y="232687"/>
                  </a:cubicBezTo>
                  <a:cubicBezTo>
                    <a:pt x="252125" y="232687"/>
                    <a:pt x="202744" y="258089"/>
                    <a:pt x="172309" y="300625"/>
                  </a:cubicBezTo>
                  <a:cubicBezTo>
                    <a:pt x="159329" y="318802"/>
                    <a:pt x="133967" y="323048"/>
                    <a:pt x="115766" y="310012"/>
                  </a:cubicBezTo>
                  <a:cubicBezTo>
                    <a:pt x="97564" y="297050"/>
                    <a:pt x="93387" y="271796"/>
                    <a:pt x="106367" y="253545"/>
                  </a:cubicBezTo>
                  <a:cubicBezTo>
                    <a:pt x="151944" y="189853"/>
                    <a:pt x="226017" y="151786"/>
                    <a:pt x="304342" y="151786"/>
                  </a:cubicBezTo>
                  <a:close/>
                  <a:moveTo>
                    <a:pt x="304342" y="0"/>
                  </a:moveTo>
                  <a:cubicBezTo>
                    <a:pt x="416310" y="0"/>
                    <a:pt x="523429" y="47738"/>
                    <a:pt x="598323" y="130926"/>
                  </a:cubicBezTo>
                  <a:cubicBezTo>
                    <a:pt x="613242" y="147534"/>
                    <a:pt x="611899" y="173153"/>
                    <a:pt x="595265" y="188048"/>
                  </a:cubicBezTo>
                  <a:cubicBezTo>
                    <a:pt x="578630" y="203017"/>
                    <a:pt x="552969" y="201602"/>
                    <a:pt x="538050" y="184994"/>
                  </a:cubicBezTo>
                  <a:cubicBezTo>
                    <a:pt x="478523" y="118861"/>
                    <a:pt x="393335" y="80954"/>
                    <a:pt x="304342" y="80954"/>
                  </a:cubicBezTo>
                  <a:cubicBezTo>
                    <a:pt x="215350" y="80954"/>
                    <a:pt x="130236" y="118861"/>
                    <a:pt x="70634" y="184994"/>
                  </a:cubicBezTo>
                  <a:cubicBezTo>
                    <a:pt x="62653" y="193931"/>
                    <a:pt x="51612" y="198400"/>
                    <a:pt x="40498" y="198474"/>
                  </a:cubicBezTo>
                  <a:cubicBezTo>
                    <a:pt x="30875" y="198474"/>
                    <a:pt x="21178" y="195048"/>
                    <a:pt x="13420" y="188048"/>
                  </a:cubicBezTo>
                  <a:cubicBezTo>
                    <a:pt x="-3215" y="173153"/>
                    <a:pt x="-4558" y="147534"/>
                    <a:pt x="10361" y="130926"/>
                  </a:cubicBezTo>
                  <a:cubicBezTo>
                    <a:pt x="85255" y="47738"/>
                    <a:pt x="192374" y="0"/>
                    <a:pt x="304342"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43" name="IconShape3"/>
            <p:cNvSpPr/>
            <p:nvPr/>
          </p:nvSpPr>
          <p:spPr bwMode="auto">
            <a:xfrm>
              <a:off x="6012874" y="3964098"/>
              <a:ext cx="160466" cy="190370"/>
            </a:xfrm>
            <a:custGeom>
              <a:avLst/>
              <a:gdLst>
                <a:gd name="connsiteX0" fmla="*/ 436982 w 510470"/>
                <a:gd name="connsiteY0" fmla="*/ 513452 h 605593"/>
                <a:gd name="connsiteX1" fmla="*/ 422903 w 510470"/>
                <a:gd name="connsiteY1" fmla="*/ 527513 h 605593"/>
                <a:gd name="connsiteX2" fmla="*/ 436982 w 510470"/>
                <a:gd name="connsiteY2" fmla="*/ 541574 h 605593"/>
                <a:gd name="connsiteX3" fmla="*/ 451168 w 510470"/>
                <a:gd name="connsiteY3" fmla="*/ 527513 h 605593"/>
                <a:gd name="connsiteX4" fmla="*/ 436982 w 510470"/>
                <a:gd name="connsiteY4" fmla="*/ 513452 h 605593"/>
                <a:gd name="connsiteX5" fmla="*/ 114232 w 510470"/>
                <a:gd name="connsiteY5" fmla="*/ 513452 h 605593"/>
                <a:gd name="connsiteX6" fmla="*/ 100046 w 510470"/>
                <a:gd name="connsiteY6" fmla="*/ 527513 h 605593"/>
                <a:gd name="connsiteX7" fmla="*/ 114232 w 510470"/>
                <a:gd name="connsiteY7" fmla="*/ 541574 h 605593"/>
                <a:gd name="connsiteX8" fmla="*/ 128311 w 510470"/>
                <a:gd name="connsiteY8" fmla="*/ 527513 h 605593"/>
                <a:gd name="connsiteX9" fmla="*/ 114232 w 510470"/>
                <a:gd name="connsiteY9" fmla="*/ 513452 h 605593"/>
                <a:gd name="connsiteX10" fmla="*/ 68902 w 510470"/>
                <a:gd name="connsiteY10" fmla="*/ 513452 h 605593"/>
                <a:gd name="connsiteX11" fmla="*/ 54823 w 510470"/>
                <a:gd name="connsiteY11" fmla="*/ 527513 h 605593"/>
                <a:gd name="connsiteX12" fmla="*/ 68902 w 510470"/>
                <a:gd name="connsiteY12" fmla="*/ 541574 h 605593"/>
                <a:gd name="connsiteX13" fmla="*/ 83087 w 510470"/>
                <a:gd name="connsiteY13" fmla="*/ 527513 h 605593"/>
                <a:gd name="connsiteX14" fmla="*/ 68902 w 510470"/>
                <a:gd name="connsiteY14" fmla="*/ 513452 h 605593"/>
                <a:gd name="connsiteX15" fmla="*/ 0 w 510470"/>
                <a:gd name="connsiteY15" fmla="*/ 449432 h 605593"/>
                <a:gd name="connsiteX16" fmla="*/ 510470 w 510470"/>
                <a:gd name="connsiteY16" fmla="*/ 449432 h 605593"/>
                <a:gd name="connsiteX17" fmla="*/ 510470 w 510470"/>
                <a:gd name="connsiteY17" fmla="*/ 605593 h 605593"/>
                <a:gd name="connsiteX18" fmla="*/ 0 w 510470"/>
                <a:gd name="connsiteY18" fmla="*/ 605593 h 605593"/>
                <a:gd name="connsiteX19" fmla="*/ 95598 w 510470"/>
                <a:gd name="connsiteY19" fmla="*/ 342807 h 605593"/>
                <a:gd name="connsiteX20" fmla="*/ 414907 w 510470"/>
                <a:gd name="connsiteY20" fmla="*/ 342807 h 605593"/>
                <a:gd name="connsiteX21" fmla="*/ 506519 w 510470"/>
                <a:gd name="connsiteY21" fmla="*/ 421840 h 605593"/>
                <a:gd name="connsiteX22" fmla="*/ 4093 w 510470"/>
                <a:gd name="connsiteY22" fmla="*/ 421840 h 605593"/>
                <a:gd name="connsiteX23" fmla="*/ 255235 w 510470"/>
                <a:gd name="connsiteY23" fmla="*/ 71977 h 605593"/>
                <a:gd name="connsiteX24" fmla="*/ 313663 w 510470"/>
                <a:gd name="connsiteY24" fmla="*/ 130352 h 605593"/>
                <a:gd name="connsiteX25" fmla="*/ 280078 w 510470"/>
                <a:gd name="connsiteY25" fmla="*/ 183082 h 605593"/>
                <a:gd name="connsiteX26" fmla="*/ 280078 w 510470"/>
                <a:gd name="connsiteY26" fmla="*/ 316345 h 605593"/>
                <a:gd name="connsiteX27" fmla="*/ 230392 w 510470"/>
                <a:gd name="connsiteY27" fmla="*/ 316345 h 605593"/>
                <a:gd name="connsiteX28" fmla="*/ 230392 w 510470"/>
                <a:gd name="connsiteY28" fmla="*/ 183082 h 605593"/>
                <a:gd name="connsiteX29" fmla="*/ 196807 w 510470"/>
                <a:gd name="connsiteY29" fmla="*/ 130352 h 605593"/>
                <a:gd name="connsiteX30" fmla="*/ 255235 w 510470"/>
                <a:gd name="connsiteY30" fmla="*/ 71977 h 605593"/>
                <a:gd name="connsiteX31" fmla="*/ 380055 w 510470"/>
                <a:gd name="connsiteY31" fmla="*/ 62733 h 605593"/>
                <a:gd name="connsiteX32" fmla="*/ 418030 w 510470"/>
                <a:gd name="connsiteY32" fmla="*/ 130352 h 605593"/>
                <a:gd name="connsiteX33" fmla="*/ 380055 w 510470"/>
                <a:gd name="connsiteY33" fmla="*/ 197866 h 605593"/>
                <a:gd name="connsiteX34" fmla="*/ 354027 w 510470"/>
                <a:gd name="connsiteY34" fmla="*/ 155484 h 605593"/>
                <a:gd name="connsiteX35" fmla="*/ 368214 w 510470"/>
                <a:gd name="connsiteY35" fmla="*/ 130352 h 605593"/>
                <a:gd name="connsiteX36" fmla="*/ 354027 w 510470"/>
                <a:gd name="connsiteY36" fmla="*/ 105115 h 605593"/>
                <a:gd name="connsiteX37" fmla="*/ 130486 w 510470"/>
                <a:gd name="connsiteY37" fmla="*/ 62733 h 605593"/>
                <a:gd name="connsiteX38" fmla="*/ 156514 w 510470"/>
                <a:gd name="connsiteY38" fmla="*/ 105115 h 605593"/>
                <a:gd name="connsiteX39" fmla="*/ 142327 w 510470"/>
                <a:gd name="connsiteY39" fmla="*/ 130352 h 605593"/>
                <a:gd name="connsiteX40" fmla="*/ 156514 w 510470"/>
                <a:gd name="connsiteY40" fmla="*/ 155484 h 605593"/>
                <a:gd name="connsiteX41" fmla="*/ 130486 w 510470"/>
                <a:gd name="connsiteY41" fmla="*/ 197866 h 605593"/>
                <a:gd name="connsiteX42" fmla="*/ 92511 w 510470"/>
                <a:gd name="connsiteY42" fmla="*/ 130352 h 605593"/>
                <a:gd name="connsiteX43" fmla="*/ 130486 w 510470"/>
                <a:gd name="connsiteY43" fmla="*/ 62733 h 605593"/>
                <a:gd name="connsiteX44" fmla="*/ 437083 w 510470"/>
                <a:gd name="connsiteY44" fmla="*/ 0 h 605593"/>
                <a:gd name="connsiteX45" fmla="*/ 510187 w 510470"/>
                <a:gd name="connsiteY45" fmla="*/ 130352 h 605593"/>
                <a:gd name="connsiteX46" fmla="*/ 437083 w 510470"/>
                <a:gd name="connsiteY46" fmla="*/ 260598 h 605593"/>
                <a:gd name="connsiteX47" fmla="*/ 411043 w 510470"/>
                <a:gd name="connsiteY47" fmla="*/ 218212 h 605593"/>
                <a:gd name="connsiteX48" fmla="*/ 460455 w 510470"/>
                <a:gd name="connsiteY48" fmla="*/ 130352 h 605593"/>
                <a:gd name="connsiteX49" fmla="*/ 411043 w 510470"/>
                <a:gd name="connsiteY49" fmla="*/ 42386 h 605593"/>
                <a:gd name="connsiteX50" fmla="*/ 73405 w 510470"/>
                <a:gd name="connsiteY50" fmla="*/ 0 h 605593"/>
                <a:gd name="connsiteX51" fmla="*/ 99427 w 510470"/>
                <a:gd name="connsiteY51" fmla="*/ 42386 h 605593"/>
                <a:gd name="connsiteX52" fmla="*/ 50050 w 510470"/>
                <a:gd name="connsiteY52" fmla="*/ 130352 h 605593"/>
                <a:gd name="connsiteX53" fmla="*/ 99427 w 510470"/>
                <a:gd name="connsiteY53" fmla="*/ 218212 h 605593"/>
                <a:gd name="connsiteX54" fmla="*/ 73405 w 510470"/>
                <a:gd name="connsiteY54" fmla="*/ 260598 h 605593"/>
                <a:gd name="connsiteX55" fmla="*/ 353 w 510470"/>
                <a:gd name="connsiteY55" fmla="*/ 130352 h 605593"/>
                <a:gd name="connsiteX56" fmla="*/ 73405 w 510470"/>
                <a:gd name="connsiteY56"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10470" h="605593">
                  <a:moveTo>
                    <a:pt x="436982" y="513452"/>
                  </a:moveTo>
                  <a:cubicBezTo>
                    <a:pt x="429196" y="513452"/>
                    <a:pt x="422903" y="519737"/>
                    <a:pt x="422903" y="527513"/>
                  </a:cubicBezTo>
                  <a:cubicBezTo>
                    <a:pt x="422903" y="535289"/>
                    <a:pt x="429196" y="541574"/>
                    <a:pt x="436982" y="541574"/>
                  </a:cubicBezTo>
                  <a:cubicBezTo>
                    <a:pt x="444875" y="541574"/>
                    <a:pt x="451168" y="535289"/>
                    <a:pt x="451168" y="527513"/>
                  </a:cubicBezTo>
                  <a:cubicBezTo>
                    <a:pt x="451168" y="519737"/>
                    <a:pt x="444768" y="513452"/>
                    <a:pt x="436982" y="513452"/>
                  </a:cubicBezTo>
                  <a:close/>
                  <a:moveTo>
                    <a:pt x="114232" y="513452"/>
                  </a:moveTo>
                  <a:cubicBezTo>
                    <a:pt x="106446" y="513452"/>
                    <a:pt x="100046" y="519737"/>
                    <a:pt x="100046" y="527513"/>
                  </a:cubicBezTo>
                  <a:cubicBezTo>
                    <a:pt x="100046" y="535289"/>
                    <a:pt x="106446" y="541574"/>
                    <a:pt x="114232" y="541574"/>
                  </a:cubicBezTo>
                  <a:cubicBezTo>
                    <a:pt x="122018" y="541574"/>
                    <a:pt x="128311" y="535289"/>
                    <a:pt x="128311" y="527513"/>
                  </a:cubicBezTo>
                  <a:cubicBezTo>
                    <a:pt x="128311" y="519737"/>
                    <a:pt x="122018" y="513452"/>
                    <a:pt x="114232" y="513452"/>
                  </a:cubicBezTo>
                  <a:close/>
                  <a:moveTo>
                    <a:pt x="68902" y="513452"/>
                  </a:moveTo>
                  <a:cubicBezTo>
                    <a:pt x="61116" y="513452"/>
                    <a:pt x="54823" y="519737"/>
                    <a:pt x="54823" y="527513"/>
                  </a:cubicBezTo>
                  <a:cubicBezTo>
                    <a:pt x="54823" y="535289"/>
                    <a:pt x="61116" y="541574"/>
                    <a:pt x="68902" y="541574"/>
                  </a:cubicBezTo>
                  <a:cubicBezTo>
                    <a:pt x="76688" y="541574"/>
                    <a:pt x="83087" y="535289"/>
                    <a:pt x="83087" y="527513"/>
                  </a:cubicBezTo>
                  <a:cubicBezTo>
                    <a:pt x="83087" y="519737"/>
                    <a:pt x="76688" y="513452"/>
                    <a:pt x="68902" y="513452"/>
                  </a:cubicBezTo>
                  <a:close/>
                  <a:moveTo>
                    <a:pt x="0" y="449432"/>
                  </a:moveTo>
                  <a:lnTo>
                    <a:pt x="510470" y="449432"/>
                  </a:lnTo>
                  <a:lnTo>
                    <a:pt x="510470" y="605593"/>
                  </a:lnTo>
                  <a:lnTo>
                    <a:pt x="0" y="605593"/>
                  </a:lnTo>
                  <a:close/>
                  <a:moveTo>
                    <a:pt x="95598" y="342807"/>
                  </a:moveTo>
                  <a:lnTo>
                    <a:pt x="414907" y="342807"/>
                  </a:lnTo>
                  <a:lnTo>
                    <a:pt x="506519" y="421840"/>
                  </a:lnTo>
                  <a:lnTo>
                    <a:pt x="4093" y="421840"/>
                  </a:lnTo>
                  <a:close/>
                  <a:moveTo>
                    <a:pt x="255235" y="71977"/>
                  </a:moveTo>
                  <a:cubicBezTo>
                    <a:pt x="287434" y="71977"/>
                    <a:pt x="313663" y="98075"/>
                    <a:pt x="313663" y="130352"/>
                  </a:cubicBezTo>
                  <a:cubicBezTo>
                    <a:pt x="313663" y="153575"/>
                    <a:pt x="299909" y="173708"/>
                    <a:pt x="280078" y="183082"/>
                  </a:cubicBezTo>
                  <a:lnTo>
                    <a:pt x="280078" y="316345"/>
                  </a:lnTo>
                  <a:lnTo>
                    <a:pt x="230392" y="316345"/>
                  </a:lnTo>
                  <a:lnTo>
                    <a:pt x="230392" y="183082"/>
                  </a:lnTo>
                  <a:cubicBezTo>
                    <a:pt x="210561" y="173708"/>
                    <a:pt x="196807" y="153575"/>
                    <a:pt x="196807" y="130352"/>
                  </a:cubicBezTo>
                  <a:cubicBezTo>
                    <a:pt x="196807" y="98075"/>
                    <a:pt x="223036" y="71977"/>
                    <a:pt x="255235" y="71977"/>
                  </a:cubicBezTo>
                  <a:close/>
                  <a:moveTo>
                    <a:pt x="380055" y="62733"/>
                  </a:moveTo>
                  <a:cubicBezTo>
                    <a:pt x="403843" y="77215"/>
                    <a:pt x="418030" y="102559"/>
                    <a:pt x="418030" y="130352"/>
                  </a:cubicBezTo>
                  <a:cubicBezTo>
                    <a:pt x="418030" y="158146"/>
                    <a:pt x="403843" y="183383"/>
                    <a:pt x="380055" y="197866"/>
                  </a:cubicBezTo>
                  <a:lnTo>
                    <a:pt x="354027" y="155484"/>
                  </a:lnTo>
                  <a:cubicBezTo>
                    <a:pt x="362881" y="150053"/>
                    <a:pt x="368214" y="140682"/>
                    <a:pt x="368214" y="130352"/>
                  </a:cubicBezTo>
                  <a:cubicBezTo>
                    <a:pt x="368214" y="119917"/>
                    <a:pt x="362881" y="110546"/>
                    <a:pt x="354027" y="105115"/>
                  </a:cubicBezTo>
                  <a:close/>
                  <a:moveTo>
                    <a:pt x="130486" y="62733"/>
                  </a:moveTo>
                  <a:lnTo>
                    <a:pt x="156514" y="105115"/>
                  </a:lnTo>
                  <a:cubicBezTo>
                    <a:pt x="147660" y="110546"/>
                    <a:pt x="142327" y="119917"/>
                    <a:pt x="142327" y="130352"/>
                  </a:cubicBezTo>
                  <a:cubicBezTo>
                    <a:pt x="142327" y="140682"/>
                    <a:pt x="147660" y="150053"/>
                    <a:pt x="156514" y="155484"/>
                  </a:cubicBezTo>
                  <a:lnTo>
                    <a:pt x="130486" y="197866"/>
                  </a:lnTo>
                  <a:cubicBezTo>
                    <a:pt x="106698" y="183383"/>
                    <a:pt x="92511" y="158146"/>
                    <a:pt x="92511" y="130352"/>
                  </a:cubicBezTo>
                  <a:cubicBezTo>
                    <a:pt x="92511" y="102559"/>
                    <a:pt x="106698" y="77215"/>
                    <a:pt x="130486" y="62733"/>
                  </a:cubicBezTo>
                  <a:close/>
                  <a:moveTo>
                    <a:pt x="437083" y="0"/>
                  </a:moveTo>
                  <a:cubicBezTo>
                    <a:pt x="482866" y="28008"/>
                    <a:pt x="510187" y="76678"/>
                    <a:pt x="510187" y="130352"/>
                  </a:cubicBezTo>
                  <a:cubicBezTo>
                    <a:pt x="510187" y="183920"/>
                    <a:pt x="482866" y="232589"/>
                    <a:pt x="437083" y="260598"/>
                  </a:cubicBezTo>
                  <a:lnTo>
                    <a:pt x="411043" y="218212"/>
                  </a:lnTo>
                  <a:cubicBezTo>
                    <a:pt x="441992" y="199362"/>
                    <a:pt x="460455" y="166454"/>
                    <a:pt x="460455" y="130352"/>
                  </a:cubicBezTo>
                  <a:cubicBezTo>
                    <a:pt x="460455" y="94143"/>
                    <a:pt x="441992" y="61235"/>
                    <a:pt x="411043" y="42386"/>
                  </a:cubicBezTo>
                  <a:close/>
                  <a:moveTo>
                    <a:pt x="73405" y="0"/>
                  </a:moveTo>
                  <a:lnTo>
                    <a:pt x="99427" y="42386"/>
                  </a:lnTo>
                  <a:cubicBezTo>
                    <a:pt x="68500" y="61235"/>
                    <a:pt x="50050" y="94143"/>
                    <a:pt x="50050" y="130352"/>
                  </a:cubicBezTo>
                  <a:cubicBezTo>
                    <a:pt x="50050" y="166454"/>
                    <a:pt x="68500" y="199362"/>
                    <a:pt x="99427" y="218212"/>
                  </a:cubicBezTo>
                  <a:lnTo>
                    <a:pt x="73405" y="260598"/>
                  </a:lnTo>
                  <a:cubicBezTo>
                    <a:pt x="27654" y="232589"/>
                    <a:pt x="353" y="183920"/>
                    <a:pt x="353" y="130352"/>
                  </a:cubicBezTo>
                  <a:cubicBezTo>
                    <a:pt x="353" y="76678"/>
                    <a:pt x="27654" y="28008"/>
                    <a:pt x="73405"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grpSp>
        <p:nvGrpSpPr>
          <p:cNvPr id="44" name="组合 43"/>
          <p:cNvGrpSpPr/>
          <p:nvPr/>
        </p:nvGrpSpPr>
        <p:grpSpPr>
          <a:xfrm>
            <a:off x="1847618" y="2153704"/>
            <a:ext cx="2877284" cy="2877285"/>
            <a:chOff x="1754908" y="2564549"/>
            <a:chExt cx="2877284" cy="2877285"/>
          </a:xfrm>
        </p:grpSpPr>
        <p:sp>
          <p:nvSpPr>
            <p:cNvPr id="45" name="ExtraShape"/>
            <p:cNvSpPr/>
            <p:nvPr/>
          </p:nvSpPr>
          <p:spPr>
            <a:xfrm>
              <a:off x="1754908" y="2564550"/>
              <a:ext cx="2877284" cy="2877284"/>
            </a:xfrm>
            <a:prstGeom prst="arc">
              <a:avLst>
                <a:gd name="adj1" fmla="val 16200000"/>
                <a:gd name="adj2" fmla="val 16189865"/>
              </a:avLst>
            </a:prstGeom>
            <a:ln w="190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cs typeface="+mn-ea"/>
                <a:sym typeface="+mn-lt"/>
              </a:endParaRPr>
            </a:p>
          </p:txBody>
        </p:sp>
        <p:sp>
          <p:nvSpPr>
            <p:cNvPr id="46" name="ValueShape1"/>
            <p:cNvSpPr/>
            <p:nvPr/>
          </p:nvSpPr>
          <p:spPr>
            <a:xfrm flipH="1">
              <a:off x="1754908" y="2564549"/>
              <a:ext cx="2877284" cy="2877284"/>
            </a:xfrm>
            <a:prstGeom prst="arc">
              <a:avLst>
                <a:gd name="adj1" fmla="val 16200000"/>
                <a:gd name="adj2" fmla="val 7776000"/>
              </a:avLst>
            </a:prstGeom>
            <a:ln w="190500" cap="rnd">
              <a:solidFill>
                <a:srgbClr val="7578B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cs typeface="+mn-ea"/>
                <a:sym typeface="+mn-lt"/>
              </a:endParaRPr>
            </a:p>
          </p:txBody>
        </p:sp>
        <p:sp>
          <p:nvSpPr>
            <p:cNvPr id="47" name="ValueText1"/>
            <p:cNvSpPr txBox="1"/>
            <p:nvPr/>
          </p:nvSpPr>
          <p:spPr>
            <a:xfrm>
              <a:off x="2761688" y="3209999"/>
              <a:ext cx="863724" cy="580952"/>
            </a:xfrm>
            <a:prstGeom prst="rect">
              <a:avLst/>
            </a:prstGeom>
            <a:noFill/>
          </p:spPr>
          <p:txBody>
            <a:bodyPr wrap="none" lIns="0" tIns="0" rIns="0" bIns="0" numCol="1">
              <a:prstTxWarp prst="textPlain">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lumMod val="85000"/>
                      <a:lumOff val="15000"/>
                    </a:prstClr>
                  </a:solidFill>
                  <a:effectLst/>
                  <a:uLnTx/>
                  <a:uFillTx/>
                  <a:cs typeface="+mn-ea"/>
                  <a:sym typeface="+mn-lt"/>
                </a:rPr>
                <a:t>60%</a:t>
              </a:r>
              <a:endParaRPr kumimoji="0" lang="en-US"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48" name="组合 47"/>
            <p:cNvGrpSpPr/>
            <p:nvPr/>
          </p:nvGrpSpPr>
          <p:grpSpPr>
            <a:xfrm>
              <a:off x="2156190" y="3935514"/>
              <a:ext cx="2074720" cy="1030430"/>
              <a:chOff x="1589653" y="5121881"/>
              <a:chExt cx="2074720" cy="1030430"/>
            </a:xfrm>
          </p:grpSpPr>
          <p:sp>
            <p:nvSpPr>
              <p:cNvPr id="49" name="矩形 48"/>
              <p:cNvSpPr/>
              <p:nvPr/>
            </p:nvSpPr>
            <p:spPr bwMode="auto">
              <a:xfrm>
                <a:off x="1589653" y="5460796"/>
                <a:ext cx="2074720" cy="69151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chemeClr val="tx1">
                        <a:lumMod val="65000"/>
                        <a:lumOff val="35000"/>
                      </a:schemeClr>
                    </a:solidFill>
                    <a:effectLst/>
                    <a:uLnTx/>
                    <a:uFillTx/>
                    <a:cs typeface="+mn-ea"/>
                    <a:sym typeface="+mn-lt"/>
                  </a:rPr>
                  <a:t>详写内容</a:t>
                </a:r>
                <a:r>
                  <a:rPr kumimoji="0" lang="en-US" altLang="zh-CN" sz="1000" b="0" i="0" u="none" strike="noStrike" kern="1200" cap="none" spc="0" normalizeH="0" baseline="0" noProof="0" dirty="0">
                    <a:ln>
                      <a:noFill/>
                    </a:ln>
                    <a:solidFill>
                      <a:schemeClr val="tx1">
                        <a:lumMod val="65000"/>
                        <a:lumOff val="35000"/>
                      </a:schemeClr>
                    </a:solidFill>
                    <a:effectLst/>
                    <a:uLnTx/>
                    <a:uFillTx/>
                    <a:cs typeface="+mn-ea"/>
                    <a:sym typeface="+mn-lt"/>
                  </a:rPr>
                  <a:t>……</a:t>
                </a:r>
                <a:r>
                  <a:rPr kumimoji="0" lang="zh-CN" altLang="en-US" sz="1000" b="0" i="0" u="none" strike="noStrike" kern="1200" cap="none" spc="0" normalizeH="0" baseline="0" noProof="0" dirty="0">
                    <a:ln>
                      <a:noFill/>
                    </a:ln>
                    <a:solidFill>
                      <a:schemeClr val="tx1">
                        <a:lumMod val="65000"/>
                        <a:lumOff val="35000"/>
                      </a:schemeClr>
                    </a:solidFill>
                    <a:effectLst/>
                    <a:uLnTx/>
                    <a:uFillTx/>
                    <a:cs typeface="+mn-ea"/>
                    <a:sym typeface="+mn-lt"/>
                  </a:rPr>
                  <a:t>点击输入本栏的具体文字，简明扼要的说明分项内容，此为概念图解</a:t>
                </a:r>
                <a:endParaRPr kumimoji="0" lang="zh-CN" altLang="en-US" sz="10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50" name="文本框 49"/>
              <p:cNvSpPr txBox="1"/>
              <p:nvPr/>
            </p:nvSpPr>
            <p:spPr>
              <a:xfrm>
                <a:off x="1704582" y="5121881"/>
                <a:ext cx="1844860" cy="369332"/>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300" normalizeH="0" baseline="0" noProof="0" dirty="0">
                    <a:ln>
                      <a:noFill/>
                    </a:ln>
                    <a:solidFill>
                      <a:srgbClr val="7578B7"/>
                    </a:solidFill>
                    <a:effectLst/>
                    <a:uLnTx/>
                    <a:uFillTx/>
                    <a:latin typeface="+mn-lt"/>
                    <a:ea typeface="+mn-ea"/>
                    <a:cs typeface="+mn-ea"/>
                    <a:sym typeface="+mn-lt"/>
                  </a:rPr>
                  <a:t>标题添加</a:t>
                </a:r>
                <a:endParaRPr kumimoji="0" lang="zh-CN" altLang="en-US" sz="1800" b="1" i="0" u="none" strike="noStrike" kern="1200" cap="none" spc="300" normalizeH="0" baseline="0" noProof="0" dirty="0">
                  <a:ln>
                    <a:noFill/>
                  </a:ln>
                  <a:solidFill>
                    <a:srgbClr val="7578B7"/>
                  </a:solidFill>
                  <a:effectLst/>
                  <a:uLnTx/>
                  <a:uFillTx/>
                  <a:latin typeface="+mn-lt"/>
                  <a:ea typeface="+mn-ea"/>
                  <a:cs typeface="+mn-ea"/>
                  <a:sym typeface="+mn-lt"/>
                </a:endParaRPr>
              </a:p>
            </p:txBody>
          </p:sp>
        </p:grpSp>
      </p:grpSp>
      <p:sp>
        <p:nvSpPr>
          <p:cNvPr id="51" name="矩形 50"/>
          <p:cNvSpPr/>
          <p:nvPr/>
        </p:nvSpPr>
        <p:spPr bwMode="auto">
          <a:xfrm>
            <a:off x="5352178" y="4300945"/>
            <a:ext cx="5887957" cy="932563"/>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cs typeface="+mn-ea"/>
                <a:sym typeface="+mn-lt"/>
              </a:rPr>
              <a:t>详写内容</a:t>
            </a:r>
            <a:r>
              <a:rPr kumimoji="0" lang="en-US" altLang="zh-CN" sz="1400" b="0" i="0" u="none" strike="noStrike" kern="1200" cap="none" spc="0" normalizeH="0" baseline="0" noProof="0" dirty="0">
                <a:ln>
                  <a:noFill/>
                </a:ln>
                <a:solidFill>
                  <a:prstClr val="black"/>
                </a:solidFill>
                <a:effectLst/>
                <a:uLnTx/>
                <a:uFillTx/>
                <a:cs typeface="+mn-ea"/>
                <a:sym typeface="+mn-lt"/>
              </a:rPr>
              <a:t>……</a:t>
            </a:r>
            <a:r>
              <a:rPr kumimoji="0" lang="zh-CN" altLang="en-US" sz="1400" b="0" i="0" u="none" strike="noStrike" kern="1200" cap="none" spc="0" normalizeH="0" baseline="0" noProof="0" dirty="0">
                <a:ln>
                  <a:noFill/>
                </a:ln>
                <a:solidFill>
                  <a:prstClr val="black"/>
                </a:solidFill>
                <a:effectLst/>
                <a:uLnTx/>
                <a:uFillTx/>
                <a:cs typeface="+mn-ea"/>
                <a:sym typeface="+mn-lt"/>
              </a:rPr>
              <a:t>点击输入本栏的具体文字，简明扼要的说明分项内容，此为概念图解详写内容</a:t>
            </a:r>
            <a:r>
              <a:rPr kumimoji="0" lang="en-US" altLang="zh-CN" sz="1400" b="0" i="0" u="none" strike="noStrike" kern="1200" cap="none" spc="0" normalizeH="0" baseline="0" noProof="0" dirty="0">
                <a:ln>
                  <a:noFill/>
                </a:ln>
                <a:solidFill>
                  <a:prstClr val="black"/>
                </a:solidFill>
                <a:effectLst/>
                <a:uLnTx/>
                <a:uFillTx/>
                <a:cs typeface="+mn-ea"/>
                <a:sym typeface="+mn-lt"/>
              </a:rPr>
              <a:t>……</a:t>
            </a:r>
            <a:r>
              <a:rPr kumimoji="0" lang="zh-CN" altLang="en-US" sz="1400" b="0" i="0" u="none" strike="noStrike" kern="1200" cap="none" spc="0" normalizeH="0" baseline="0" noProof="0" dirty="0">
                <a:ln>
                  <a:noFill/>
                </a:ln>
                <a:solidFill>
                  <a:prstClr val="black"/>
                </a:solidFill>
                <a:effectLst/>
                <a:uLnTx/>
                <a:uFillTx/>
                <a:cs typeface="+mn-ea"/>
                <a:sym typeface="+mn-lt"/>
              </a:rPr>
              <a:t>点击输入本栏的具体文字，简明扼要的说明分项内容，此为概念图解</a:t>
            </a: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成功项目展示</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02</a:t>
            </a:r>
            <a:endParaRPr lang="en-US" altLang="zh-CN" dirty="0">
              <a:solidFill>
                <a:srgbClr val="6572A1">
                  <a:alpha val="54000"/>
                </a:srgbClr>
              </a:solidFill>
              <a:cs typeface="+mn-ea"/>
              <a:sym typeface="+mn-lt"/>
            </a:endParaRPr>
          </a:p>
        </p:txBody>
      </p:sp>
      <p:sp>
        <p:nvSpPr>
          <p:cNvPr id="8" name="Freeform 93"/>
          <p:cNvSpPr/>
          <p:nvPr/>
        </p:nvSpPr>
        <p:spPr bwMode="auto">
          <a:xfrm>
            <a:off x="2479879" y="1493751"/>
            <a:ext cx="1731963" cy="3848100"/>
          </a:xfrm>
          <a:custGeom>
            <a:avLst/>
            <a:gdLst>
              <a:gd name="T0" fmla="*/ 546 w 546"/>
              <a:gd name="T1" fmla="*/ 384 h 1212"/>
              <a:gd name="T2" fmla="*/ 418 w 546"/>
              <a:gd name="T3" fmla="*/ 384 h 1212"/>
              <a:gd name="T4" fmla="*/ 418 w 546"/>
              <a:gd name="T5" fmla="*/ 1202 h 1212"/>
              <a:gd name="T6" fmla="*/ 408 w 546"/>
              <a:gd name="T7" fmla="*/ 1212 h 1212"/>
              <a:gd name="T8" fmla="*/ 398 w 546"/>
              <a:gd name="T9" fmla="*/ 1202 h 1212"/>
              <a:gd name="T10" fmla="*/ 398 w 546"/>
              <a:gd name="T11" fmla="*/ 364 h 1212"/>
              <a:gd name="T12" fmla="*/ 507 w 546"/>
              <a:gd name="T13" fmla="*/ 364 h 1212"/>
              <a:gd name="T14" fmla="*/ 273 w 546"/>
              <a:gd name="T15" fmla="*/ 34 h 1212"/>
              <a:gd name="T16" fmla="*/ 39 w 546"/>
              <a:gd name="T17" fmla="*/ 364 h 1212"/>
              <a:gd name="T18" fmla="*/ 148 w 546"/>
              <a:gd name="T19" fmla="*/ 364 h 1212"/>
              <a:gd name="T20" fmla="*/ 148 w 546"/>
              <a:gd name="T21" fmla="*/ 471 h 1212"/>
              <a:gd name="T22" fmla="*/ 138 w 546"/>
              <a:gd name="T23" fmla="*/ 471 h 1212"/>
              <a:gd name="T24" fmla="*/ 128 w 546"/>
              <a:gd name="T25" fmla="*/ 471 h 1212"/>
              <a:gd name="T26" fmla="*/ 128 w 546"/>
              <a:gd name="T27" fmla="*/ 384 h 1212"/>
              <a:gd name="T28" fmla="*/ 0 w 546"/>
              <a:gd name="T29" fmla="*/ 384 h 1212"/>
              <a:gd name="T30" fmla="*/ 273 w 546"/>
              <a:gd name="T31" fmla="*/ 0 h 1212"/>
              <a:gd name="T32" fmla="*/ 546 w 546"/>
              <a:gd name="T33" fmla="*/ 384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6" h="1212">
                <a:moveTo>
                  <a:pt x="546" y="384"/>
                </a:moveTo>
                <a:cubicBezTo>
                  <a:pt x="418" y="384"/>
                  <a:pt x="418" y="384"/>
                  <a:pt x="418" y="384"/>
                </a:cubicBezTo>
                <a:cubicBezTo>
                  <a:pt x="418" y="1202"/>
                  <a:pt x="418" y="1202"/>
                  <a:pt x="418" y="1202"/>
                </a:cubicBezTo>
                <a:cubicBezTo>
                  <a:pt x="418" y="1207"/>
                  <a:pt x="413" y="1212"/>
                  <a:pt x="408" y="1212"/>
                </a:cubicBezTo>
                <a:cubicBezTo>
                  <a:pt x="402" y="1212"/>
                  <a:pt x="398" y="1207"/>
                  <a:pt x="398" y="1202"/>
                </a:cubicBezTo>
                <a:cubicBezTo>
                  <a:pt x="398" y="364"/>
                  <a:pt x="398" y="364"/>
                  <a:pt x="398" y="364"/>
                </a:cubicBezTo>
                <a:cubicBezTo>
                  <a:pt x="507" y="364"/>
                  <a:pt x="507" y="364"/>
                  <a:pt x="507" y="364"/>
                </a:cubicBezTo>
                <a:cubicBezTo>
                  <a:pt x="273" y="34"/>
                  <a:pt x="273" y="34"/>
                  <a:pt x="273" y="34"/>
                </a:cubicBezTo>
                <a:cubicBezTo>
                  <a:pt x="39" y="364"/>
                  <a:pt x="39" y="364"/>
                  <a:pt x="39" y="364"/>
                </a:cubicBezTo>
                <a:cubicBezTo>
                  <a:pt x="148" y="364"/>
                  <a:pt x="148" y="364"/>
                  <a:pt x="148" y="364"/>
                </a:cubicBezTo>
                <a:cubicBezTo>
                  <a:pt x="148" y="471"/>
                  <a:pt x="148" y="471"/>
                  <a:pt x="148" y="471"/>
                </a:cubicBezTo>
                <a:cubicBezTo>
                  <a:pt x="145" y="471"/>
                  <a:pt x="141" y="471"/>
                  <a:pt x="138" y="471"/>
                </a:cubicBezTo>
                <a:cubicBezTo>
                  <a:pt x="134" y="471"/>
                  <a:pt x="131" y="471"/>
                  <a:pt x="128" y="471"/>
                </a:cubicBezTo>
                <a:cubicBezTo>
                  <a:pt x="128" y="384"/>
                  <a:pt x="128" y="384"/>
                  <a:pt x="128" y="384"/>
                </a:cubicBezTo>
                <a:cubicBezTo>
                  <a:pt x="0" y="384"/>
                  <a:pt x="0" y="384"/>
                  <a:pt x="0" y="384"/>
                </a:cubicBezTo>
                <a:cubicBezTo>
                  <a:pt x="273" y="0"/>
                  <a:pt x="273" y="0"/>
                  <a:pt x="273" y="0"/>
                </a:cubicBezTo>
                <a:lnTo>
                  <a:pt x="546" y="384"/>
                </a:lnTo>
                <a:close/>
              </a:path>
            </a:pathLst>
          </a:custGeom>
          <a:solidFill>
            <a:srgbClr val="6572A1"/>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 name="Freeform 94"/>
          <p:cNvSpPr/>
          <p:nvPr/>
        </p:nvSpPr>
        <p:spPr bwMode="auto">
          <a:xfrm>
            <a:off x="4458220" y="1493751"/>
            <a:ext cx="1733550" cy="3848100"/>
          </a:xfrm>
          <a:custGeom>
            <a:avLst/>
            <a:gdLst>
              <a:gd name="T0" fmla="*/ 546 w 546"/>
              <a:gd name="T1" fmla="*/ 384 h 1212"/>
              <a:gd name="T2" fmla="*/ 418 w 546"/>
              <a:gd name="T3" fmla="*/ 384 h 1212"/>
              <a:gd name="T4" fmla="*/ 418 w 546"/>
              <a:gd name="T5" fmla="*/ 1202 h 1212"/>
              <a:gd name="T6" fmla="*/ 408 w 546"/>
              <a:gd name="T7" fmla="*/ 1212 h 1212"/>
              <a:gd name="T8" fmla="*/ 398 w 546"/>
              <a:gd name="T9" fmla="*/ 1202 h 1212"/>
              <a:gd name="T10" fmla="*/ 398 w 546"/>
              <a:gd name="T11" fmla="*/ 364 h 1212"/>
              <a:gd name="T12" fmla="*/ 507 w 546"/>
              <a:gd name="T13" fmla="*/ 364 h 1212"/>
              <a:gd name="T14" fmla="*/ 273 w 546"/>
              <a:gd name="T15" fmla="*/ 34 h 1212"/>
              <a:gd name="T16" fmla="*/ 39 w 546"/>
              <a:gd name="T17" fmla="*/ 364 h 1212"/>
              <a:gd name="T18" fmla="*/ 148 w 546"/>
              <a:gd name="T19" fmla="*/ 364 h 1212"/>
              <a:gd name="T20" fmla="*/ 148 w 546"/>
              <a:gd name="T21" fmla="*/ 471 h 1212"/>
              <a:gd name="T22" fmla="*/ 138 w 546"/>
              <a:gd name="T23" fmla="*/ 471 h 1212"/>
              <a:gd name="T24" fmla="*/ 128 w 546"/>
              <a:gd name="T25" fmla="*/ 471 h 1212"/>
              <a:gd name="T26" fmla="*/ 128 w 546"/>
              <a:gd name="T27" fmla="*/ 384 h 1212"/>
              <a:gd name="T28" fmla="*/ 0 w 546"/>
              <a:gd name="T29" fmla="*/ 384 h 1212"/>
              <a:gd name="T30" fmla="*/ 273 w 546"/>
              <a:gd name="T31" fmla="*/ 0 h 1212"/>
              <a:gd name="T32" fmla="*/ 546 w 546"/>
              <a:gd name="T33" fmla="*/ 384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6" h="1212">
                <a:moveTo>
                  <a:pt x="546" y="384"/>
                </a:moveTo>
                <a:cubicBezTo>
                  <a:pt x="418" y="384"/>
                  <a:pt x="418" y="384"/>
                  <a:pt x="418" y="384"/>
                </a:cubicBezTo>
                <a:cubicBezTo>
                  <a:pt x="418" y="1202"/>
                  <a:pt x="418" y="1202"/>
                  <a:pt x="418" y="1202"/>
                </a:cubicBezTo>
                <a:cubicBezTo>
                  <a:pt x="418" y="1207"/>
                  <a:pt x="413" y="1212"/>
                  <a:pt x="408" y="1212"/>
                </a:cubicBezTo>
                <a:cubicBezTo>
                  <a:pt x="402" y="1212"/>
                  <a:pt x="398" y="1207"/>
                  <a:pt x="398" y="1202"/>
                </a:cubicBezTo>
                <a:cubicBezTo>
                  <a:pt x="398" y="364"/>
                  <a:pt x="398" y="364"/>
                  <a:pt x="398" y="364"/>
                </a:cubicBezTo>
                <a:cubicBezTo>
                  <a:pt x="507" y="364"/>
                  <a:pt x="507" y="364"/>
                  <a:pt x="507" y="364"/>
                </a:cubicBezTo>
                <a:cubicBezTo>
                  <a:pt x="273" y="34"/>
                  <a:pt x="273" y="34"/>
                  <a:pt x="273" y="34"/>
                </a:cubicBezTo>
                <a:cubicBezTo>
                  <a:pt x="39" y="364"/>
                  <a:pt x="39" y="364"/>
                  <a:pt x="39" y="364"/>
                </a:cubicBezTo>
                <a:cubicBezTo>
                  <a:pt x="148" y="364"/>
                  <a:pt x="148" y="364"/>
                  <a:pt x="148" y="364"/>
                </a:cubicBezTo>
                <a:cubicBezTo>
                  <a:pt x="148" y="471"/>
                  <a:pt x="148" y="471"/>
                  <a:pt x="148" y="471"/>
                </a:cubicBezTo>
                <a:cubicBezTo>
                  <a:pt x="145" y="471"/>
                  <a:pt x="142" y="471"/>
                  <a:pt x="138" y="471"/>
                </a:cubicBezTo>
                <a:cubicBezTo>
                  <a:pt x="135" y="471"/>
                  <a:pt x="131" y="471"/>
                  <a:pt x="128" y="471"/>
                </a:cubicBezTo>
                <a:cubicBezTo>
                  <a:pt x="128" y="384"/>
                  <a:pt x="128" y="384"/>
                  <a:pt x="128" y="384"/>
                </a:cubicBezTo>
                <a:cubicBezTo>
                  <a:pt x="0" y="384"/>
                  <a:pt x="0" y="384"/>
                  <a:pt x="0" y="384"/>
                </a:cubicBezTo>
                <a:cubicBezTo>
                  <a:pt x="273" y="0"/>
                  <a:pt x="273" y="0"/>
                  <a:pt x="273" y="0"/>
                </a:cubicBezTo>
                <a:lnTo>
                  <a:pt x="546" y="384"/>
                </a:lnTo>
                <a:close/>
              </a:path>
            </a:pathLst>
          </a:custGeom>
          <a:solidFill>
            <a:srgbClr val="545D79"/>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0" name="Freeform 95"/>
          <p:cNvSpPr/>
          <p:nvPr/>
        </p:nvSpPr>
        <p:spPr bwMode="auto">
          <a:xfrm>
            <a:off x="6364490" y="1493751"/>
            <a:ext cx="1733550" cy="3848100"/>
          </a:xfrm>
          <a:custGeom>
            <a:avLst/>
            <a:gdLst>
              <a:gd name="T0" fmla="*/ 546 w 546"/>
              <a:gd name="T1" fmla="*/ 384 h 1212"/>
              <a:gd name="T2" fmla="*/ 418 w 546"/>
              <a:gd name="T3" fmla="*/ 384 h 1212"/>
              <a:gd name="T4" fmla="*/ 418 w 546"/>
              <a:gd name="T5" fmla="*/ 1202 h 1212"/>
              <a:gd name="T6" fmla="*/ 408 w 546"/>
              <a:gd name="T7" fmla="*/ 1212 h 1212"/>
              <a:gd name="T8" fmla="*/ 398 w 546"/>
              <a:gd name="T9" fmla="*/ 1202 h 1212"/>
              <a:gd name="T10" fmla="*/ 398 w 546"/>
              <a:gd name="T11" fmla="*/ 364 h 1212"/>
              <a:gd name="T12" fmla="*/ 508 w 546"/>
              <a:gd name="T13" fmla="*/ 364 h 1212"/>
              <a:gd name="T14" fmla="*/ 273 w 546"/>
              <a:gd name="T15" fmla="*/ 34 h 1212"/>
              <a:gd name="T16" fmla="*/ 39 w 546"/>
              <a:gd name="T17" fmla="*/ 364 h 1212"/>
              <a:gd name="T18" fmla="*/ 148 w 546"/>
              <a:gd name="T19" fmla="*/ 364 h 1212"/>
              <a:gd name="T20" fmla="*/ 148 w 546"/>
              <a:gd name="T21" fmla="*/ 471 h 1212"/>
              <a:gd name="T22" fmla="*/ 138 w 546"/>
              <a:gd name="T23" fmla="*/ 471 h 1212"/>
              <a:gd name="T24" fmla="*/ 128 w 546"/>
              <a:gd name="T25" fmla="*/ 471 h 1212"/>
              <a:gd name="T26" fmla="*/ 128 w 546"/>
              <a:gd name="T27" fmla="*/ 384 h 1212"/>
              <a:gd name="T28" fmla="*/ 0 w 546"/>
              <a:gd name="T29" fmla="*/ 384 h 1212"/>
              <a:gd name="T30" fmla="*/ 273 w 546"/>
              <a:gd name="T31" fmla="*/ 0 h 1212"/>
              <a:gd name="T32" fmla="*/ 546 w 546"/>
              <a:gd name="T33" fmla="*/ 384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6" h="1212">
                <a:moveTo>
                  <a:pt x="546" y="384"/>
                </a:moveTo>
                <a:cubicBezTo>
                  <a:pt x="418" y="384"/>
                  <a:pt x="418" y="384"/>
                  <a:pt x="418" y="384"/>
                </a:cubicBezTo>
                <a:cubicBezTo>
                  <a:pt x="418" y="1202"/>
                  <a:pt x="418" y="1202"/>
                  <a:pt x="418" y="1202"/>
                </a:cubicBezTo>
                <a:cubicBezTo>
                  <a:pt x="418" y="1207"/>
                  <a:pt x="414" y="1212"/>
                  <a:pt x="408" y="1212"/>
                </a:cubicBezTo>
                <a:cubicBezTo>
                  <a:pt x="403" y="1212"/>
                  <a:pt x="398" y="1207"/>
                  <a:pt x="398" y="1202"/>
                </a:cubicBezTo>
                <a:cubicBezTo>
                  <a:pt x="398" y="364"/>
                  <a:pt x="398" y="364"/>
                  <a:pt x="398" y="364"/>
                </a:cubicBezTo>
                <a:cubicBezTo>
                  <a:pt x="508" y="364"/>
                  <a:pt x="508" y="364"/>
                  <a:pt x="508" y="364"/>
                </a:cubicBezTo>
                <a:cubicBezTo>
                  <a:pt x="273" y="34"/>
                  <a:pt x="273" y="34"/>
                  <a:pt x="273" y="34"/>
                </a:cubicBezTo>
                <a:cubicBezTo>
                  <a:pt x="39" y="364"/>
                  <a:pt x="39" y="364"/>
                  <a:pt x="39" y="364"/>
                </a:cubicBezTo>
                <a:cubicBezTo>
                  <a:pt x="148" y="364"/>
                  <a:pt x="148" y="364"/>
                  <a:pt x="148" y="364"/>
                </a:cubicBezTo>
                <a:cubicBezTo>
                  <a:pt x="148" y="471"/>
                  <a:pt x="148" y="471"/>
                  <a:pt x="148" y="471"/>
                </a:cubicBezTo>
                <a:cubicBezTo>
                  <a:pt x="145" y="471"/>
                  <a:pt x="142" y="471"/>
                  <a:pt x="138" y="471"/>
                </a:cubicBezTo>
                <a:cubicBezTo>
                  <a:pt x="135" y="471"/>
                  <a:pt x="132" y="471"/>
                  <a:pt x="128" y="471"/>
                </a:cubicBezTo>
                <a:cubicBezTo>
                  <a:pt x="128" y="384"/>
                  <a:pt x="128" y="384"/>
                  <a:pt x="128" y="384"/>
                </a:cubicBezTo>
                <a:cubicBezTo>
                  <a:pt x="0" y="384"/>
                  <a:pt x="0" y="384"/>
                  <a:pt x="0" y="384"/>
                </a:cubicBezTo>
                <a:cubicBezTo>
                  <a:pt x="273" y="0"/>
                  <a:pt x="273" y="0"/>
                  <a:pt x="273" y="0"/>
                </a:cubicBezTo>
                <a:lnTo>
                  <a:pt x="546" y="384"/>
                </a:lnTo>
                <a:close/>
              </a:path>
            </a:pathLst>
          </a:custGeom>
          <a:solidFill>
            <a:srgbClr val="6572A1"/>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3" name="Freeform 96"/>
          <p:cNvSpPr/>
          <p:nvPr/>
        </p:nvSpPr>
        <p:spPr bwMode="auto">
          <a:xfrm>
            <a:off x="8320292" y="1493751"/>
            <a:ext cx="1731963" cy="3848100"/>
          </a:xfrm>
          <a:custGeom>
            <a:avLst/>
            <a:gdLst>
              <a:gd name="T0" fmla="*/ 546 w 546"/>
              <a:gd name="T1" fmla="*/ 384 h 1212"/>
              <a:gd name="T2" fmla="*/ 418 w 546"/>
              <a:gd name="T3" fmla="*/ 384 h 1212"/>
              <a:gd name="T4" fmla="*/ 418 w 546"/>
              <a:gd name="T5" fmla="*/ 1202 h 1212"/>
              <a:gd name="T6" fmla="*/ 408 w 546"/>
              <a:gd name="T7" fmla="*/ 1212 h 1212"/>
              <a:gd name="T8" fmla="*/ 398 w 546"/>
              <a:gd name="T9" fmla="*/ 1202 h 1212"/>
              <a:gd name="T10" fmla="*/ 398 w 546"/>
              <a:gd name="T11" fmla="*/ 364 h 1212"/>
              <a:gd name="T12" fmla="*/ 507 w 546"/>
              <a:gd name="T13" fmla="*/ 364 h 1212"/>
              <a:gd name="T14" fmla="*/ 273 w 546"/>
              <a:gd name="T15" fmla="*/ 34 h 1212"/>
              <a:gd name="T16" fmla="*/ 38 w 546"/>
              <a:gd name="T17" fmla="*/ 364 h 1212"/>
              <a:gd name="T18" fmla="*/ 148 w 546"/>
              <a:gd name="T19" fmla="*/ 364 h 1212"/>
              <a:gd name="T20" fmla="*/ 148 w 546"/>
              <a:gd name="T21" fmla="*/ 471 h 1212"/>
              <a:gd name="T22" fmla="*/ 138 w 546"/>
              <a:gd name="T23" fmla="*/ 471 h 1212"/>
              <a:gd name="T24" fmla="*/ 128 w 546"/>
              <a:gd name="T25" fmla="*/ 471 h 1212"/>
              <a:gd name="T26" fmla="*/ 128 w 546"/>
              <a:gd name="T27" fmla="*/ 384 h 1212"/>
              <a:gd name="T28" fmla="*/ 0 w 546"/>
              <a:gd name="T29" fmla="*/ 384 h 1212"/>
              <a:gd name="T30" fmla="*/ 273 w 546"/>
              <a:gd name="T31" fmla="*/ 0 h 1212"/>
              <a:gd name="T32" fmla="*/ 546 w 546"/>
              <a:gd name="T33" fmla="*/ 384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6" h="1212">
                <a:moveTo>
                  <a:pt x="546" y="384"/>
                </a:moveTo>
                <a:cubicBezTo>
                  <a:pt x="418" y="384"/>
                  <a:pt x="418" y="384"/>
                  <a:pt x="418" y="384"/>
                </a:cubicBezTo>
                <a:cubicBezTo>
                  <a:pt x="418" y="1202"/>
                  <a:pt x="418" y="1202"/>
                  <a:pt x="418" y="1202"/>
                </a:cubicBezTo>
                <a:cubicBezTo>
                  <a:pt x="418" y="1207"/>
                  <a:pt x="413" y="1212"/>
                  <a:pt x="408" y="1212"/>
                </a:cubicBezTo>
                <a:cubicBezTo>
                  <a:pt x="402" y="1212"/>
                  <a:pt x="398" y="1207"/>
                  <a:pt x="398" y="1202"/>
                </a:cubicBezTo>
                <a:cubicBezTo>
                  <a:pt x="398" y="364"/>
                  <a:pt x="398" y="364"/>
                  <a:pt x="398" y="364"/>
                </a:cubicBezTo>
                <a:cubicBezTo>
                  <a:pt x="507" y="364"/>
                  <a:pt x="507" y="364"/>
                  <a:pt x="507" y="364"/>
                </a:cubicBezTo>
                <a:cubicBezTo>
                  <a:pt x="273" y="34"/>
                  <a:pt x="273" y="34"/>
                  <a:pt x="273" y="34"/>
                </a:cubicBezTo>
                <a:cubicBezTo>
                  <a:pt x="38" y="364"/>
                  <a:pt x="38" y="364"/>
                  <a:pt x="38" y="364"/>
                </a:cubicBezTo>
                <a:cubicBezTo>
                  <a:pt x="148" y="364"/>
                  <a:pt x="148" y="364"/>
                  <a:pt x="148" y="364"/>
                </a:cubicBezTo>
                <a:cubicBezTo>
                  <a:pt x="148" y="471"/>
                  <a:pt x="148" y="471"/>
                  <a:pt x="148" y="471"/>
                </a:cubicBezTo>
                <a:cubicBezTo>
                  <a:pt x="144" y="471"/>
                  <a:pt x="141" y="471"/>
                  <a:pt x="138" y="471"/>
                </a:cubicBezTo>
                <a:cubicBezTo>
                  <a:pt x="134" y="471"/>
                  <a:pt x="131" y="471"/>
                  <a:pt x="128" y="471"/>
                </a:cubicBezTo>
                <a:cubicBezTo>
                  <a:pt x="128" y="384"/>
                  <a:pt x="128" y="384"/>
                  <a:pt x="128" y="384"/>
                </a:cubicBezTo>
                <a:cubicBezTo>
                  <a:pt x="0" y="384"/>
                  <a:pt x="0" y="384"/>
                  <a:pt x="0" y="384"/>
                </a:cubicBezTo>
                <a:cubicBezTo>
                  <a:pt x="273" y="0"/>
                  <a:pt x="273" y="0"/>
                  <a:pt x="273" y="0"/>
                </a:cubicBezTo>
                <a:lnTo>
                  <a:pt x="546" y="384"/>
                </a:lnTo>
                <a:close/>
              </a:path>
            </a:pathLst>
          </a:custGeom>
          <a:solidFill>
            <a:srgbClr val="343D46"/>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nvGrpSpPr>
          <p:cNvPr id="12" name="Group 14"/>
          <p:cNvGrpSpPr/>
          <p:nvPr/>
        </p:nvGrpSpPr>
        <p:grpSpPr>
          <a:xfrm>
            <a:off x="2635452" y="2976476"/>
            <a:ext cx="565150" cy="565150"/>
            <a:chOff x="1106488" y="3378200"/>
            <a:chExt cx="565150" cy="565150"/>
          </a:xfrm>
          <a:solidFill>
            <a:schemeClr val="bg1"/>
          </a:solidFill>
        </p:grpSpPr>
        <p:sp>
          <p:nvSpPr>
            <p:cNvPr id="13" name="Oval 97"/>
            <p:cNvSpPr>
              <a:spLocks noChangeArrowheads="1"/>
            </p:cNvSpPr>
            <p:nvPr/>
          </p:nvSpPr>
          <p:spPr bwMode="auto">
            <a:xfrm>
              <a:off x="1119188" y="3390900"/>
              <a:ext cx="539750" cy="539750"/>
            </a:xfrm>
            <a:prstGeom prst="ellipse">
              <a:avLst/>
            </a:prstGeom>
            <a:solidFill>
              <a:srgbClr val="7578B7"/>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4" name="Freeform 98"/>
            <p:cNvSpPr>
              <a:spLocks noEditPoints="1"/>
            </p:cNvSpPr>
            <p:nvPr/>
          </p:nvSpPr>
          <p:spPr bwMode="auto">
            <a:xfrm>
              <a:off x="1106488" y="3378200"/>
              <a:ext cx="565150" cy="565150"/>
            </a:xfrm>
            <a:custGeom>
              <a:avLst/>
              <a:gdLst>
                <a:gd name="T0" fmla="*/ 89 w 178"/>
                <a:gd name="T1" fmla="*/ 178 h 178"/>
                <a:gd name="T2" fmla="*/ 0 w 178"/>
                <a:gd name="T3" fmla="*/ 89 h 178"/>
                <a:gd name="T4" fmla="*/ 89 w 178"/>
                <a:gd name="T5" fmla="*/ 0 h 178"/>
                <a:gd name="T6" fmla="*/ 178 w 178"/>
                <a:gd name="T7" fmla="*/ 89 h 178"/>
                <a:gd name="T8" fmla="*/ 89 w 178"/>
                <a:gd name="T9" fmla="*/ 178 h 178"/>
                <a:gd name="T10" fmla="*/ 89 w 178"/>
                <a:gd name="T11" fmla="*/ 8 h 178"/>
                <a:gd name="T12" fmla="*/ 8 w 178"/>
                <a:gd name="T13" fmla="*/ 89 h 178"/>
                <a:gd name="T14" fmla="*/ 89 w 178"/>
                <a:gd name="T15" fmla="*/ 170 h 178"/>
                <a:gd name="T16" fmla="*/ 170 w 178"/>
                <a:gd name="T17" fmla="*/ 89 h 178"/>
                <a:gd name="T18" fmla="*/ 89 w 178"/>
                <a:gd name="T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8">
                  <a:moveTo>
                    <a:pt x="89" y="178"/>
                  </a:moveTo>
                  <a:cubicBezTo>
                    <a:pt x="40" y="178"/>
                    <a:pt x="0" y="138"/>
                    <a:pt x="0" y="89"/>
                  </a:cubicBezTo>
                  <a:cubicBezTo>
                    <a:pt x="0" y="40"/>
                    <a:pt x="40" y="0"/>
                    <a:pt x="89" y="0"/>
                  </a:cubicBezTo>
                  <a:cubicBezTo>
                    <a:pt x="138" y="0"/>
                    <a:pt x="178" y="40"/>
                    <a:pt x="178" y="89"/>
                  </a:cubicBezTo>
                  <a:cubicBezTo>
                    <a:pt x="178" y="138"/>
                    <a:pt x="138" y="178"/>
                    <a:pt x="89" y="178"/>
                  </a:cubicBezTo>
                  <a:close/>
                  <a:moveTo>
                    <a:pt x="89" y="8"/>
                  </a:moveTo>
                  <a:cubicBezTo>
                    <a:pt x="44" y="8"/>
                    <a:pt x="8" y="44"/>
                    <a:pt x="8" y="89"/>
                  </a:cubicBezTo>
                  <a:cubicBezTo>
                    <a:pt x="8" y="133"/>
                    <a:pt x="44" y="170"/>
                    <a:pt x="89" y="170"/>
                  </a:cubicBezTo>
                  <a:cubicBezTo>
                    <a:pt x="134" y="170"/>
                    <a:pt x="170" y="133"/>
                    <a:pt x="170" y="89"/>
                  </a:cubicBezTo>
                  <a:cubicBezTo>
                    <a:pt x="170" y="44"/>
                    <a:pt x="134" y="8"/>
                    <a:pt x="89" y="8"/>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5" name="Freeform 99"/>
            <p:cNvSpPr>
              <a:spLocks noEditPoints="1"/>
            </p:cNvSpPr>
            <p:nvPr/>
          </p:nvSpPr>
          <p:spPr bwMode="auto">
            <a:xfrm>
              <a:off x="1268413" y="3486150"/>
              <a:ext cx="238125" cy="346075"/>
            </a:xfrm>
            <a:custGeom>
              <a:avLst/>
              <a:gdLst>
                <a:gd name="T0" fmla="*/ 22 w 75"/>
                <a:gd name="T1" fmla="*/ 95 h 109"/>
                <a:gd name="T2" fmla="*/ 23 w 75"/>
                <a:gd name="T3" fmla="*/ 101 h 109"/>
                <a:gd name="T4" fmla="*/ 28 w 75"/>
                <a:gd name="T5" fmla="*/ 103 h 109"/>
                <a:gd name="T6" fmla="*/ 28 w 75"/>
                <a:gd name="T7" fmla="*/ 107 h 109"/>
                <a:gd name="T8" fmla="*/ 38 w 75"/>
                <a:gd name="T9" fmla="*/ 109 h 109"/>
                <a:gd name="T10" fmla="*/ 47 w 75"/>
                <a:gd name="T11" fmla="*/ 107 h 109"/>
                <a:gd name="T12" fmla="*/ 48 w 75"/>
                <a:gd name="T13" fmla="*/ 103 h 109"/>
                <a:gd name="T14" fmla="*/ 53 w 75"/>
                <a:gd name="T15" fmla="*/ 101 h 109"/>
                <a:gd name="T16" fmla="*/ 54 w 75"/>
                <a:gd name="T17" fmla="*/ 95 h 109"/>
                <a:gd name="T18" fmla="*/ 38 w 75"/>
                <a:gd name="T19" fmla="*/ 97 h 109"/>
                <a:gd name="T20" fmla="*/ 22 w 75"/>
                <a:gd name="T21" fmla="*/ 95 h 109"/>
                <a:gd name="T22" fmla="*/ 20 w 75"/>
                <a:gd name="T23" fmla="*/ 84 h 109"/>
                <a:gd name="T24" fmla="*/ 21 w 75"/>
                <a:gd name="T25" fmla="*/ 90 h 109"/>
                <a:gd name="T26" fmla="*/ 38 w 75"/>
                <a:gd name="T27" fmla="*/ 93 h 109"/>
                <a:gd name="T28" fmla="*/ 54 w 75"/>
                <a:gd name="T29" fmla="*/ 90 h 109"/>
                <a:gd name="T30" fmla="*/ 55 w 75"/>
                <a:gd name="T31" fmla="*/ 84 h 109"/>
                <a:gd name="T32" fmla="*/ 38 w 75"/>
                <a:gd name="T33" fmla="*/ 87 h 109"/>
                <a:gd name="T34" fmla="*/ 20 w 75"/>
                <a:gd name="T35" fmla="*/ 84 h 109"/>
                <a:gd name="T36" fmla="*/ 38 w 75"/>
                <a:gd name="T37" fmla="*/ 0 h 109"/>
                <a:gd name="T38" fmla="*/ 0 w 75"/>
                <a:gd name="T39" fmla="*/ 38 h 109"/>
                <a:gd name="T40" fmla="*/ 18 w 75"/>
                <a:gd name="T41" fmla="*/ 70 h 109"/>
                <a:gd name="T42" fmla="*/ 20 w 75"/>
                <a:gd name="T43" fmla="*/ 79 h 109"/>
                <a:gd name="T44" fmla="*/ 38 w 75"/>
                <a:gd name="T45" fmla="*/ 83 h 109"/>
                <a:gd name="T46" fmla="*/ 56 w 75"/>
                <a:gd name="T47" fmla="*/ 79 h 109"/>
                <a:gd name="T48" fmla="*/ 57 w 75"/>
                <a:gd name="T49" fmla="*/ 70 h 109"/>
                <a:gd name="T50" fmla="*/ 75 w 75"/>
                <a:gd name="T51" fmla="*/ 38 h 109"/>
                <a:gd name="T52" fmla="*/ 38 w 75"/>
                <a:gd name="T53" fmla="*/ 0 h 109"/>
                <a:gd name="T54" fmla="*/ 52 w 75"/>
                <a:gd name="T55" fmla="*/ 65 h 109"/>
                <a:gd name="T56" fmla="*/ 51 w 75"/>
                <a:gd name="T57" fmla="*/ 74 h 109"/>
                <a:gd name="T58" fmla="*/ 38 w 75"/>
                <a:gd name="T59" fmla="*/ 76 h 109"/>
                <a:gd name="T60" fmla="*/ 25 w 75"/>
                <a:gd name="T61" fmla="*/ 74 h 109"/>
                <a:gd name="T62" fmla="*/ 24 w 75"/>
                <a:gd name="T63" fmla="*/ 65 h 109"/>
                <a:gd name="T64" fmla="*/ 7 w 75"/>
                <a:gd name="T65" fmla="*/ 38 h 109"/>
                <a:gd name="T66" fmla="*/ 38 w 75"/>
                <a:gd name="T67" fmla="*/ 7 h 109"/>
                <a:gd name="T68" fmla="*/ 69 w 75"/>
                <a:gd name="T69" fmla="*/ 38 h 109"/>
                <a:gd name="T70" fmla="*/ 52 w 75"/>
                <a:gd name="T71" fmla="*/ 6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109">
                  <a:moveTo>
                    <a:pt x="22" y="95"/>
                  </a:moveTo>
                  <a:cubicBezTo>
                    <a:pt x="23" y="101"/>
                    <a:pt x="23" y="101"/>
                    <a:pt x="23" y="101"/>
                  </a:cubicBezTo>
                  <a:cubicBezTo>
                    <a:pt x="23" y="101"/>
                    <a:pt x="24" y="102"/>
                    <a:pt x="28" y="103"/>
                  </a:cubicBezTo>
                  <a:cubicBezTo>
                    <a:pt x="28" y="107"/>
                    <a:pt x="28" y="107"/>
                    <a:pt x="28" y="107"/>
                  </a:cubicBezTo>
                  <a:cubicBezTo>
                    <a:pt x="28" y="107"/>
                    <a:pt x="30" y="109"/>
                    <a:pt x="38" y="109"/>
                  </a:cubicBezTo>
                  <a:cubicBezTo>
                    <a:pt x="45" y="109"/>
                    <a:pt x="47" y="107"/>
                    <a:pt x="47" y="107"/>
                  </a:cubicBezTo>
                  <a:cubicBezTo>
                    <a:pt x="48" y="103"/>
                    <a:pt x="48" y="103"/>
                    <a:pt x="48" y="103"/>
                  </a:cubicBezTo>
                  <a:cubicBezTo>
                    <a:pt x="52" y="102"/>
                    <a:pt x="53" y="101"/>
                    <a:pt x="53" y="101"/>
                  </a:cubicBezTo>
                  <a:cubicBezTo>
                    <a:pt x="54" y="95"/>
                    <a:pt x="54" y="95"/>
                    <a:pt x="54" y="95"/>
                  </a:cubicBezTo>
                  <a:cubicBezTo>
                    <a:pt x="49" y="96"/>
                    <a:pt x="43" y="97"/>
                    <a:pt x="38" y="97"/>
                  </a:cubicBezTo>
                  <a:cubicBezTo>
                    <a:pt x="32" y="97"/>
                    <a:pt x="27" y="96"/>
                    <a:pt x="22" y="95"/>
                  </a:cubicBezTo>
                  <a:close/>
                  <a:moveTo>
                    <a:pt x="20" y="84"/>
                  </a:moveTo>
                  <a:cubicBezTo>
                    <a:pt x="21" y="90"/>
                    <a:pt x="21" y="90"/>
                    <a:pt x="21" y="90"/>
                  </a:cubicBezTo>
                  <a:cubicBezTo>
                    <a:pt x="26" y="92"/>
                    <a:pt x="32" y="93"/>
                    <a:pt x="38" y="93"/>
                  </a:cubicBezTo>
                  <a:cubicBezTo>
                    <a:pt x="44" y="93"/>
                    <a:pt x="49" y="92"/>
                    <a:pt x="54" y="90"/>
                  </a:cubicBezTo>
                  <a:cubicBezTo>
                    <a:pt x="55" y="84"/>
                    <a:pt x="55" y="84"/>
                    <a:pt x="55" y="84"/>
                  </a:cubicBezTo>
                  <a:cubicBezTo>
                    <a:pt x="50" y="86"/>
                    <a:pt x="44" y="87"/>
                    <a:pt x="38" y="87"/>
                  </a:cubicBezTo>
                  <a:cubicBezTo>
                    <a:pt x="32" y="87"/>
                    <a:pt x="26" y="86"/>
                    <a:pt x="20" y="84"/>
                  </a:cubicBezTo>
                  <a:close/>
                  <a:moveTo>
                    <a:pt x="38" y="0"/>
                  </a:moveTo>
                  <a:cubicBezTo>
                    <a:pt x="17" y="0"/>
                    <a:pt x="0" y="17"/>
                    <a:pt x="0" y="38"/>
                  </a:cubicBezTo>
                  <a:cubicBezTo>
                    <a:pt x="0" y="51"/>
                    <a:pt x="8" y="63"/>
                    <a:pt x="18" y="70"/>
                  </a:cubicBezTo>
                  <a:cubicBezTo>
                    <a:pt x="20" y="79"/>
                    <a:pt x="20" y="79"/>
                    <a:pt x="20" y="79"/>
                  </a:cubicBezTo>
                  <a:cubicBezTo>
                    <a:pt x="25" y="81"/>
                    <a:pt x="31" y="83"/>
                    <a:pt x="38" y="83"/>
                  </a:cubicBezTo>
                  <a:cubicBezTo>
                    <a:pt x="44" y="83"/>
                    <a:pt x="51" y="81"/>
                    <a:pt x="56" y="79"/>
                  </a:cubicBezTo>
                  <a:cubicBezTo>
                    <a:pt x="57" y="70"/>
                    <a:pt x="57" y="70"/>
                    <a:pt x="57" y="70"/>
                  </a:cubicBezTo>
                  <a:cubicBezTo>
                    <a:pt x="68" y="63"/>
                    <a:pt x="75" y="51"/>
                    <a:pt x="75" y="38"/>
                  </a:cubicBezTo>
                  <a:cubicBezTo>
                    <a:pt x="75" y="17"/>
                    <a:pt x="59" y="0"/>
                    <a:pt x="38" y="0"/>
                  </a:cubicBezTo>
                  <a:close/>
                  <a:moveTo>
                    <a:pt x="52" y="65"/>
                  </a:moveTo>
                  <a:cubicBezTo>
                    <a:pt x="51" y="74"/>
                    <a:pt x="51" y="74"/>
                    <a:pt x="51" y="74"/>
                  </a:cubicBezTo>
                  <a:cubicBezTo>
                    <a:pt x="51" y="74"/>
                    <a:pt x="47" y="76"/>
                    <a:pt x="38" y="76"/>
                  </a:cubicBezTo>
                  <a:cubicBezTo>
                    <a:pt x="28" y="76"/>
                    <a:pt x="25" y="74"/>
                    <a:pt x="25" y="74"/>
                  </a:cubicBezTo>
                  <a:cubicBezTo>
                    <a:pt x="24" y="65"/>
                    <a:pt x="24" y="65"/>
                    <a:pt x="24" y="65"/>
                  </a:cubicBezTo>
                  <a:cubicBezTo>
                    <a:pt x="14" y="60"/>
                    <a:pt x="7" y="50"/>
                    <a:pt x="7" y="38"/>
                  </a:cubicBezTo>
                  <a:cubicBezTo>
                    <a:pt x="7" y="21"/>
                    <a:pt x="21" y="7"/>
                    <a:pt x="38" y="7"/>
                  </a:cubicBezTo>
                  <a:cubicBezTo>
                    <a:pt x="55" y="7"/>
                    <a:pt x="69" y="21"/>
                    <a:pt x="69" y="38"/>
                  </a:cubicBezTo>
                  <a:cubicBezTo>
                    <a:pt x="69" y="50"/>
                    <a:pt x="62" y="60"/>
                    <a:pt x="52" y="6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6" name="Freeform 100"/>
            <p:cNvSpPr>
              <a:spLocks noEditPoints="1"/>
            </p:cNvSpPr>
            <p:nvPr/>
          </p:nvSpPr>
          <p:spPr bwMode="auto">
            <a:xfrm>
              <a:off x="1306513" y="3524250"/>
              <a:ext cx="136525" cy="168275"/>
            </a:xfrm>
            <a:custGeom>
              <a:avLst/>
              <a:gdLst>
                <a:gd name="T0" fmla="*/ 26 w 43"/>
                <a:gd name="T1" fmla="*/ 4 h 53"/>
                <a:gd name="T2" fmla="*/ 28 w 43"/>
                <a:gd name="T3" fmla="*/ 2 h 53"/>
                <a:gd name="T4" fmla="*/ 26 w 43"/>
                <a:gd name="T5" fmla="*/ 0 h 53"/>
                <a:gd name="T6" fmla="*/ 0 w 43"/>
                <a:gd name="T7" fmla="*/ 26 h 53"/>
                <a:gd name="T8" fmla="*/ 2 w 43"/>
                <a:gd name="T9" fmla="*/ 28 h 53"/>
                <a:gd name="T10" fmla="*/ 4 w 43"/>
                <a:gd name="T11" fmla="*/ 26 h 53"/>
                <a:gd name="T12" fmla="*/ 26 w 43"/>
                <a:gd name="T13" fmla="*/ 4 h 53"/>
                <a:gd name="T14" fmla="*/ 38 w 43"/>
                <a:gd name="T15" fmla="*/ 32 h 53"/>
                <a:gd name="T16" fmla="*/ 34 w 43"/>
                <a:gd name="T17" fmla="*/ 40 h 53"/>
                <a:gd name="T18" fmla="*/ 26 w 43"/>
                <a:gd name="T19" fmla="*/ 24 h 53"/>
                <a:gd name="T20" fmla="*/ 17 w 43"/>
                <a:gd name="T21" fmla="*/ 40 h 53"/>
                <a:gd name="T22" fmla="*/ 14 w 43"/>
                <a:gd name="T23" fmla="*/ 32 h 53"/>
                <a:gd name="T24" fmla="*/ 9 w 43"/>
                <a:gd name="T25" fmla="*/ 35 h 53"/>
                <a:gd name="T26" fmla="*/ 17 w 43"/>
                <a:gd name="T27" fmla="*/ 53 h 53"/>
                <a:gd name="T28" fmla="*/ 26 w 43"/>
                <a:gd name="T29" fmla="*/ 37 h 53"/>
                <a:gd name="T30" fmla="*/ 35 w 43"/>
                <a:gd name="T31" fmla="*/ 53 h 53"/>
                <a:gd name="T32" fmla="*/ 43 w 43"/>
                <a:gd name="T33" fmla="*/ 35 h 53"/>
                <a:gd name="T34" fmla="*/ 38 w 43"/>
                <a:gd name="T3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53">
                  <a:moveTo>
                    <a:pt x="26" y="4"/>
                  </a:moveTo>
                  <a:cubicBezTo>
                    <a:pt x="27" y="4"/>
                    <a:pt x="28" y="3"/>
                    <a:pt x="28" y="2"/>
                  </a:cubicBezTo>
                  <a:cubicBezTo>
                    <a:pt x="28" y="1"/>
                    <a:pt x="27" y="0"/>
                    <a:pt x="26" y="0"/>
                  </a:cubicBezTo>
                  <a:cubicBezTo>
                    <a:pt x="11" y="0"/>
                    <a:pt x="0" y="11"/>
                    <a:pt x="0" y="26"/>
                  </a:cubicBezTo>
                  <a:cubicBezTo>
                    <a:pt x="0" y="27"/>
                    <a:pt x="1" y="28"/>
                    <a:pt x="2" y="28"/>
                  </a:cubicBezTo>
                  <a:cubicBezTo>
                    <a:pt x="3" y="28"/>
                    <a:pt x="4" y="27"/>
                    <a:pt x="4" y="26"/>
                  </a:cubicBezTo>
                  <a:cubicBezTo>
                    <a:pt x="4" y="14"/>
                    <a:pt x="14" y="4"/>
                    <a:pt x="26" y="4"/>
                  </a:cubicBezTo>
                  <a:close/>
                  <a:moveTo>
                    <a:pt x="38" y="32"/>
                  </a:moveTo>
                  <a:cubicBezTo>
                    <a:pt x="34" y="40"/>
                    <a:pt x="34" y="40"/>
                    <a:pt x="34" y="40"/>
                  </a:cubicBezTo>
                  <a:cubicBezTo>
                    <a:pt x="26" y="24"/>
                    <a:pt x="26" y="24"/>
                    <a:pt x="26" y="24"/>
                  </a:cubicBezTo>
                  <a:cubicBezTo>
                    <a:pt x="17" y="40"/>
                    <a:pt x="17" y="40"/>
                    <a:pt x="17" y="40"/>
                  </a:cubicBezTo>
                  <a:cubicBezTo>
                    <a:pt x="14" y="32"/>
                    <a:pt x="14" y="32"/>
                    <a:pt x="14" y="32"/>
                  </a:cubicBezTo>
                  <a:cubicBezTo>
                    <a:pt x="9" y="35"/>
                    <a:pt x="9" y="35"/>
                    <a:pt x="9" y="35"/>
                  </a:cubicBezTo>
                  <a:cubicBezTo>
                    <a:pt x="17" y="53"/>
                    <a:pt x="17" y="53"/>
                    <a:pt x="17" y="53"/>
                  </a:cubicBezTo>
                  <a:cubicBezTo>
                    <a:pt x="26" y="37"/>
                    <a:pt x="26" y="37"/>
                    <a:pt x="26" y="37"/>
                  </a:cubicBezTo>
                  <a:cubicBezTo>
                    <a:pt x="35" y="53"/>
                    <a:pt x="35" y="53"/>
                    <a:pt x="35" y="53"/>
                  </a:cubicBezTo>
                  <a:cubicBezTo>
                    <a:pt x="43" y="35"/>
                    <a:pt x="43" y="35"/>
                    <a:pt x="43" y="35"/>
                  </a:cubicBezTo>
                  <a:lnTo>
                    <a:pt x="38" y="32"/>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grpSp>
        <p:nvGrpSpPr>
          <p:cNvPr id="17" name="Group 19"/>
          <p:cNvGrpSpPr/>
          <p:nvPr/>
        </p:nvGrpSpPr>
        <p:grpSpPr>
          <a:xfrm>
            <a:off x="4576965" y="2976476"/>
            <a:ext cx="565150" cy="565150"/>
            <a:chOff x="3048001" y="3378200"/>
            <a:chExt cx="565150" cy="565150"/>
          </a:xfrm>
          <a:solidFill>
            <a:schemeClr val="bg1"/>
          </a:solidFill>
        </p:grpSpPr>
        <p:sp>
          <p:nvSpPr>
            <p:cNvPr id="18" name="Oval 101"/>
            <p:cNvSpPr>
              <a:spLocks noChangeArrowheads="1"/>
            </p:cNvSpPr>
            <p:nvPr/>
          </p:nvSpPr>
          <p:spPr bwMode="auto">
            <a:xfrm>
              <a:off x="3060701" y="3390900"/>
              <a:ext cx="539750" cy="539750"/>
            </a:xfrm>
            <a:prstGeom prst="ellipse">
              <a:avLst/>
            </a:prstGeom>
            <a:solidFill>
              <a:srgbClr val="545D79"/>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9" name="Freeform 102"/>
            <p:cNvSpPr>
              <a:spLocks noEditPoints="1"/>
            </p:cNvSpPr>
            <p:nvPr/>
          </p:nvSpPr>
          <p:spPr bwMode="auto">
            <a:xfrm>
              <a:off x="3048001" y="3378200"/>
              <a:ext cx="565150" cy="565150"/>
            </a:xfrm>
            <a:custGeom>
              <a:avLst/>
              <a:gdLst>
                <a:gd name="T0" fmla="*/ 89 w 178"/>
                <a:gd name="T1" fmla="*/ 178 h 178"/>
                <a:gd name="T2" fmla="*/ 0 w 178"/>
                <a:gd name="T3" fmla="*/ 89 h 178"/>
                <a:gd name="T4" fmla="*/ 89 w 178"/>
                <a:gd name="T5" fmla="*/ 0 h 178"/>
                <a:gd name="T6" fmla="*/ 178 w 178"/>
                <a:gd name="T7" fmla="*/ 89 h 178"/>
                <a:gd name="T8" fmla="*/ 89 w 178"/>
                <a:gd name="T9" fmla="*/ 178 h 178"/>
                <a:gd name="T10" fmla="*/ 89 w 178"/>
                <a:gd name="T11" fmla="*/ 8 h 178"/>
                <a:gd name="T12" fmla="*/ 8 w 178"/>
                <a:gd name="T13" fmla="*/ 89 h 178"/>
                <a:gd name="T14" fmla="*/ 89 w 178"/>
                <a:gd name="T15" fmla="*/ 170 h 178"/>
                <a:gd name="T16" fmla="*/ 170 w 178"/>
                <a:gd name="T17" fmla="*/ 89 h 178"/>
                <a:gd name="T18" fmla="*/ 89 w 178"/>
                <a:gd name="T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8">
                  <a:moveTo>
                    <a:pt x="89" y="178"/>
                  </a:moveTo>
                  <a:cubicBezTo>
                    <a:pt x="40" y="178"/>
                    <a:pt x="0" y="138"/>
                    <a:pt x="0" y="89"/>
                  </a:cubicBezTo>
                  <a:cubicBezTo>
                    <a:pt x="0" y="40"/>
                    <a:pt x="40" y="0"/>
                    <a:pt x="89" y="0"/>
                  </a:cubicBezTo>
                  <a:cubicBezTo>
                    <a:pt x="138" y="0"/>
                    <a:pt x="178" y="40"/>
                    <a:pt x="178" y="89"/>
                  </a:cubicBezTo>
                  <a:cubicBezTo>
                    <a:pt x="178" y="138"/>
                    <a:pt x="138" y="178"/>
                    <a:pt x="89" y="178"/>
                  </a:cubicBezTo>
                  <a:close/>
                  <a:moveTo>
                    <a:pt x="89" y="8"/>
                  </a:moveTo>
                  <a:cubicBezTo>
                    <a:pt x="44" y="8"/>
                    <a:pt x="8" y="44"/>
                    <a:pt x="8" y="89"/>
                  </a:cubicBezTo>
                  <a:cubicBezTo>
                    <a:pt x="8" y="133"/>
                    <a:pt x="44" y="170"/>
                    <a:pt x="89" y="170"/>
                  </a:cubicBezTo>
                  <a:cubicBezTo>
                    <a:pt x="134" y="170"/>
                    <a:pt x="170" y="133"/>
                    <a:pt x="170" y="89"/>
                  </a:cubicBezTo>
                  <a:cubicBezTo>
                    <a:pt x="170" y="44"/>
                    <a:pt x="134" y="8"/>
                    <a:pt x="89" y="8"/>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0" name="Freeform 103"/>
            <p:cNvSpPr>
              <a:spLocks noEditPoints="1"/>
            </p:cNvSpPr>
            <p:nvPr/>
          </p:nvSpPr>
          <p:spPr bwMode="auto">
            <a:xfrm>
              <a:off x="3200401" y="3514725"/>
              <a:ext cx="260350" cy="327025"/>
            </a:xfrm>
            <a:custGeom>
              <a:avLst/>
              <a:gdLst>
                <a:gd name="T0" fmla="*/ 41 w 82"/>
                <a:gd name="T1" fmla="*/ 53 h 103"/>
                <a:gd name="T2" fmla="*/ 20 w 82"/>
                <a:gd name="T3" fmla="*/ 74 h 103"/>
                <a:gd name="T4" fmla="*/ 41 w 82"/>
                <a:gd name="T5" fmla="*/ 95 h 103"/>
                <a:gd name="T6" fmla="*/ 62 w 82"/>
                <a:gd name="T7" fmla="*/ 74 h 103"/>
                <a:gd name="T8" fmla="*/ 41 w 82"/>
                <a:gd name="T9" fmla="*/ 53 h 103"/>
                <a:gd name="T10" fmla="*/ 41 w 82"/>
                <a:gd name="T11" fmla="*/ 93 h 103"/>
                <a:gd name="T12" fmla="*/ 22 w 82"/>
                <a:gd name="T13" fmla="*/ 74 h 103"/>
                <a:gd name="T14" fmla="*/ 41 w 82"/>
                <a:gd name="T15" fmla="*/ 55 h 103"/>
                <a:gd name="T16" fmla="*/ 60 w 82"/>
                <a:gd name="T17" fmla="*/ 74 h 103"/>
                <a:gd name="T18" fmla="*/ 41 w 82"/>
                <a:gd name="T19" fmla="*/ 93 h 103"/>
                <a:gd name="T20" fmla="*/ 82 w 82"/>
                <a:gd name="T21" fmla="*/ 16 h 103"/>
                <a:gd name="T22" fmla="*/ 77 w 82"/>
                <a:gd name="T23" fmla="*/ 10 h 103"/>
                <a:gd name="T24" fmla="*/ 58 w 82"/>
                <a:gd name="T25" fmla="*/ 49 h 103"/>
                <a:gd name="T26" fmla="*/ 52 w 82"/>
                <a:gd name="T27" fmla="*/ 46 h 103"/>
                <a:gd name="T28" fmla="*/ 72 w 82"/>
                <a:gd name="T29" fmla="*/ 5 h 103"/>
                <a:gd name="T30" fmla="*/ 66 w 82"/>
                <a:gd name="T31" fmla="*/ 0 h 103"/>
                <a:gd name="T32" fmla="*/ 16 w 82"/>
                <a:gd name="T33" fmla="*/ 0 h 103"/>
                <a:gd name="T34" fmla="*/ 11 w 82"/>
                <a:gd name="T35" fmla="*/ 5 h 103"/>
                <a:gd name="T36" fmla="*/ 31 w 82"/>
                <a:gd name="T37" fmla="*/ 46 h 103"/>
                <a:gd name="T38" fmla="*/ 24 w 82"/>
                <a:gd name="T39" fmla="*/ 49 h 103"/>
                <a:gd name="T40" fmla="*/ 5 w 82"/>
                <a:gd name="T41" fmla="*/ 10 h 103"/>
                <a:gd name="T42" fmla="*/ 0 w 82"/>
                <a:gd name="T43" fmla="*/ 16 h 103"/>
                <a:gd name="T44" fmla="*/ 19 w 82"/>
                <a:gd name="T45" fmla="*/ 54 h 103"/>
                <a:gd name="T46" fmla="*/ 12 w 82"/>
                <a:gd name="T47" fmla="*/ 74 h 103"/>
                <a:gd name="T48" fmla="*/ 41 w 82"/>
                <a:gd name="T49" fmla="*/ 103 h 103"/>
                <a:gd name="T50" fmla="*/ 71 w 82"/>
                <a:gd name="T51" fmla="*/ 74 h 103"/>
                <a:gd name="T52" fmla="*/ 63 w 82"/>
                <a:gd name="T53" fmla="*/ 54 h 103"/>
                <a:gd name="T54" fmla="*/ 82 w 82"/>
                <a:gd name="T55" fmla="*/ 16 h 103"/>
                <a:gd name="T56" fmla="*/ 20 w 82"/>
                <a:gd name="T57" fmla="*/ 7 h 103"/>
                <a:gd name="T58" fmla="*/ 63 w 82"/>
                <a:gd name="T59" fmla="*/ 7 h 103"/>
                <a:gd name="T60" fmla="*/ 59 w 82"/>
                <a:gd name="T61" fmla="*/ 15 h 103"/>
                <a:gd name="T62" fmla="*/ 23 w 82"/>
                <a:gd name="T63" fmla="*/ 15 h 103"/>
                <a:gd name="T64" fmla="*/ 20 w 82"/>
                <a:gd name="T65" fmla="*/ 7 h 103"/>
                <a:gd name="T66" fmla="*/ 27 w 82"/>
                <a:gd name="T67" fmla="*/ 22 h 103"/>
                <a:gd name="T68" fmla="*/ 55 w 82"/>
                <a:gd name="T69" fmla="*/ 22 h 103"/>
                <a:gd name="T70" fmla="*/ 44 w 82"/>
                <a:gd name="T71" fmla="*/ 44 h 103"/>
                <a:gd name="T72" fmla="*/ 41 w 82"/>
                <a:gd name="T73" fmla="*/ 44 h 103"/>
                <a:gd name="T74" fmla="*/ 38 w 82"/>
                <a:gd name="T75" fmla="*/ 44 h 103"/>
                <a:gd name="T76" fmla="*/ 27 w 82"/>
                <a:gd name="T77" fmla="*/ 22 h 103"/>
                <a:gd name="T78" fmla="*/ 64 w 82"/>
                <a:gd name="T79" fmla="*/ 74 h 103"/>
                <a:gd name="T80" fmla="*/ 41 w 82"/>
                <a:gd name="T81" fmla="*/ 97 h 103"/>
                <a:gd name="T82" fmla="*/ 18 w 82"/>
                <a:gd name="T83" fmla="*/ 74 h 103"/>
                <a:gd name="T84" fmla="*/ 41 w 82"/>
                <a:gd name="T85" fmla="*/ 51 h 103"/>
                <a:gd name="T86" fmla="*/ 64 w 82"/>
                <a:gd name="T87" fmla="*/ 74 h 103"/>
                <a:gd name="T88" fmla="*/ 44 w 82"/>
                <a:gd name="T89" fmla="*/ 61 h 103"/>
                <a:gd name="T90" fmla="*/ 41 w 82"/>
                <a:gd name="T91" fmla="*/ 61 h 103"/>
                <a:gd name="T92" fmla="*/ 34 w 82"/>
                <a:gd name="T93" fmla="*/ 65 h 103"/>
                <a:gd name="T94" fmla="*/ 34 w 82"/>
                <a:gd name="T95" fmla="*/ 68 h 103"/>
                <a:gd name="T96" fmla="*/ 39 w 82"/>
                <a:gd name="T97" fmla="*/ 68 h 103"/>
                <a:gd name="T98" fmla="*/ 39 w 82"/>
                <a:gd name="T99" fmla="*/ 83 h 103"/>
                <a:gd name="T100" fmla="*/ 36 w 82"/>
                <a:gd name="T101" fmla="*/ 83 h 103"/>
                <a:gd name="T102" fmla="*/ 36 w 82"/>
                <a:gd name="T103" fmla="*/ 86 h 103"/>
                <a:gd name="T104" fmla="*/ 47 w 82"/>
                <a:gd name="T105" fmla="*/ 86 h 103"/>
                <a:gd name="T106" fmla="*/ 47 w 82"/>
                <a:gd name="T107" fmla="*/ 83 h 103"/>
                <a:gd name="T108" fmla="*/ 44 w 82"/>
                <a:gd name="T109" fmla="*/ 83 h 103"/>
                <a:gd name="T110" fmla="*/ 44 w 82"/>
                <a:gd name="T111"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 h="103">
                  <a:moveTo>
                    <a:pt x="41" y="53"/>
                  </a:moveTo>
                  <a:cubicBezTo>
                    <a:pt x="29" y="53"/>
                    <a:pt x="20" y="62"/>
                    <a:pt x="20" y="74"/>
                  </a:cubicBezTo>
                  <a:cubicBezTo>
                    <a:pt x="20" y="85"/>
                    <a:pt x="29" y="95"/>
                    <a:pt x="41" y="95"/>
                  </a:cubicBezTo>
                  <a:cubicBezTo>
                    <a:pt x="53" y="95"/>
                    <a:pt x="62" y="85"/>
                    <a:pt x="62" y="74"/>
                  </a:cubicBezTo>
                  <a:cubicBezTo>
                    <a:pt x="62" y="62"/>
                    <a:pt x="53" y="53"/>
                    <a:pt x="41" y="53"/>
                  </a:cubicBezTo>
                  <a:close/>
                  <a:moveTo>
                    <a:pt x="41" y="93"/>
                  </a:moveTo>
                  <a:cubicBezTo>
                    <a:pt x="31" y="93"/>
                    <a:pt x="22" y="84"/>
                    <a:pt x="22" y="74"/>
                  </a:cubicBezTo>
                  <a:cubicBezTo>
                    <a:pt x="22" y="63"/>
                    <a:pt x="31" y="55"/>
                    <a:pt x="41" y="55"/>
                  </a:cubicBezTo>
                  <a:cubicBezTo>
                    <a:pt x="52" y="55"/>
                    <a:pt x="60" y="63"/>
                    <a:pt x="60" y="74"/>
                  </a:cubicBezTo>
                  <a:cubicBezTo>
                    <a:pt x="60" y="84"/>
                    <a:pt x="52" y="93"/>
                    <a:pt x="41" y="93"/>
                  </a:cubicBezTo>
                  <a:close/>
                  <a:moveTo>
                    <a:pt x="82" y="16"/>
                  </a:moveTo>
                  <a:cubicBezTo>
                    <a:pt x="77" y="10"/>
                    <a:pt x="77" y="10"/>
                    <a:pt x="77" y="10"/>
                  </a:cubicBezTo>
                  <a:cubicBezTo>
                    <a:pt x="58" y="49"/>
                    <a:pt x="58" y="49"/>
                    <a:pt x="58" y="49"/>
                  </a:cubicBezTo>
                  <a:cubicBezTo>
                    <a:pt x="56" y="48"/>
                    <a:pt x="54" y="47"/>
                    <a:pt x="52" y="46"/>
                  </a:cubicBezTo>
                  <a:cubicBezTo>
                    <a:pt x="72" y="5"/>
                    <a:pt x="72" y="5"/>
                    <a:pt x="72" y="5"/>
                  </a:cubicBezTo>
                  <a:cubicBezTo>
                    <a:pt x="66" y="0"/>
                    <a:pt x="66" y="0"/>
                    <a:pt x="66" y="0"/>
                  </a:cubicBezTo>
                  <a:cubicBezTo>
                    <a:pt x="16" y="0"/>
                    <a:pt x="16" y="0"/>
                    <a:pt x="16" y="0"/>
                  </a:cubicBezTo>
                  <a:cubicBezTo>
                    <a:pt x="11" y="5"/>
                    <a:pt x="11" y="5"/>
                    <a:pt x="11" y="5"/>
                  </a:cubicBezTo>
                  <a:cubicBezTo>
                    <a:pt x="31" y="46"/>
                    <a:pt x="31" y="46"/>
                    <a:pt x="31" y="46"/>
                  </a:cubicBezTo>
                  <a:cubicBezTo>
                    <a:pt x="28" y="47"/>
                    <a:pt x="26" y="48"/>
                    <a:pt x="24" y="49"/>
                  </a:cubicBezTo>
                  <a:cubicBezTo>
                    <a:pt x="5" y="10"/>
                    <a:pt x="5" y="10"/>
                    <a:pt x="5" y="10"/>
                  </a:cubicBezTo>
                  <a:cubicBezTo>
                    <a:pt x="0" y="16"/>
                    <a:pt x="0" y="16"/>
                    <a:pt x="0" y="16"/>
                  </a:cubicBezTo>
                  <a:cubicBezTo>
                    <a:pt x="19" y="54"/>
                    <a:pt x="19" y="54"/>
                    <a:pt x="19" y="54"/>
                  </a:cubicBezTo>
                  <a:cubicBezTo>
                    <a:pt x="14" y="60"/>
                    <a:pt x="12" y="66"/>
                    <a:pt x="12" y="74"/>
                  </a:cubicBezTo>
                  <a:cubicBezTo>
                    <a:pt x="12" y="90"/>
                    <a:pt x="25" y="103"/>
                    <a:pt x="41" y="103"/>
                  </a:cubicBezTo>
                  <a:cubicBezTo>
                    <a:pt x="57" y="103"/>
                    <a:pt x="71" y="90"/>
                    <a:pt x="71" y="74"/>
                  </a:cubicBezTo>
                  <a:cubicBezTo>
                    <a:pt x="71" y="66"/>
                    <a:pt x="68" y="60"/>
                    <a:pt x="63" y="54"/>
                  </a:cubicBezTo>
                  <a:lnTo>
                    <a:pt x="82" y="16"/>
                  </a:lnTo>
                  <a:close/>
                  <a:moveTo>
                    <a:pt x="20" y="7"/>
                  </a:moveTo>
                  <a:cubicBezTo>
                    <a:pt x="63" y="7"/>
                    <a:pt x="63" y="7"/>
                    <a:pt x="63" y="7"/>
                  </a:cubicBezTo>
                  <a:cubicBezTo>
                    <a:pt x="59" y="15"/>
                    <a:pt x="59" y="15"/>
                    <a:pt x="59" y="15"/>
                  </a:cubicBezTo>
                  <a:cubicBezTo>
                    <a:pt x="23" y="15"/>
                    <a:pt x="23" y="15"/>
                    <a:pt x="23" y="15"/>
                  </a:cubicBezTo>
                  <a:lnTo>
                    <a:pt x="20" y="7"/>
                  </a:lnTo>
                  <a:close/>
                  <a:moveTo>
                    <a:pt x="27" y="22"/>
                  </a:moveTo>
                  <a:cubicBezTo>
                    <a:pt x="55" y="22"/>
                    <a:pt x="55" y="22"/>
                    <a:pt x="55" y="22"/>
                  </a:cubicBezTo>
                  <a:cubicBezTo>
                    <a:pt x="44" y="44"/>
                    <a:pt x="44" y="44"/>
                    <a:pt x="44" y="44"/>
                  </a:cubicBezTo>
                  <a:cubicBezTo>
                    <a:pt x="43" y="44"/>
                    <a:pt x="42" y="44"/>
                    <a:pt x="41" y="44"/>
                  </a:cubicBezTo>
                  <a:cubicBezTo>
                    <a:pt x="40" y="44"/>
                    <a:pt x="39" y="44"/>
                    <a:pt x="38" y="44"/>
                  </a:cubicBezTo>
                  <a:lnTo>
                    <a:pt x="27" y="22"/>
                  </a:lnTo>
                  <a:close/>
                  <a:moveTo>
                    <a:pt x="64" y="74"/>
                  </a:moveTo>
                  <a:cubicBezTo>
                    <a:pt x="64" y="86"/>
                    <a:pt x="54" y="97"/>
                    <a:pt x="41" y="97"/>
                  </a:cubicBezTo>
                  <a:cubicBezTo>
                    <a:pt x="28" y="97"/>
                    <a:pt x="18" y="86"/>
                    <a:pt x="18" y="74"/>
                  </a:cubicBezTo>
                  <a:cubicBezTo>
                    <a:pt x="18" y="61"/>
                    <a:pt x="28" y="51"/>
                    <a:pt x="41" y="51"/>
                  </a:cubicBezTo>
                  <a:cubicBezTo>
                    <a:pt x="54" y="51"/>
                    <a:pt x="64" y="61"/>
                    <a:pt x="64" y="74"/>
                  </a:cubicBezTo>
                  <a:close/>
                  <a:moveTo>
                    <a:pt x="44" y="61"/>
                  </a:moveTo>
                  <a:cubicBezTo>
                    <a:pt x="41" y="61"/>
                    <a:pt x="41" y="61"/>
                    <a:pt x="41" y="61"/>
                  </a:cubicBezTo>
                  <a:cubicBezTo>
                    <a:pt x="41" y="61"/>
                    <a:pt x="40" y="65"/>
                    <a:pt x="34" y="65"/>
                  </a:cubicBezTo>
                  <a:cubicBezTo>
                    <a:pt x="34" y="68"/>
                    <a:pt x="34" y="68"/>
                    <a:pt x="34" y="68"/>
                  </a:cubicBezTo>
                  <a:cubicBezTo>
                    <a:pt x="39" y="68"/>
                    <a:pt x="39" y="68"/>
                    <a:pt x="39" y="68"/>
                  </a:cubicBezTo>
                  <a:cubicBezTo>
                    <a:pt x="39" y="83"/>
                    <a:pt x="39" y="83"/>
                    <a:pt x="39" y="83"/>
                  </a:cubicBezTo>
                  <a:cubicBezTo>
                    <a:pt x="36" y="83"/>
                    <a:pt x="36" y="83"/>
                    <a:pt x="36" y="83"/>
                  </a:cubicBezTo>
                  <a:cubicBezTo>
                    <a:pt x="36" y="86"/>
                    <a:pt x="36" y="86"/>
                    <a:pt x="36" y="86"/>
                  </a:cubicBezTo>
                  <a:cubicBezTo>
                    <a:pt x="47" y="86"/>
                    <a:pt x="47" y="86"/>
                    <a:pt x="47" y="86"/>
                  </a:cubicBezTo>
                  <a:cubicBezTo>
                    <a:pt x="47" y="83"/>
                    <a:pt x="47" y="83"/>
                    <a:pt x="47" y="83"/>
                  </a:cubicBezTo>
                  <a:cubicBezTo>
                    <a:pt x="44" y="83"/>
                    <a:pt x="44" y="83"/>
                    <a:pt x="44" y="83"/>
                  </a:cubicBezTo>
                  <a:lnTo>
                    <a:pt x="44" y="61"/>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grpSp>
        <p:nvGrpSpPr>
          <p:cNvPr id="21" name="Group 38"/>
          <p:cNvGrpSpPr/>
          <p:nvPr/>
        </p:nvGrpSpPr>
        <p:grpSpPr>
          <a:xfrm>
            <a:off x="6520065" y="2976476"/>
            <a:ext cx="565150" cy="565150"/>
            <a:chOff x="4991101" y="3378200"/>
            <a:chExt cx="565150" cy="565150"/>
          </a:xfrm>
          <a:solidFill>
            <a:schemeClr val="bg1"/>
          </a:solidFill>
        </p:grpSpPr>
        <p:sp>
          <p:nvSpPr>
            <p:cNvPr id="22" name="Oval 104"/>
            <p:cNvSpPr>
              <a:spLocks noChangeArrowheads="1"/>
            </p:cNvSpPr>
            <p:nvPr/>
          </p:nvSpPr>
          <p:spPr bwMode="auto">
            <a:xfrm>
              <a:off x="5003801" y="3390900"/>
              <a:ext cx="539750" cy="539750"/>
            </a:xfrm>
            <a:prstGeom prst="ellipse">
              <a:avLst/>
            </a:prstGeom>
            <a:solidFill>
              <a:srgbClr val="6366AD"/>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dirty="0">
                <a:ln>
                  <a:noFill/>
                </a:ln>
                <a:solidFill>
                  <a:prstClr val="black"/>
                </a:solidFill>
                <a:effectLst/>
                <a:uLnTx/>
                <a:uFillTx/>
                <a:cs typeface="+mn-ea"/>
                <a:sym typeface="+mn-lt"/>
              </a:endParaRPr>
            </a:p>
          </p:txBody>
        </p:sp>
        <p:sp>
          <p:nvSpPr>
            <p:cNvPr id="23" name="Freeform 105"/>
            <p:cNvSpPr>
              <a:spLocks noEditPoints="1"/>
            </p:cNvSpPr>
            <p:nvPr/>
          </p:nvSpPr>
          <p:spPr bwMode="auto">
            <a:xfrm>
              <a:off x="4991101" y="3378200"/>
              <a:ext cx="565150" cy="565150"/>
            </a:xfrm>
            <a:custGeom>
              <a:avLst/>
              <a:gdLst>
                <a:gd name="T0" fmla="*/ 89 w 178"/>
                <a:gd name="T1" fmla="*/ 178 h 178"/>
                <a:gd name="T2" fmla="*/ 0 w 178"/>
                <a:gd name="T3" fmla="*/ 89 h 178"/>
                <a:gd name="T4" fmla="*/ 89 w 178"/>
                <a:gd name="T5" fmla="*/ 0 h 178"/>
                <a:gd name="T6" fmla="*/ 178 w 178"/>
                <a:gd name="T7" fmla="*/ 89 h 178"/>
                <a:gd name="T8" fmla="*/ 89 w 178"/>
                <a:gd name="T9" fmla="*/ 178 h 178"/>
                <a:gd name="T10" fmla="*/ 89 w 178"/>
                <a:gd name="T11" fmla="*/ 8 h 178"/>
                <a:gd name="T12" fmla="*/ 8 w 178"/>
                <a:gd name="T13" fmla="*/ 89 h 178"/>
                <a:gd name="T14" fmla="*/ 89 w 178"/>
                <a:gd name="T15" fmla="*/ 170 h 178"/>
                <a:gd name="T16" fmla="*/ 170 w 178"/>
                <a:gd name="T17" fmla="*/ 89 h 178"/>
                <a:gd name="T18" fmla="*/ 89 w 178"/>
                <a:gd name="T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8">
                  <a:moveTo>
                    <a:pt x="89" y="178"/>
                  </a:moveTo>
                  <a:cubicBezTo>
                    <a:pt x="40" y="178"/>
                    <a:pt x="0" y="138"/>
                    <a:pt x="0" y="89"/>
                  </a:cubicBezTo>
                  <a:cubicBezTo>
                    <a:pt x="0" y="40"/>
                    <a:pt x="40" y="0"/>
                    <a:pt x="89" y="0"/>
                  </a:cubicBezTo>
                  <a:cubicBezTo>
                    <a:pt x="139" y="0"/>
                    <a:pt x="178" y="40"/>
                    <a:pt x="178" y="89"/>
                  </a:cubicBezTo>
                  <a:cubicBezTo>
                    <a:pt x="178" y="138"/>
                    <a:pt x="139" y="178"/>
                    <a:pt x="89" y="178"/>
                  </a:cubicBezTo>
                  <a:close/>
                  <a:moveTo>
                    <a:pt x="89" y="8"/>
                  </a:moveTo>
                  <a:cubicBezTo>
                    <a:pt x="45" y="8"/>
                    <a:pt x="8" y="44"/>
                    <a:pt x="8" y="89"/>
                  </a:cubicBezTo>
                  <a:cubicBezTo>
                    <a:pt x="8" y="133"/>
                    <a:pt x="45" y="170"/>
                    <a:pt x="89" y="170"/>
                  </a:cubicBezTo>
                  <a:cubicBezTo>
                    <a:pt x="134" y="170"/>
                    <a:pt x="170" y="133"/>
                    <a:pt x="170" y="89"/>
                  </a:cubicBezTo>
                  <a:cubicBezTo>
                    <a:pt x="170" y="44"/>
                    <a:pt x="134" y="8"/>
                    <a:pt x="89" y="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4" name="Freeform 106"/>
            <p:cNvSpPr>
              <a:spLocks noEditPoints="1"/>
            </p:cNvSpPr>
            <p:nvPr/>
          </p:nvSpPr>
          <p:spPr bwMode="auto">
            <a:xfrm>
              <a:off x="5121276" y="3533775"/>
              <a:ext cx="307975" cy="263525"/>
            </a:xfrm>
            <a:custGeom>
              <a:avLst/>
              <a:gdLst>
                <a:gd name="T0" fmla="*/ 4 w 97"/>
                <a:gd name="T1" fmla="*/ 79 h 83"/>
                <a:gd name="T2" fmla="*/ 7 w 97"/>
                <a:gd name="T3" fmla="*/ 83 h 83"/>
                <a:gd name="T4" fmla="*/ 25 w 97"/>
                <a:gd name="T5" fmla="*/ 83 h 83"/>
                <a:gd name="T6" fmla="*/ 25 w 97"/>
                <a:gd name="T7" fmla="*/ 45 h 83"/>
                <a:gd name="T8" fmla="*/ 4 w 97"/>
                <a:gd name="T9" fmla="*/ 67 h 83"/>
                <a:gd name="T10" fmla="*/ 4 w 97"/>
                <a:gd name="T11" fmla="*/ 79 h 83"/>
                <a:gd name="T12" fmla="*/ 34 w 97"/>
                <a:gd name="T13" fmla="*/ 54 h 83"/>
                <a:gd name="T14" fmla="*/ 34 w 97"/>
                <a:gd name="T15" fmla="*/ 83 h 83"/>
                <a:gd name="T16" fmla="*/ 56 w 97"/>
                <a:gd name="T17" fmla="*/ 83 h 83"/>
                <a:gd name="T18" fmla="*/ 56 w 97"/>
                <a:gd name="T19" fmla="*/ 57 h 83"/>
                <a:gd name="T20" fmla="*/ 46 w 97"/>
                <a:gd name="T21" fmla="*/ 66 h 83"/>
                <a:gd name="T22" fmla="*/ 34 w 97"/>
                <a:gd name="T23" fmla="*/ 54 h 83"/>
                <a:gd name="T24" fmla="*/ 64 w 97"/>
                <a:gd name="T25" fmla="*/ 48 h 83"/>
                <a:gd name="T26" fmla="*/ 64 w 97"/>
                <a:gd name="T27" fmla="*/ 83 h 83"/>
                <a:gd name="T28" fmla="*/ 82 w 97"/>
                <a:gd name="T29" fmla="*/ 83 h 83"/>
                <a:gd name="T30" fmla="*/ 86 w 97"/>
                <a:gd name="T31" fmla="*/ 79 h 83"/>
                <a:gd name="T32" fmla="*/ 86 w 97"/>
                <a:gd name="T33" fmla="*/ 45 h 83"/>
                <a:gd name="T34" fmla="*/ 86 w 97"/>
                <a:gd name="T35" fmla="*/ 26 h 83"/>
                <a:gd name="T36" fmla="*/ 67 w 97"/>
                <a:gd name="T37" fmla="*/ 45 h 83"/>
                <a:gd name="T38" fmla="*/ 64 w 97"/>
                <a:gd name="T39" fmla="*/ 48 h 83"/>
                <a:gd name="T40" fmla="*/ 77 w 97"/>
                <a:gd name="T41" fmla="*/ 2 h 83"/>
                <a:gd name="T42" fmla="*/ 74 w 97"/>
                <a:gd name="T43" fmla="*/ 6 h 83"/>
                <a:gd name="T44" fmla="*/ 78 w 97"/>
                <a:gd name="T45" fmla="*/ 9 h 83"/>
                <a:gd name="T46" fmla="*/ 82 w 97"/>
                <a:gd name="T47" fmla="*/ 9 h 83"/>
                <a:gd name="T48" fmla="*/ 46 w 97"/>
                <a:gd name="T49" fmla="*/ 45 h 83"/>
                <a:gd name="T50" fmla="*/ 25 w 97"/>
                <a:gd name="T51" fmla="*/ 24 h 83"/>
                <a:gd name="T52" fmla="*/ 1 w 97"/>
                <a:gd name="T53" fmla="*/ 48 h 83"/>
                <a:gd name="T54" fmla="*/ 1 w 97"/>
                <a:gd name="T55" fmla="*/ 54 h 83"/>
                <a:gd name="T56" fmla="*/ 7 w 97"/>
                <a:gd name="T57" fmla="*/ 54 h 83"/>
                <a:gd name="T58" fmla="*/ 25 w 97"/>
                <a:gd name="T59" fmla="*/ 35 h 83"/>
                <a:gd name="T60" fmla="*/ 46 w 97"/>
                <a:gd name="T61" fmla="*/ 56 h 83"/>
                <a:gd name="T62" fmla="*/ 88 w 97"/>
                <a:gd name="T63" fmla="*/ 15 h 83"/>
                <a:gd name="T64" fmla="*/ 87 w 97"/>
                <a:gd name="T65" fmla="*/ 19 h 83"/>
                <a:gd name="T66" fmla="*/ 91 w 97"/>
                <a:gd name="T67" fmla="*/ 23 h 83"/>
                <a:gd name="T68" fmla="*/ 91 w 97"/>
                <a:gd name="T69" fmla="*/ 23 h 83"/>
                <a:gd name="T70" fmla="*/ 95 w 97"/>
                <a:gd name="T71" fmla="*/ 19 h 83"/>
                <a:gd name="T72" fmla="*/ 97 w 97"/>
                <a:gd name="T73" fmla="*/ 0 h 83"/>
                <a:gd name="T74" fmla="*/ 77 w 97"/>
                <a:gd name="T75"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83">
                  <a:moveTo>
                    <a:pt x="4" y="79"/>
                  </a:moveTo>
                  <a:cubicBezTo>
                    <a:pt x="4" y="81"/>
                    <a:pt x="5" y="83"/>
                    <a:pt x="7" y="83"/>
                  </a:cubicBezTo>
                  <a:cubicBezTo>
                    <a:pt x="25" y="83"/>
                    <a:pt x="25" y="83"/>
                    <a:pt x="25" y="83"/>
                  </a:cubicBezTo>
                  <a:cubicBezTo>
                    <a:pt x="25" y="45"/>
                    <a:pt x="25" y="45"/>
                    <a:pt x="25" y="45"/>
                  </a:cubicBezTo>
                  <a:cubicBezTo>
                    <a:pt x="4" y="67"/>
                    <a:pt x="4" y="67"/>
                    <a:pt x="4" y="67"/>
                  </a:cubicBezTo>
                  <a:lnTo>
                    <a:pt x="4" y="79"/>
                  </a:lnTo>
                  <a:close/>
                  <a:moveTo>
                    <a:pt x="34" y="54"/>
                  </a:moveTo>
                  <a:cubicBezTo>
                    <a:pt x="34" y="83"/>
                    <a:pt x="34" y="83"/>
                    <a:pt x="34" y="83"/>
                  </a:cubicBezTo>
                  <a:cubicBezTo>
                    <a:pt x="56" y="83"/>
                    <a:pt x="56" y="83"/>
                    <a:pt x="56" y="83"/>
                  </a:cubicBezTo>
                  <a:cubicBezTo>
                    <a:pt x="56" y="57"/>
                    <a:pt x="56" y="57"/>
                    <a:pt x="56" y="57"/>
                  </a:cubicBezTo>
                  <a:cubicBezTo>
                    <a:pt x="46" y="66"/>
                    <a:pt x="46" y="66"/>
                    <a:pt x="46" y="66"/>
                  </a:cubicBezTo>
                  <a:lnTo>
                    <a:pt x="34" y="54"/>
                  </a:lnTo>
                  <a:close/>
                  <a:moveTo>
                    <a:pt x="64" y="48"/>
                  </a:moveTo>
                  <a:cubicBezTo>
                    <a:pt x="64" y="83"/>
                    <a:pt x="64" y="83"/>
                    <a:pt x="64" y="83"/>
                  </a:cubicBezTo>
                  <a:cubicBezTo>
                    <a:pt x="82" y="83"/>
                    <a:pt x="82" y="83"/>
                    <a:pt x="82" y="83"/>
                  </a:cubicBezTo>
                  <a:cubicBezTo>
                    <a:pt x="84" y="83"/>
                    <a:pt x="86" y="81"/>
                    <a:pt x="86" y="79"/>
                  </a:cubicBezTo>
                  <a:cubicBezTo>
                    <a:pt x="86" y="45"/>
                    <a:pt x="86" y="45"/>
                    <a:pt x="86" y="45"/>
                  </a:cubicBezTo>
                  <a:cubicBezTo>
                    <a:pt x="86" y="26"/>
                    <a:pt x="86" y="26"/>
                    <a:pt x="86" y="26"/>
                  </a:cubicBezTo>
                  <a:cubicBezTo>
                    <a:pt x="67" y="45"/>
                    <a:pt x="67" y="45"/>
                    <a:pt x="67" y="45"/>
                  </a:cubicBezTo>
                  <a:lnTo>
                    <a:pt x="64" y="48"/>
                  </a:lnTo>
                  <a:close/>
                  <a:moveTo>
                    <a:pt x="77" y="2"/>
                  </a:moveTo>
                  <a:cubicBezTo>
                    <a:pt x="75" y="2"/>
                    <a:pt x="74" y="4"/>
                    <a:pt x="74" y="6"/>
                  </a:cubicBezTo>
                  <a:cubicBezTo>
                    <a:pt x="74" y="8"/>
                    <a:pt x="76" y="10"/>
                    <a:pt x="78" y="9"/>
                  </a:cubicBezTo>
                  <a:cubicBezTo>
                    <a:pt x="82" y="9"/>
                    <a:pt x="82" y="9"/>
                    <a:pt x="82" y="9"/>
                  </a:cubicBezTo>
                  <a:cubicBezTo>
                    <a:pt x="46" y="45"/>
                    <a:pt x="46" y="45"/>
                    <a:pt x="46" y="45"/>
                  </a:cubicBezTo>
                  <a:cubicBezTo>
                    <a:pt x="25" y="24"/>
                    <a:pt x="25" y="24"/>
                    <a:pt x="25" y="24"/>
                  </a:cubicBezTo>
                  <a:cubicBezTo>
                    <a:pt x="1" y="48"/>
                    <a:pt x="1" y="48"/>
                    <a:pt x="1" y="48"/>
                  </a:cubicBezTo>
                  <a:cubicBezTo>
                    <a:pt x="0" y="50"/>
                    <a:pt x="0" y="52"/>
                    <a:pt x="1" y="54"/>
                  </a:cubicBezTo>
                  <a:cubicBezTo>
                    <a:pt x="3" y="55"/>
                    <a:pt x="5" y="55"/>
                    <a:pt x="7" y="54"/>
                  </a:cubicBezTo>
                  <a:cubicBezTo>
                    <a:pt x="25" y="35"/>
                    <a:pt x="25" y="35"/>
                    <a:pt x="25" y="35"/>
                  </a:cubicBezTo>
                  <a:cubicBezTo>
                    <a:pt x="46" y="56"/>
                    <a:pt x="46" y="56"/>
                    <a:pt x="46" y="56"/>
                  </a:cubicBezTo>
                  <a:cubicBezTo>
                    <a:pt x="88" y="15"/>
                    <a:pt x="88" y="15"/>
                    <a:pt x="88" y="15"/>
                  </a:cubicBezTo>
                  <a:cubicBezTo>
                    <a:pt x="87" y="19"/>
                    <a:pt x="87" y="19"/>
                    <a:pt x="87" y="19"/>
                  </a:cubicBezTo>
                  <a:cubicBezTo>
                    <a:pt x="87" y="21"/>
                    <a:pt x="89" y="23"/>
                    <a:pt x="91" y="23"/>
                  </a:cubicBezTo>
                  <a:cubicBezTo>
                    <a:pt x="91" y="23"/>
                    <a:pt x="91" y="23"/>
                    <a:pt x="91" y="23"/>
                  </a:cubicBezTo>
                  <a:cubicBezTo>
                    <a:pt x="93" y="23"/>
                    <a:pt x="95" y="21"/>
                    <a:pt x="95" y="19"/>
                  </a:cubicBezTo>
                  <a:cubicBezTo>
                    <a:pt x="97" y="0"/>
                    <a:pt x="97" y="0"/>
                    <a:pt x="97" y="0"/>
                  </a:cubicBezTo>
                  <a:lnTo>
                    <a:pt x="77" y="2"/>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grpSp>
        <p:nvGrpSpPr>
          <p:cNvPr id="25" name="Group 39"/>
          <p:cNvGrpSpPr/>
          <p:nvPr/>
        </p:nvGrpSpPr>
        <p:grpSpPr>
          <a:xfrm>
            <a:off x="8464752" y="2976476"/>
            <a:ext cx="565150" cy="565150"/>
            <a:chOff x="6935788" y="3378200"/>
            <a:chExt cx="565150" cy="565150"/>
          </a:xfrm>
          <a:solidFill>
            <a:schemeClr val="bg1"/>
          </a:solidFill>
        </p:grpSpPr>
        <p:sp>
          <p:nvSpPr>
            <p:cNvPr id="26" name="Oval 107"/>
            <p:cNvSpPr>
              <a:spLocks noChangeArrowheads="1"/>
            </p:cNvSpPr>
            <p:nvPr/>
          </p:nvSpPr>
          <p:spPr bwMode="auto">
            <a:xfrm>
              <a:off x="6948488" y="3390900"/>
              <a:ext cx="539750" cy="539750"/>
            </a:xfrm>
            <a:prstGeom prst="ellipse">
              <a:avLst/>
            </a:prstGeom>
            <a:solidFill>
              <a:srgbClr val="545D79"/>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7" name="Freeform 108"/>
            <p:cNvSpPr>
              <a:spLocks noEditPoints="1"/>
            </p:cNvSpPr>
            <p:nvPr/>
          </p:nvSpPr>
          <p:spPr bwMode="auto">
            <a:xfrm>
              <a:off x="6935788" y="3378200"/>
              <a:ext cx="565150" cy="565150"/>
            </a:xfrm>
            <a:custGeom>
              <a:avLst/>
              <a:gdLst>
                <a:gd name="T0" fmla="*/ 89 w 178"/>
                <a:gd name="T1" fmla="*/ 178 h 178"/>
                <a:gd name="T2" fmla="*/ 0 w 178"/>
                <a:gd name="T3" fmla="*/ 89 h 178"/>
                <a:gd name="T4" fmla="*/ 89 w 178"/>
                <a:gd name="T5" fmla="*/ 0 h 178"/>
                <a:gd name="T6" fmla="*/ 178 w 178"/>
                <a:gd name="T7" fmla="*/ 89 h 178"/>
                <a:gd name="T8" fmla="*/ 89 w 178"/>
                <a:gd name="T9" fmla="*/ 178 h 178"/>
                <a:gd name="T10" fmla="*/ 89 w 178"/>
                <a:gd name="T11" fmla="*/ 8 h 178"/>
                <a:gd name="T12" fmla="*/ 8 w 178"/>
                <a:gd name="T13" fmla="*/ 89 h 178"/>
                <a:gd name="T14" fmla="*/ 89 w 178"/>
                <a:gd name="T15" fmla="*/ 170 h 178"/>
                <a:gd name="T16" fmla="*/ 170 w 178"/>
                <a:gd name="T17" fmla="*/ 89 h 178"/>
                <a:gd name="T18" fmla="*/ 89 w 178"/>
                <a:gd name="T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8">
                  <a:moveTo>
                    <a:pt x="89" y="178"/>
                  </a:moveTo>
                  <a:cubicBezTo>
                    <a:pt x="40" y="178"/>
                    <a:pt x="0" y="138"/>
                    <a:pt x="0" y="89"/>
                  </a:cubicBezTo>
                  <a:cubicBezTo>
                    <a:pt x="0" y="40"/>
                    <a:pt x="40" y="0"/>
                    <a:pt x="89" y="0"/>
                  </a:cubicBezTo>
                  <a:cubicBezTo>
                    <a:pt x="138" y="0"/>
                    <a:pt x="178" y="40"/>
                    <a:pt x="178" y="89"/>
                  </a:cubicBezTo>
                  <a:cubicBezTo>
                    <a:pt x="178" y="138"/>
                    <a:pt x="138" y="178"/>
                    <a:pt x="89" y="178"/>
                  </a:cubicBezTo>
                  <a:close/>
                  <a:moveTo>
                    <a:pt x="89" y="8"/>
                  </a:moveTo>
                  <a:cubicBezTo>
                    <a:pt x="44" y="8"/>
                    <a:pt x="8" y="44"/>
                    <a:pt x="8" y="89"/>
                  </a:cubicBezTo>
                  <a:cubicBezTo>
                    <a:pt x="8" y="133"/>
                    <a:pt x="44" y="170"/>
                    <a:pt x="89" y="170"/>
                  </a:cubicBezTo>
                  <a:cubicBezTo>
                    <a:pt x="133" y="170"/>
                    <a:pt x="170" y="133"/>
                    <a:pt x="170" y="89"/>
                  </a:cubicBezTo>
                  <a:cubicBezTo>
                    <a:pt x="170" y="44"/>
                    <a:pt x="133" y="8"/>
                    <a:pt x="89" y="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8" name="Freeform 109"/>
            <p:cNvSpPr>
              <a:spLocks noEditPoints="1"/>
            </p:cNvSpPr>
            <p:nvPr/>
          </p:nvSpPr>
          <p:spPr bwMode="auto">
            <a:xfrm>
              <a:off x="7075488" y="3492500"/>
              <a:ext cx="314325" cy="323850"/>
            </a:xfrm>
            <a:custGeom>
              <a:avLst/>
              <a:gdLst>
                <a:gd name="T0" fmla="*/ 85 w 99"/>
                <a:gd name="T1" fmla="*/ 70 h 102"/>
                <a:gd name="T2" fmla="*/ 83 w 99"/>
                <a:gd name="T3" fmla="*/ 70 h 102"/>
                <a:gd name="T4" fmla="*/ 67 w 99"/>
                <a:gd name="T5" fmla="*/ 86 h 102"/>
                <a:gd name="T6" fmla="*/ 70 w 99"/>
                <a:gd name="T7" fmla="*/ 96 h 102"/>
                <a:gd name="T8" fmla="*/ 83 w 99"/>
                <a:gd name="T9" fmla="*/ 102 h 102"/>
                <a:gd name="T10" fmla="*/ 99 w 99"/>
                <a:gd name="T11" fmla="*/ 86 h 102"/>
                <a:gd name="T12" fmla="*/ 85 w 99"/>
                <a:gd name="T13" fmla="*/ 70 h 102"/>
                <a:gd name="T14" fmla="*/ 93 w 99"/>
                <a:gd name="T15" fmla="*/ 88 h 102"/>
                <a:gd name="T16" fmla="*/ 85 w 99"/>
                <a:gd name="T17" fmla="*/ 88 h 102"/>
                <a:gd name="T18" fmla="*/ 85 w 99"/>
                <a:gd name="T19" fmla="*/ 96 h 102"/>
                <a:gd name="T20" fmla="*/ 81 w 99"/>
                <a:gd name="T21" fmla="*/ 96 h 102"/>
                <a:gd name="T22" fmla="*/ 81 w 99"/>
                <a:gd name="T23" fmla="*/ 88 h 102"/>
                <a:gd name="T24" fmla="*/ 73 w 99"/>
                <a:gd name="T25" fmla="*/ 88 h 102"/>
                <a:gd name="T26" fmla="*/ 73 w 99"/>
                <a:gd name="T27" fmla="*/ 84 h 102"/>
                <a:gd name="T28" fmla="*/ 81 w 99"/>
                <a:gd name="T29" fmla="*/ 84 h 102"/>
                <a:gd name="T30" fmla="*/ 81 w 99"/>
                <a:gd name="T31" fmla="*/ 76 h 102"/>
                <a:gd name="T32" fmla="*/ 85 w 99"/>
                <a:gd name="T33" fmla="*/ 76 h 102"/>
                <a:gd name="T34" fmla="*/ 85 w 99"/>
                <a:gd name="T35" fmla="*/ 84 h 102"/>
                <a:gd name="T36" fmla="*/ 93 w 99"/>
                <a:gd name="T37" fmla="*/ 84 h 102"/>
                <a:gd name="T38" fmla="*/ 93 w 99"/>
                <a:gd name="T39" fmla="*/ 88 h 102"/>
                <a:gd name="T40" fmla="*/ 83 w 99"/>
                <a:gd name="T41" fmla="*/ 64 h 102"/>
                <a:gd name="T42" fmla="*/ 83 w 99"/>
                <a:gd name="T43" fmla="*/ 64 h 102"/>
                <a:gd name="T44" fmla="*/ 83 w 99"/>
                <a:gd name="T45" fmla="*/ 64 h 102"/>
                <a:gd name="T46" fmla="*/ 69 w 99"/>
                <a:gd name="T47" fmla="*/ 55 h 102"/>
                <a:gd name="T48" fmla="*/ 58 w 99"/>
                <a:gd name="T49" fmla="*/ 49 h 102"/>
                <a:gd name="T50" fmla="*/ 54 w 99"/>
                <a:gd name="T51" fmla="*/ 46 h 102"/>
                <a:gd name="T52" fmla="*/ 53 w 99"/>
                <a:gd name="T53" fmla="*/ 41 h 102"/>
                <a:gd name="T54" fmla="*/ 57 w 99"/>
                <a:gd name="T55" fmla="*/ 33 h 102"/>
                <a:gd name="T56" fmla="*/ 60 w 99"/>
                <a:gd name="T57" fmla="*/ 26 h 102"/>
                <a:gd name="T58" fmla="*/ 59 w 99"/>
                <a:gd name="T59" fmla="*/ 24 h 102"/>
                <a:gd name="T60" fmla="*/ 57 w 99"/>
                <a:gd name="T61" fmla="*/ 8 h 102"/>
                <a:gd name="T62" fmla="*/ 47 w 99"/>
                <a:gd name="T63" fmla="*/ 2 h 102"/>
                <a:gd name="T64" fmla="*/ 43 w 99"/>
                <a:gd name="T65" fmla="*/ 1 h 102"/>
                <a:gd name="T66" fmla="*/ 38 w 99"/>
                <a:gd name="T67" fmla="*/ 0 h 102"/>
                <a:gd name="T68" fmla="*/ 39 w 99"/>
                <a:gd name="T69" fmla="*/ 2 h 102"/>
                <a:gd name="T70" fmla="*/ 29 w 99"/>
                <a:gd name="T71" fmla="*/ 8 h 102"/>
                <a:gd name="T72" fmla="*/ 27 w 99"/>
                <a:gd name="T73" fmla="*/ 24 h 102"/>
                <a:gd name="T74" fmla="*/ 26 w 99"/>
                <a:gd name="T75" fmla="*/ 26 h 102"/>
                <a:gd name="T76" fmla="*/ 29 w 99"/>
                <a:gd name="T77" fmla="*/ 33 h 102"/>
                <a:gd name="T78" fmla="*/ 33 w 99"/>
                <a:gd name="T79" fmla="*/ 41 h 102"/>
                <a:gd name="T80" fmla="*/ 32 w 99"/>
                <a:gd name="T81" fmla="*/ 46 h 102"/>
                <a:gd name="T82" fmla="*/ 28 w 99"/>
                <a:gd name="T83" fmla="*/ 49 h 102"/>
                <a:gd name="T84" fmla="*/ 17 w 99"/>
                <a:gd name="T85" fmla="*/ 55 h 102"/>
                <a:gd name="T86" fmla="*/ 2 w 99"/>
                <a:gd name="T87" fmla="*/ 64 h 102"/>
                <a:gd name="T88" fmla="*/ 0 w 99"/>
                <a:gd name="T89" fmla="*/ 87 h 102"/>
                <a:gd name="T90" fmla="*/ 0 w 99"/>
                <a:gd name="T91" fmla="*/ 88 h 102"/>
                <a:gd name="T92" fmla="*/ 0 w 99"/>
                <a:gd name="T93" fmla="*/ 88 h 102"/>
                <a:gd name="T94" fmla="*/ 43 w 99"/>
                <a:gd name="T95" fmla="*/ 100 h 102"/>
                <a:gd name="T96" fmla="*/ 64 w 99"/>
                <a:gd name="T97" fmla="*/ 97 h 102"/>
                <a:gd name="T98" fmla="*/ 61 w 99"/>
                <a:gd name="T99" fmla="*/ 86 h 102"/>
                <a:gd name="T100" fmla="*/ 83 w 99"/>
                <a:gd name="T101" fmla="*/ 6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 h="102">
                  <a:moveTo>
                    <a:pt x="85" y="70"/>
                  </a:moveTo>
                  <a:cubicBezTo>
                    <a:pt x="84" y="70"/>
                    <a:pt x="83" y="70"/>
                    <a:pt x="83" y="70"/>
                  </a:cubicBezTo>
                  <a:cubicBezTo>
                    <a:pt x="74" y="70"/>
                    <a:pt x="67" y="77"/>
                    <a:pt x="67" y="86"/>
                  </a:cubicBezTo>
                  <a:cubicBezTo>
                    <a:pt x="67" y="90"/>
                    <a:pt x="68" y="93"/>
                    <a:pt x="70" y="96"/>
                  </a:cubicBezTo>
                  <a:cubicBezTo>
                    <a:pt x="73" y="99"/>
                    <a:pt x="78" y="102"/>
                    <a:pt x="83" y="102"/>
                  </a:cubicBezTo>
                  <a:cubicBezTo>
                    <a:pt x="92" y="102"/>
                    <a:pt x="99" y="95"/>
                    <a:pt x="99" y="86"/>
                  </a:cubicBezTo>
                  <a:cubicBezTo>
                    <a:pt x="99" y="78"/>
                    <a:pt x="93" y="71"/>
                    <a:pt x="85" y="70"/>
                  </a:cubicBezTo>
                  <a:close/>
                  <a:moveTo>
                    <a:pt x="93" y="88"/>
                  </a:moveTo>
                  <a:cubicBezTo>
                    <a:pt x="85" y="88"/>
                    <a:pt x="85" y="88"/>
                    <a:pt x="85" y="88"/>
                  </a:cubicBezTo>
                  <a:cubicBezTo>
                    <a:pt x="85" y="96"/>
                    <a:pt x="85" y="96"/>
                    <a:pt x="85" y="96"/>
                  </a:cubicBezTo>
                  <a:cubicBezTo>
                    <a:pt x="81" y="96"/>
                    <a:pt x="81" y="96"/>
                    <a:pt x="81" y="96"/>
                  </a:cubicBezTo>
                  <a:cubicBezTo>
                    <a:pt x="81" y="88"/>
                    <a:pt x="81" y="88"/>
                    <a:pt x="81" y="88"/>
                  </a:cubicBezTo>
                  <a:cubicBezTo>
                    <a:pt x="73" y="88"/>
                    <a:pt x="73" y="88"/>
                    <a:pt x="73" y="88"/>
                  </a:cubicBezTo>
                  <a:cubicBezTo>
                    <a:pt x="73" y="84"/>
                    <a:pt x="73" y="84"/>
                    <a:pt x="73" y="84"/>
                  </a:cubicBezTo>
                  <a:cubicBezTo>
                    <a:pt x="81" y="84"/>
                    <a:pt x="81" y="84"/>
                    <a:pt x="81" y="84"/>
                  </a:cubicBezTo>
                  <a:cubicBezTo>
                    <a:pt x="81" y="76"/>
                    <a:pt x="81" y="76"/>
                    <a:pt x="81" y="76"/>
                  </a:cubicBezTo>
                  <a:cubicBezTo>
                    <a:pt x="85" y="76"/>
                    <a:pt x="85" y="76"/>
                    <a:pt x="85" y="76"/>
                  </a:cubicBezTo>
                  <a:cubicBezTo>
                    <a:pt x="85" y="84"/>
                    <a:pt x="85" y="84"/>
                    <a:pt x="85" y="84"/>
                  </a:cubicBezTo>
                  <a:cubicBezTo>
                    <a:pt x="93" y="84"/>
                    <a:pt x="93" y="84"/>
                    <a:pt x="93" y="84"/>
                  </a:cubicBezTo>
                  <a:lnTo>
                    <a:pt x="93" y="88"/>
                  </a:lnTo>
                  <a:close/>
                  <a:moveTo>
                    <a:pt x="83" y="64"/>
                  </a:moveTo>
                  <a:cubicBezTo>
                    <a:pt x="83" y="64"/>
                    <a:pt x="83" y="64"/>
                    <a:pt x="83" y="64"/>
                  </a:cubicBezTo>
                  <a:cubicBezTo>
                    <a:pt x="83" y="64"/>
                    <a:pt x="83" y="64"/>
                    <a:pt x="83" y="64"/>
                  </a:cubicBezTo>
                  <a:cubicBezTo>
                    <a:pt x="80" y="56"/>
                    <a:pt x="71" y="56"/>
                    <a:pt x="69" y="55"/>
                  </a:cubicBezTo>
                  <a:cubicBezTo>
                    <a:pt x="62" y="53"/>
                    <a:pt x="59" y="52"/>
                    <a:pt x="58" y="49"/>
                  </a:cubicBezTo>
                  <a:cubicBezTo>
                    <a:pt x="56" y="46"/>
                    <a:pt x="54" y="46"/>
                    <a:pt x="54" y="46"/>
                  </a:cubicBezTo>
                  <a:cubicBezTo>
                    <a:pt x="54" y="45"/>
                    <a:pt x="53" y="43"/>
                    <a:pt x="53" y="41"/>
                  </a:cubicBezTo>
                  <a:cubicBezTo>
                    <a:pt x="56" y="38"/>
                    <a:pt x="57" y="33"/>
                    <a:pt x="57" y="33"/>
                  </a:cubicBezTo>
                  <a:cubicBezTo>
                    <a:pt x="59" y="32"/>
                    <a:pt x="60" y="28"/>
                    <a:pt x="60" y="26"/>
                  </a:cubicBezTo>
                  <a:cubicBezTo>
                    <a:pt x="60" y="24"/>
                    <a:pt x="59" y="24"/>
                    <a:pt x="59" y="24"/>
                  </a:cubicBezTo>
                  <a:cubicBezTo>
                    <a:pt x="59" y="24"/>
                    <a:pt x="60" y="14"/>
                    <a:pt x="57" y="8"/>
                  </a:cubicBezTo>
                  <a:cubicBezTo>
                    <a:pt x="53" y="2"/>
                    <a:pt x="47" y="2"/>
                    <a:pt x="47" y="2"/>
                  </a:cubicBezTo>
                  <a:cubicBezTo>
                    <a:pt x="43" y="1"/>
                    <a:pt x="43" y="1"/>
                    <a:pt x="43" y="1"/>
                  </a:cubicBezTo>
                  <a:cubicBezTo>
                    <a:pt x="43" y="1"/>
                    <a:pt x="39" y="1"/>
                    <a:pt x="38" y="0"/>
                  </a:cubicBezTo>
                  <a:cubicBezTo>
                    <a:pt x="38" y="0"/>
                    <a:pt x="38" y="1"/>
                    <a:pt x="39" y="2"/>
                  </a:cubicBezTo>
                  <a:cubicBezTo>
                    <a:pt x="39" y="2"/>
                    <a:pt x="33" y="2"/>
                    <a:pt x="29" y="8"/>
                  </a:cubicBezTo>
                  <a:cubicBezTo>
                    <a:pt x="25" y="14"/>
                    <a:pt x="27" y="24"/>
                    <a:pt x="27" y="24"/>
                  </a:cubicBezTo>
                  <a:cubicBezTo>
                    <a:pt x="27" y="24"/>
                    <a:pt x="26" y="24"/>
                    <a:pt x="26" y="26"/>
                  </a:cubicBezTo>
                  <a:cubicBezTo>
                    <a:pt x="26" y="28"/>
                    <a:pt x="26" y="32"/>
                    <a:pt x="29" y="33"/>
                  </a:cubicBezTo>
                  <a:cubicBezTo>
                    <a:pt x="29" y="33"/>
                    <a:pt x="30" y="38"/>
                    <a:pt x="33" y="41"/>
                  </a:cubicBezTo>
                  <a:cubicBezTo>
                    <a:pt x="32" y="43"/>
                    <a:pt x="32" y="45"/>
                    <a:pt x="32" y="46"/>
                  </a:cubicBezTo>
                  <a:cubicBezTo>
                    <a:pt x="32" y="46"/>
                    <a:pt x="30" y="46"/>
                    <a:pt x="28" y="49"/>
                  </a:cubicBezTo>
                  <a:cubicBezTo>
                    <a:pt x="26" y="52"/>
                    <a:pt x="24" y="53"/>
                    <a:pt x="17" y="55"/>
                  </a:cubicBezTo>
                  <a:cubicBezTo>
                    <a:pt x="15" y="56"/>
                    <a:pt x="6" y="56"/>
                    <a:pt x="2" y="64"/>
                  </a:cubicBezTo>
                  <a:cubicBezTo>
                    <a:pt x="1" y="68"/>
                    <a:pt x="0" y="78"/>
                    <a:pt x="0" y="87"/>
                  </a:cubicBezTo>
                  <a:cubicBezTo>
                    <a:pt x="0" y="87"/>
                    <a:pt x="0" y="88"/>
                    <a:pt x="0" y="88"/>
                  </a:cubicBezTo>
                  <a:cubicBezTo>
                    <a:pt x="0" y="88"/>
                    <a:pt x="0" y="88"/>
                    <a:pt x="0" y="88"/>
                  </a:cubicBezTo>
                  <a:cubicBezTo>
                    <a:pt x="8" y="94"/>
                    <a:pt x="22" y="100"/>
                    <a:pt x="43" y="100"/>
                  </a:cubicBezTo>
                  <a:cubicBezTo>
                    <a:pt x="51" y="100"/>
                    <a:pt x="58" y="99"/>
                    <a:pt x="64" y="97"/>
                  </a:cubicBezTo>
                  <a:cubicBezTo>
                    <a:pt x="62" y="94"/>
                    <a:pt x="61" y="90"/>
                    <a:pt x="61" y="86"/>
                  </a:cubicBezTo>
                  <a:cubicBezTo>
                    <a:pt x="61" y="74"/>
                    <a:pt x="71" y="64"/>
                    <a:pt x="83"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sp>
        <p:nvSpPr>
          <p:cNvPr id="29" name="矩形 28"/>
          <p:cNvSpPr/>
          <p:nvPr/>
        </p:nvSpPr>
        <p:spPr>
          <a:xfrm>
            <a:off x="2311291" y="3658983"/>
            <a:ext cx="1335824" cy="1532727"/>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cs typeface="+mn-ea"/>
                <a:sym typeface="+mn-lt"/>
              </a:rPr>
              <a:t>详写内容</a:t>
            </a:r>
            <a:r>
              <a:rPr kumimoji="0" lang="en-US" altLang="zh-CN" sz="1200" b="0" i="0" u="none" strike="noStrike" kern="1200" cap="none" spc="0" normalizeH="0" baseline="0" noProof="0" dirty="0">
                <a:ln>
                  <a:noFill/>
                </a:ln>
                <a:solidFill>
                  <a:prstClr val="black"/>
                </a:solidFill>
                <a:effectLst/>
                <a:uLnTx/>
                <a:uFillTx/>
                <a:cs typeface="+mn-ea"/>
                <a:sym typeface="+mn-lt"/>
              </a:rPr>
              <a:t>……</a:t>
            </a:r>
            <a:r>
              <a:rPr kumimoji="0" lang="zh-CN" altLang="en-US" sz="1200" b="0" i="0" u="none" strike="noStrike" kern="1200" cap="none" spc="0" normalizeH="0" baseline="0" noProof="0" dirty="0">
                <a:ln>
                  <a:noFill/>
                </a:ln>
                <a:solidFill>
                  <a:prstClr val="black"/>
                </a:solidFill>
                <a:effectLst/>
                <a:uLnTx/>
                <a:uFillTx/>
                <a:cs typeface="+mn-ea"/>
                <a:sym typeface="+mn-lt"/>
              </a:rPr>
              <a:t>点击输入本栏的具体文字，简明扼要的说明分项内容，此为概念图解</a:t>
            </a:r>
            <a:endParaRPr kumimoji="0" lang="zh-CN" altLang="en-US" sz="1200" b="0" i="0" u="none" strike="noStrike" kern="1200" cap="none" spc="0" normalizeH="0" baseline="0" noProof="0" dirty="0">
              <a:ln>
                <a:noFill/>
              </a:ln>
              <a:solidFill>
                <a:prstClr val="black"/>
              </a:solidFill>
              <a:effectLst/>
              <a:uLnTx/>
              <a:uFillTx/>
              <a:cs typeface="+mn-ea"/>
              <a:sym typeface="+mn-lt"/>
            </a:endParaRPr>
          </a:p>
        </p:txBody>
      </p:sp>
      <p:sp>
        <p:nvSpPr>
          <p:cNvPr id="30" name="矩形 29"/>
          <p:cNvSpPr/>
          <p:nvPr/>
        </p:nvSpPr>
        <p:spPr>
          <a:xfrm>
            <a:off x="4254391" y="3665451"/>
            <a:ext cx="1335824" cy="1532727"/>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cs typeface="+mn-ea"/>
                <a:sym typeface="+mn-lt"/>
              </a:rPr>
              <a:t>详写内容</a:t>
            </a:r>
            <a:r>
              <a:rPr kumimoji="0" lang="en-US" altLang="zh-CN" sz="1200" b="0" i="0" u="none" strike="noStrike" kern="1200" cap="none" spc="0" normalizeH="0" baseline="0" noProof="0" dirty="0">
                <a:ln>
                  <a:noFill/>
                </a:ln>
                <a:solidFill>
                  <a:prstClr val="black"/>
                </a:solidFill>
                <a:effectLst/>
                <a:uLnTx/>
                <a:uFillTx/>
                <a:cs typeface="+mn-ea"/>
                <a:sym typeface="+mn-lt"/>
              </a:rPr>
              <a:t>……</a:t>
            </a:r>
            <a:r>
              <a:rPr kumimoji="0" lang="zh-CN" altLang="en-US" sz="1200" b="0" i="0" u="none" strike="noStrike" kern="1200" cap="none" spc="0" normalizeH="0" baseline="0" noProof="0" dirty="0">
                <a:ln>
                  <a:noFill/>
                </a:ln>
                <a:solidFill>
                  <a:prstClr val="black"/>
                </a:solidFill>
                <a:effectLst/>
                <a:uLnTx/>
                <a:uFillTx/>
                <a:cs typeface="+mn-ea"/>
                <a:sym typeface="+mn-lt"/>
              </a:rPr>
              <a:t>点击输入本栏的具体文字，简明扼要的说明分项内容，此为概念图解</a:t>
            </a:r>
            <a:endParaRPr kumimoji="0" lang="zh-CN" altLang="en-US" sz="1200" b="0" i="0" u="none" strike="noStrike" kern="1200" cap="none" spc="0" normalizeH="0" baseline="0" noProof="0" dirty="0">
              <a:ln>
                <a:noFill/>
              </a:ln>
              <a:solidFill>
                <a:prstClr val="black"/>
              </a:solidFill>
              <a:effectLst/>
              <a:uLnTx/>
              <a:uFillTx/>
              <a:cs typeface="+mn-ea"/>
              <a:sym typeface="+mn-lt"/>
            </a:endParaRPr>
          </a:p>
        </p:txBody>
      </p:sp>
      <p:sp>
        <p:nvSpPr>
          <p:cNvPr id="31" name="矩形 30"/>
          <p:cNvSpPr/>
          <p:nvPr/>
        </p:nvSpPr>
        <p:spPr>
          <a:xfrm>
            <a:off x="6191732" y="3684501"/>
            <a:ext cx="1335824" cy="152971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cs typeface="+mn-ea"/>
                <a:sym typeface="+mn-lt"/>
              </a:rPr>
              <a:t>详写内容</a:t>
            </a:r>
            <a:r>
              <a:rPr kumimoji="0" lang="en-US" altLang="zh-CN" sz="1200" b="0" i="0" u="none" strike="noStrike" kern="1200" cap="none" spc="0" normalizeH="0" baseline="0" noProof="0" dirty="0">
                <a:ln>
                  <a:noFill/>
                </a:ln>
                <a:solidFill>
                  <a:prstClr val="black"/>
                </a:solidFill>
                <a:effectLst/>
                <a:uLnTx/>
                <a:uFillTx/>
                <a:cs typeface="+mn-ea"/>
                <a:sym typeface="+mn-lt"/>
              </a:rPr>
              <a:t>……</a:t>
            </a:r>
            <a:r>
              <a:rPr kumimoji="0" lang="zh-CN" altLang="en-US" sz="1200" b="0" i="0" u="none" strike="noStrike" kern="1200" cap="none" spc="0" normalizeH="0" baseline="0" noProof="0" dirty="0">
                <a:ln>
                  <a:noFill/>
                </a:ln>
                <a:solidFill>
                  <a:prstClr val="black"/>
                </a:solidFill>
                <a:effectLst/>
                <a:uLnTx/>
                <a:uFillTx/>
                <a:cs typeface="+mn-ea"/>
                <a:sym typeface="+mn-lt"/>
              </a:rPr>
              <a:t>点击输入本栏的具体文字，简明扼要的说明分项内容，此为概念图解</a:t>
            </a:r>
            <a:endParaRPr kumimoji="0" lang="zh-CN" altLang="en-US" sz="1200" b="0" i="0" u="none" strike="noStrike" kern="1200" cap="none" spc="0" normalizeH="0" baseline="0" noProof="0" dirty="0">
              <a:ln>
                <a:noFill/>
              </a:ln>
              <a:solidFill>
                <a:prstClr val="black"/>
              </a:solidFill>
              <a:effectLst/>
              <a:uLnTx/>
              <a:uFillTx/>
              <a:cs typeface="+mn-ea"/>
              <a:sym typeface="+mn-lt"/>
            </a:endParaRPr>
          </a:p>
        </p:txBody>
      </p:sp>
      <p:sp>
        <p:nvSpPr>
          <p:cNvPr id="32" name="矩形 31"/>
          <p:cNvSpPr/>
          <p:nvPr/>
        </p:nvSpPr>
        <p:spPr>
          <a:xfrm>
            <a:off x="8098040" y="3749241"/>
            <a:ext cx="1335824" cy="1532727"/>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cs typeface="+mn-ea"/>
                <a:sym typeface="+mn-lt"/>
              </a:rPr>
              <a:t>详写内容</a:t>
            </a:r>
            <a:r>
              <a:rPr kumimoji="0" lang="en-US" altLang="zh-CN" sz="1200" b="0" i="0" u="none" strike="noStrike" kern="1200" cap="none" spc="0" normalizeH="0" baseline="0" noProof="0" dirty="0">
                <a:ln>
                  <a:noFill/>
                </a:ln>
                <a:solidFill>
                  <a:prstClr val="black"/>
                </a:solidFill>
                <a:effectLst/>
                <a:uLnTx/>
                <a:uFillTx/>
                <a:cs typeface="+mn-ea"/>
                <a:sym typeface="+mn-lt"/>
              </a:rPr>
              <a:t>……</a:t>
            </a:r>
            <a:r>
              <a:rPr kumimoji="0" lang="zh-CN" altLang="en-US" sz="1200" b="0" i="0" u="none" strike="noStrike" kern="1200" cap="none" spc="0" normalizeH="0" baseline="0" noProof="0" dirty="0">
                <a:ln>
                  <a:noFill/>
                </a:ln>
                <a:solidFill>
                  <a:prstClr val="black"/>
                </a:solidFill>
                <a:effectLst/>
                <a:uLnTx/>
                <a:uFillTx/>
                <a:cs typeface="+mn-ea"/>
                <a:sym typeface="+mn-lt"/>
              </a:rPr>
              <a:t>点击输入本栏的具体文字，简明扼要的说明分项内容，此为概念图解</a:t>
            </a:r>
            <a:endParaRPr kumimoji="0" lang="zh-CN" altLang="en-US" sz="1200" b="0" i="0" u="none" strike="noStrike" kern="1200" cap="none" spc="0" normalizeH="0" baseline="0" noProof="0" dirty="0">
              <a:ln>
                <a:noFill/>
              </a:ln>
              <a:solidFill>
                <a:prstClr val="black"/>
              </a:solidFill>
              <a:effectLst/>
              <a:uLnTx/>
              <a:uFillTx/>
              <a:cs typeface="+mn-ea"/>
              <a:sym typeface="+mn-lt"/>
            </a:endParaRP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5"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strVal val="#ppt_w*0.70"/>
                                          </p:val>
                                        </p:tav>
                                        <p:tav tm="100000">
                                          <p:val>
                                            <p:strVal val="#ppt_w"/>
                                          </p:val>
                                        </p:tav>
                                      </p:tavLst>
                                    </p:anim>
                                    <p:anim calcmode="lin" valueType="num">
                                      <p:cBhvr>
                                        <p:cTn id="18" dur="1000" fill="hold"/>
                                        <p:tgtEl>
                                          <p:spTgt spid="29"/>
                                        </p:tgtEl>
                                        <p:attrNameLst>
                                          <p:attrName>ppt_h</p:attrName>
                                        </p:attrNameLst>
                                      </p:cBhvr>
                                      <p:tavLst>
                                        <p:tav tm="0">
                                          <p:val>
                                            <p:strVal val="#ppt_h"/>
                                          </p:val>
                                        </p:tav>
                                        <p:tav tm="100000">
                                          <p:val>
                                            <p:strVal val="#ppt_h"/>
                                          </p:val>
                                        </p:tav>
                                      </p:tavLst>
                                    </p:anim>
                                    <p:animEffect transition="in" filter="fade">
                                      <p:cBhvr>
                                        <p:cTn id="19" dur="1000"/>
                                        <p:tgtEl>
                                          <p:spTgt spid="29"/>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55"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strVal val="#ppt_w*0.70"/>
                                          </p:val>
                                        </p:tav>
                                        <p:tav tm="100000">
                                          <p:val>
                                            <p:strVal val="#ppt_w"/>
                                          </p:val>
                                        </p:tav>
                                      </p:tavLst>
                                    </p:anim>
                                    <p:anim calcmode="lin" valueType="num">
                                      <p:cBhvr>
                                        <p:cTn id="40" dur="1000" fill="hold"/>
                                        <p:tgtEl>
                                          <p:spTgt spid="10"/>
                                        </p:tgtEl>
                                        <p:attrNameLst>
                                          <p:attrName>ppt_h</p:attrName>
                                        </p:attrNameLst>
                                      </p:cBhvr>
                                      <p:tavLst>
                                        <p:tav tm="0">
                                          <p:val>
                                            <p:strVal val="#ppt_h"/>
                                          </p:val>
                                        </p:tav>
                                        <p:tav tm="100000">
                                          <p:val>
                                            <p:strVal val="#ppt_h"/>
                                          </p:val>
                                        </p:tav>
                                      </p:tavLst>
                                    </p:anim>
                                    <p:animEffect transition="in" filter="fade">
                                      <p:cBhvr>
                                        <p:cTn id="41" dur="1000"/>
                                        <p:tgtEl>
                                          <p:spTgt spid="10"/>
                                        </p:tgtEl>
                                      </p:cBhvr>
                                    </p:animEffect>
                                  </p:childTnLst>
                                </p:cTn>
                              </p:par>
                              <p:par>
                                <p:cTn id="42" presetID="55"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1000" fill="hold"/>
                                        <p:tgtEl>
                                          <p:spTgt spid="21"/>
                                        </p:tgtEl>
                                        <p:attrNameLst>
                                          <p:attrName>ppt_w</p:attrName>
                                        </p:attrNameLst>
                                      </p:cBhvr>
                                      <p:tavLst>
                                        <p:tav tm="0">
                                          <p:val>
                                            <p:strVal val="#ppt_w*0.70"/>
                                          </p:val>
                                        </p:tav>
                                        <p:tav tm="100000">
                                          <p:val>
                                            <p:strVal val="#ppt_w"/>
                                          </p:val>
                                        </p:tav>
                                      </p:tavLst>
                                    </p:anim>
                                    <p:anim calcmode="lin" valueType="num">
                                      <p:cBhvr>
                                        <p:cTn id="45" dur="1000" fill="hold"/>
                                        <p:tgtEl>
                                          <p:spTgt spid="21"/>
                                        </p:tgtEl>
                                        <p:attrNameLst>
                                          <p:attrName>ppt_h</p:attrName>
                                        </p:attrNameLst>
                                      </p:cBhvr>
                                      <p:tavLst>
                                        <p:tav tm="0">
                                          <p:val>
                                            <p:strVal val="#ppt_h"/>
                                          </p:val>
                                        </p:tav>
                                        <p:tav tm="100000">
                                          <p:val>
                                            <p:strVal val="#ppt_h"/>
                                          </p:val>
                                        </p:tav>
                                      </p:tavLst>
                                    </p:anim>
                                    <p:animEffect transition="in" filter="fade">
                                      <p:cBhvr>
                                        <p:cTn id="46" dur="1000"/>
                                        <p:tgtEl>
                                          <p:spTgt spid="21"/>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1000" fill="hold"/>
                                        <p:tgtEl>
                                          <p:spTgt spid="31"/>
                                        </p:tgtEl>
                                        <p:attrNameLst>
                                          <p:attrName>ppt_w</p:attrName>
                                        </p:attrNameLst>
                                      </p:cBhvr>
                                      <p:tavLst>
                                        <p:tav tm="0">
                                          <p:val>
                                            <p:strVal val="#ppt_w*0.70"/>
                                          </p:val>
                                        </p:tav>
                                        <p:tav tm="100000">
                                          <p:val>
                                            <p:strVal val="#ppt_w"/>
                                          </p:val>
                                        </p:tav>
                                      </p:tavLst>
                                    </p:anim>
                                    <p:anim calcmode="lin" valueType="num">
                                      <p:cBhvr>
                                        <p:cTn id="50" dur="1000" fill="hold"/>
                                        <p:tgtEl>
                                          <p:spTgt spid="31"/>
                                        </p:tgtEl>
                                        <p:attrNameLst>
                                          <p:attrName>ppt_h</p:attrName>
                                        </p:attrNameLst>
                                      </p:cBhvr>
                                      <p:tavLst>
                                        <p:tav tm="0">
                                          <p:val>
                                            <p:strVal val="#ppt_h"/>
                                          </p:val>
                                        </p:tav>
                                        <p:tav tm="100000">
                                          <p:val>
                                            <p:strVal val="#ppt_h"/>
                                          </p:val>
                                        </p:tav>
                                      </p:tavLst>
                                    </p:anim>
                                    <p:animEffect transition="in" filter="fade">
                                      <p:cBhvr>
                                        <p:cTn id="51" dur="1000"/>
                                        <p:tgtEl>
                                          <p:spTgt spid="31"/>
                                        </p:tgtEl>
                                      </p:cBhvr>
                                    </p:animEffect>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1000"/>
                                        <p:tgtEl>
                                          <p:spTgt spid="3"/>
                                        </p:tgtEl>
                                      </p:cBhvr>
                                    </p:animEffect>
                                    <p:anim calcmode="lin" valueType="num">
                                      <p:cBhvr>
                                        <p:cTn id="56" dur="1000" fill="hold"/>
                                        <p:tgtEl>
                                          <p:spTgt spid="3"/>
                                        </p:tgtEl>
                                        <p:attrNameLst>
                                          <p:attrName>ppt_x</p:attrName>
                                        </p:attrNameLst>
                                      </p:cBhvr>
                                      <p:tavLst>
                                        <p:tav tm="0">
                                          <p:val>
                                            <p:strVal val="#ppt_x"/>
                                          </p:val>
                                        </p:tav>
                                        <p:tav tm="100000">
                                          <p:val>
                                            <p:strVal val="#ppt_x"/>
                                          </p:val>
                                        </p:tav>
                                      </p:tavLst>
                                    </p:anim>
                                    <p:anim calcmode="lin" valueType="num">
                                      <p:cBhvr>
                                        <p:cTn id="57" dur="1000" fill="hold"/>
                                        <p:tgtEl>
                                          <p:spTgt spid="3"/>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1000"/>
                                        <p:tgtEl>
                                          <p:spTgt spid="32"/>
                                        </p:tgtEl>
                                      </p:cBhvr>
                                    </p:animEffect>
                                    <p:anim calcmode="lin" valueType="num">
                                      <p:cBhvr>
                                        <p:cTn id="66" dur="1000" fill="hold"/>
                                        <p:tgtEl>
                                          <p:spTgt spid="32"/>
                                        </p:tgtEl>
                                        <p:attrNameLst>
                                          <p:attrName>ppt_x</p:attrName>
                                        </p:attrNameLst>
                                      </p:cBhvr>
                                      <p:tavLst>
                                        <p:tav tm="0">
                                          <p:val>
                                            <p:strVal val="#ppt_x"/>
                                          </p:val>
                                        </p:tav>
                                        <p:tav tm="100000">
                                          <p:val>
                                            <p:strVal val="#ppt_x"/>
                                          </p:val>
                                        </p:tav>
                                      </p:tavLst>
                                    </p:anim>
                                    <p:anim calcmode="lin" valueType="num">
                                      <p:cBhvr>
                                        <p:cTn id="6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animBg="1"/>
      <p:bldP spid="3" grpId="0" animBg="1"/>
      <p:bldP spid="29" grpId="0"/>
      <p:bldP spid="30" grpId="0"/>
      <p:bldP spid="31"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命名 -1_WPS图片"/>
          <p:cNvPicPr>
            <a:picLocks noChangeAspect="1"/>
          </p:cNvPicPr>
          <p:nvPr/>
        </p:nvPicPr>
        <p:blipFill>
          <a:blip r:embed="rId1" cstate="screen"/>
          <a:stretch>
            <a:fillRect/>
          </a:stretch>
        </p:blipFill>
        <p:spPr>
          <a:xfrm>
            <a:off x="0" y="0"/>
            <a:ext cx="12191365" cy="6858635"/>
          </a:xfrm>
          <a:prstGeom prst="rect">
            <a:avLst/>
          </a:prstGeom>
        </p:spPr>
      </p:pic>
      <p:pic>
        <p:nvPicPr>
          <p:cNvPr id="6" name="图片 5"/>
          <p:cNvPicPr>
            <a:picLocks noChangeAspect="1"/>
          </p:cNvPicPr>
          <p:nvPr/>
        </p:nvPicPr>
        <p:blipFill>
          <a:blip r:embed="rId2" cstate="screen"/>
          <a:stretch>
            <a:fillRect/>
          </a:stretch>
        </p:blipFill>
        <p:spPr>
          <a:xfrm>
            <a:off x="476642" y="367814"/>
            <a:ext cx="957034" cy="507184"/>
          </a:xfrm>
          <a:prstGeom prst="rect">
            <a:avLst/>
          </a:prstGeom>
        </p:spPr>
      </p:pic>
      <p:grpSp>
        <p:nvGrpSpPr>
          <p:cNvPr id="7" name="组合 6"/>
          <p:cNvGrpSpPr/>
          <p:nvPr/>
        </p:nvGrpSpPr>
        <p:grpSpPr>
          <a:xfrm>
            <a:off x="11461302" y="513441"/>
            <a:ext cx="363794" cy="211230"/>
            <a:chOff x="7236541" y="403123"/>
            <a:chExt cx="363794" cy="211230"/>
          </a:xfrm>
        </p:grpSpPr>
        <p:cxnSp>
          <p:nvCxnSpPr>
            <p:cNvPr id="10" name="直接连接符 9"/>
            <p:cNvCxnSpPr/>
            <p:nvPr/>
          </p:nvCxnSpPr>
          <p:spPr>
            <a:xfrm>
              <a:off x="7236542" y="403123"/>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6541" y="511605"/>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18437" y="614353"/>
              <a:ext cx="181897"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2018030" y="2686050"/>
            <a:ext cx="8995410" cy="829945"/>
          </a:xfrm>
          <a:prstGeom prst="rect">
            <a:avLst/>
          </a:prstGeom>
          <a:noFill/>
        </p:spPr>
        <p:txBody>
          <a:bodyPr wrap="square" rtlCol="0">
            <a:spAutoFit/>
          </a:bodyPr>
          <a:lstStyle/>
          <a:p>
            <a:pPr algn="dist"/>
            <a:r>
              <a:rPr lang="en-US" altLang="zh-CN" sz="4800" b="1">
                <a:solidFill>
                  <a:schemeClr val="bg1"/>
                </a:solidFill>
                <a:cs typeface="+mn-ea"/>
                <a:sym typeface="+mn-lt"/>
              </a:rPr>
              <a:t>/</a:t>
            </a:r>
            <a:r>
              <a:rPr lang="zh-CN" altLang="en-US" sz="4800" dirty="0">
                <a:solidFill>
                  <a:schemeClr val="bg1"/>
                </a:solidFill>
                <a:effectLst/>
                <a:cs typeface="+mn-ea"/>
                <a:sym typeface="+mn-lt"/>
              </a:rPr>
              <a:t>存在问题不足</a:t>
            </a:r>
            <a:r>
              <a:rPr lang="en-US" altLang="zh-CN" sz="4800" b="1">
                <a:solidFill>
                  <a:schemeClr val="bg1"/>
                </a:solidFill>
                <a:cs typeface="+mn-ea"/>
                <a:sym typeface="+mn-lt"/>
              </a:rPr>
              <a:t>/</a:t>
            </a:r>
            <a:endParaRPr lang="en-US" altLang="zh-CN" sz="4800" b="1">
              <a:solidFill>
                <a:schemeClr val="bg1"/>
              </a:solidFill>
              <a:cs typeface="+mn-ea"/>
              <a:sym typeface="+mn-lt"/>
            </a:endParaRPr>
          </a:p>
        </p:txBody>
      </p:sp>
      <p:sp>
        <p:nvSpPr>
          <p:cNvPr id="11" name="文本框 10"/>
          <p:cNvSpPr txBox="1"/>
          <p:nvPr/>
        </p:nvSpPr>
        <p:spPr>
          <a:xfrm>
            <a:off x="5336540" y="4032885"/>
            <a:ext cx="1886585" cy="467360"/>
          </a:xfrm>
          <a:prstGeom prst="rect">
            <a:avLst/>
          </a:prstGeom>
          <a:noFill/>
          <a:ln>
            <a:noFill/>
          </a:ln>
        </p:spPr>
        <p:txBody>
          <a:bodyPr wrap="square" rtlCol="0" anchor="ctr" anchorCtr="0">
            <a:noAutofit/>
          </a:bodyPr>
          <a:lstStyle/>
          <a:p>
            <a:pPr algn="dist"/>
            <a:r>
              <a:rPr lang="en-US" altLang="zh-CN">
                <a:solidFill>
                  <a:schemeClr val="bg1"/>
                </a:solidFill>
                <a:cs typeface="+mn-ea"/>
                <a:sym typeface="+mn-lt"/>
              </a:rPr>
              <a:t>Part . 03</a:t>
            </a:r>
            <a:endParaRPr lang="en-US" altLang="zh-CN" dirty="0">
              <a:solidFill>
                <a:schemeClr val="bg1"/>
              </a:solidFill>
              <a:cs typeface="+mn-ea"/>
              <a:sym typeface="+mn-lt"/>
            </a:endParaRPr>
          </a:p>
        </p:txBody>
      </p:sp>
      <p:sp>
        <p:nvSpPr>
          <p:cNvPr id="23" name="文本框 22"/>
          <p:cNvSpPr txBox="1"/>
          <p:nvPr/>
        </p:nvSpPr>
        <p:spPr>
          <a:xfrm>
            <a:off x="3027827" y="3515911"/>
            <a:ext cx="6976103" cy="295978"/>
          </a:xfrm>
          <a:prstGeom prst="rect">
            <a:avLst/>
          </a:prstGeom>
          <a:noFill/>
        </p:spPr>
        <p:txBody>
          <a:bodyPr wrap="square" rtlCol="0">
            <a:spAutoFit/>
          </a:bodyPr>
          <a:lstStyle/>
          <a:p>
            <a:pPr algn="ctr">
              <a:lnSpc>
                <a:spcPct val="150000"/>
              </a:lnSpc>
            </a:pPr>
            <a:r>
              <a:rPr lang="en-US" altLang="zh-CN" sz="1000">
                <a:solidFill>
                  <a:schemeClr val="bg1">
                    <a:alpha val="70000"/>
                  </a:schemeClr>
                </a:solidFill>
                <a:cs typeface="+mn-ea"/>
                <a:sym typeface="+mn-lt"/>
              </a:rPr>
              <a:t>A designer can use default text to simulate what text would look like. If it is not real text. If it is not real text. </a:t>
            </a:r>
            <a:endParaRPr lang="en-US" altLang="zh-CN" sz="1000">
              <a:solidFill>
                <a:schemeClr val="bg1">
                  <a:alpha val="70000"/>
                </a:schemeClr>
              </a:solidFill>
              <a:cs typeface="+mn-ea"/>
              <a:sym typeface="+mn-lt"/>
            </a:endParaRPr>
          </a:p>
        </p:txBody>
      </p:sp>
    </p:spTree>
    <p:custDataLst>
      <p:tags r:id="rId3"/>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0.70"/>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1000" fill="hold"/>
                                        <p:tgtEl>
                                          <p:spTgt spid="23"/>
                                        </p:tgtEl>
                                        <p:attrNameLst>
                                          <p:attrName>ppt_w</p:attrName>
                                        </p:attrNameLst>
                                      </p:cBhvr>
                                      <p:tavLst>
                                        <p:tav tm="0">
                                          <p:val>
                                            <p:strVal val="#ppt_w*0.70"/>
                                          </p:val>
                                        </p:tav>
                                        <p:tav tm="100000">
                                          <p:val>
                                            <p:strVal val="#ppt_w"/>
                                          </p:val>
                                        </p:tav>
                                      </p:tavLst>
                                    </p:anim>
                                    <p:anim calcmode="lin" valueType="num">
                                      <p:cBhvr>
                                        <p:cTn id="25" dur="1000" fill="hold"/>
                                        <p:tgtEl>
                                          <p:spTgt spid="23"/>
                                        </p:tgtEl>
                                        <p:attrNameLst>
                                          <p:attrName>ppt_h</p:attrName>
                                        </p:attrNameLst>
                                      </p:cBhvr>
                                      <p:tavLst>
                                        <p:tav tm="0">
                                          <p:val>
                                            <p:strVal val="#ppt_h"/>
                                          </p:val>
                                        </p:tav>
                                        <p:tav tm="100000">
                                          <p:val>
                                            <p:strVal val="#ppt_h"/>
                                          </p:val>
                                        </p:tav>
                                      </p:tavLst>
                                    </p:anim>
                                    <p:animEffect transition="in" filter="fade">
                                      <p:cBhvr>
                                        <p:cTn id="2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存在问题不足</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03</a:t>
            </a:r>
            <a:endParaRPr lang="en-US" altLang="zh-CN" dirty="0">
              <a:solidFill>
                <a:srgbClr val="6572A1">
                  <a:alpha val="54000"/>
                </a:srgbClr>
              </a:solidFill>
              <a:cs typeface="+mn-ea"/>
              <a:sym typeface="+mn-lt"/>
            </a:endParaRPr>
          </a:p>
        </p:txBody>
      </p:sp>
      <p:sp>
        <p:nvSpPr>
          <p:cNvPr id="2" name="Rectangle 11"/>
          <p:cNvSpPr/>
          <p:nvPr/>
        </p:nvSpPr>
        <p:spPr bwMode="auto">
          <a:xfrm>
            <a:off x="4916170" y="1356995"/>
            <a:ext cx="2484120" cy="430530"/>
          </a:xfrm>
          <a:prstGeom prst="rect">
            <a:avLst/>
          </a:prstGeom>
          <a:noFill/>
          <a:ln>
            <a:noFill/>
          </a:ln>
        </p:spPr>
        <p:txBody>
          <a:bodyPr vert="horz" wrap="square" lIns="0" tIns="0" rIns="0" bIns="0" anchor="ctr" anchorCtr="0">
            <a:spAutoFit/>
          </a:bodyPr>
          <a:lstStyle/>
          <a:p>
            <a:pPr marL="0" marR="0" lvl="0" indent="0" algn="dist" defTabSz="22860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2F366C"/>
                </a:solidFill>
                <a:effectLst/>
                <a:uLnTx/>
                <a:uFillTx/>
                <a:cs typeface="+mn-ea"/>
                <a:sym typeface="+mn-lt"/>
              </a:rPr>
              <a:t>财务分析</a:t>
            </a:r>
            <a:endParaRPr kumimoji="0" lang="zh-CN" altLang="en-US" sz="2800" b="1" i="0" u="none" strike="noStrike" kern="1200" cap="none" spc="300" normalizeH="0" baseline="0" noProof="0" dirty="0">
              <a:ln>
                <a:noFill/>
              </a:ln>
              <a:solidFill>
                <a:srgbClr val="2F366C"/>
              </a:solidFill>
              <a:effectLst/>
              <a:uLnTx/>
              <a:uFillTx/>
              <a:cs typeface="+mn-ea"/>
              <a:sym typeface="+mn-lt"/>
            </a:endParaRPr>
          </a:p>
        </p:txBody>
      </p:sp>
      <p:grpSp>
        <p:nvGrpSpPr>
          <p:cNvPr id="3" name="Group 12"/>
          <p:cNvGrpSpPr/>
          <p:nvPr/>
        </p:nvGrpSpPr>
        <p:grpSpPr>
          <a:xfrm>
            <a:off x="5495315" y="2017010"/>
            <a:ext cx="1217324" cy="113531"/>
            <a:chOff x="1948342" y="5767817"/>
            <a:chExt cx="2434648" cy="227062"/>
          </a:xfrm>
          <a:solidFill>
            <a:srgbClr val="312E63"/>
          </a:solidFill>
        </p:grpSpPr>
        <p:grpSp>
          <p:nvGrpSpPr>
            <p:cNvPr id="6" name="Group 13"/>
            <p:cNvGrpSpPr/>
            <p:nvPr/>
          </p:nvGrpSpPr>
          <p:grpSpPr>
            <a:xfrm>
              <a:off x="1948342" y="5922203"/>
              <a:ext cx="2434648" cy="72676"/>
              <a:chOff x="1878897" y="12847070"/>
              <a:chExt cx="2434648" cy="72676"/>
            </a:xfrm>
            <a:grpFill/>
          </p:grpSpPr>
          <p:sp>
            <p:nvSpPr>
              <p:cNvPr id="18" name="Oval 31"/>
              <p:cNvSpPr>
                <a:spLocks noChangeAspect="1"/>
              </p:cNvSpPr>
              <p:nvPr/>
            </p:nvSpPr>
            <p:spPr>
              <a:xfrm rot="18861538">
                <a:off x="1878897" y="12851892"/>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19" name="Oval 32"/>
              <p:cNvSpPr>
                <a:spLocks noChangeAspect="1"/>
              </p:cNvSpPr>
              <p:nvPr/>
            </p:nvSpPr>
            <p:spPr>
              <a:xfrm rot="18861538">
                <a:off x="2094410" y="12849481"/>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0" name="Oval 33"/>
              <p:cNvSpPr>
                <a:spLocks noChangeAspect="1"/>
              </p:cNvSpPr>
              <p:nvPr/>
            </p:nvSpPr>
            <p:spPr>
              <a:xfrm rot="18861538">
                <a:off x="2309923" y="12847070"/>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1" name="Oval 34"/>
              <p:cNvSpPr>
                <a:spLocks noChangeAspect="1"/>
              </p:cNvSpPr>
              <p:nvPr/>
            </p:nvSpPr>
            <p:spPr>
              <a:xfrm rot="18861538">
                <a:off x="2525435" y="12852609"/>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2" name="Oval 35"/>
              <p:cNvSpPr>
                <a:spLocks noChangeAspect="1"/>
              </p:cNvSpPr>
              <p:nvPr/>
            </p:nvSpPr>
            <p:spPr>
              <a:xfrm rot="18861538">
                <a:off x="2740948" y="12850198"/>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3" name="Oval 36"/>
              <p:cNvSpPr>
                <a:spLocks noChangeAspect="1"/>
              </p:cNvSpPr>
              <p:nvPr/>
            </p:nvSpPr>
            <p:spPr>
              <a:xfrm rot="18861538">
                <a:off x="2956461" y="12855738"/>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4" name="Oval 37"/>
              <p:cNvSpPr>
                <a:spLocks noChangeAspect="1"/>
              </p:cNvSpPr>
              <p:nvPr/>
            </p:nvSpPr>
            <p:spPr>
              <a:xfrm rot="18861538">
                <a:off x="3171973" y="12853326"/>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5" name="Oval 38"/>
              <p:cNvSpPr>
                <a:spLocks noChangeAspect="1"/>
              </p:cNvSpPr>
              <p:nvPr/>
            </p:nvSpPr>
            <p:spPr>
              <a:xfrm rot="18861538">
                <a:off x="3387486" y="12850915"/>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6" name="Oval 39"/>
              <p:cNvSpPr>
                <a:spLocks noChangeAspect="1"/>
              </p:cNvSpPr>
              <p:nvPr/>
            </p:nvSpPr>
            <p:spPr>
              <a:xfrm rot="18861538">
                <a:off x="3602999" y="12848504"/>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7" name="Oval 40"/>
              <p:cNvSpPr>
                <a:spLocks noChangeAspect="1"/>
              </p:cNvSpPr>
              <p:nvPr/>
            </p:nvSpPr>
            <p:spPr>
              <a:xfrm rot="18861538">
                <a:off x="3818511" y="12854043"/>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8" name="Oval 41"/>
              <p:cNvSpPr>
                <a:spLocks noChangeAspect="1"/>
              </p:cNvSpPr>
              <p:nvPr/>
            </p:nvSpPr>
            <p:spPr>
              <a:xfrm rot="18861538">
                <a:off x="4034024" y="12851632"/>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29" name="Oval 42"/>
              <p:cNvSpPr>
                <a:spLocks noChangeAspect="1"/>
              </p:cNvSpPr>
              <p:nvPr/>
            </p:nvSpPr>
            <p:spPr>
              <a:xfrm rot="18861538">
                <a:off x="4249537" y="12849221"/>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grpSp>
        <p:grpSp>
          <p:nvGrpSpPr>
            <p:cNvPr id="7" name="Group 14"/>
            <p:cNvGrpSpPr/>
            <p:nvPr/>
          </p:nvGrpSpPr>
          <p:grpSpPr>
            <a:xfrm>
              <a:off x="1948342" y="5767817"/>
              <a:ext cx="2434648" cy="72676"/>
              <a:chOff x="1878897" y="12847070"/>
              <a:chExt cx="2434648" cy="72676"/>
            </a:xfrm>
            <a:grpFill/>
          </p:grpSpPr>
          <p:sp>
            <p:nvSpPr>
              <p:cNvPr id="8" name="Oval 15"/>
              <p:cNvSpPr>
                <a:spLocks noChangeAspect="1"/>
              </p:cNvSpPr>
              <p:nvPr/>
            </p:nvSpPr>
            <p:spPr>
              <a:xfrm rot="18861538">
                <a:off x="1878897" y="12851892"/>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10" name="Oval 16"/>
              <p:cNvSpPr>
                <a:spLocks noChangeAspect="1"/>
              </p:cNvSpPr>
              <p:nvPr/>
            </p:nvSpPr>
            <p:spPr>
              <a:xfrm rot="18861538">
                <a:off x="2094410" y="12849481"/>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12" name="Oval 17"/>
              <p:cNvSpPr>
                <a:spLocks noChangeAspect="1"/>
              </p:cNvSpPr>
              <p:nvPr/>
            </p:nvSpPr>
            <p:spPr>
              <a:xfrm rot="18861538">
                <a:off x="2309923" y="12847070"/>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13" name="Oval 18"/>
              <p:cNvSpPr>
                <a:spLocks noChangeAspect="1"/>
              </p:cNvSpPr>
              <p:nvPr/>
            </p:nvSpPr>
            <p:spPr>
              <a:xfrm rot="18861538">
                <a:off x="2525435" y="12852609"/>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14" name="Oval 19"/>
              <p:cNvSpPr>
                <a:spLocks noChangeAspect="1"/>
              </p:cNvSpPr>
              <p:nvPr/>
            </p:nvSpPr>
            <p:spPr>
              <a:xfrm rot="18861538">
                <a:off x="2740948" y="12850198"/>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15" name="Oval 20"/>
              <p:cNvSpPr>
                <a:spLocks noChangeAspect="1"/>
              </p:cNvSpPr>
              <p:nvPr/>
            </p:nvSpPr>
            <p:spPr>
              <a:xfrm rot="18861538">
                <a:off x="2956461" y="12855738"/>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16" name="Oval 21"/>
              <p:cNvSpPr>
                <a:spLocks noChangeAspect="1"/>
              </p:cNvSpPr>
              <p:nvPr/>
            </p:nvSpPr>
            <p:spPr>
              <a:xfrm rot="18861538">
                <a:off x="3171973" y="12853326"/>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17" name="Oval 22"/>
              <p:cNvSpPr>
                <a:spLocks noChangeAspect="1"/>
              </p:cNvSpPr>
              <p:nvPr/>
            </p:nvSpPr>
            <p:spPr>
              <a:xfrm rot="18861538">
                <a:off x="3387486" y="12850915"/>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30" name="Oval 23"/>
              <p:cNvSpPr>
                <a:spLocks noChangeAspect="1"/>
              </p:cNvSpPr>
              <p:nvPr/>
            </p:nvSpPr>
            <p:spPr>
              <a:xfrm rot="18861538">
                <a:off x="3602999" y="12848504"/>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31" name="Oval 24"/>
              <p:cNvSpPr>
                <a:spLocks noChangeAspect="1"/>
              </p:cNvSpPr>
              <p:nvPr/>
            </p:nvSpPr>
            <p:spPr>
              <a:xfrm rot="18861538">
                <a:off x="3818511" y="12854043"/>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32" name="Oval 25"/>
              <p:cNvSpPr>
                <a:spLocks noChangeAspect="1"/>
              </p:cNvSpPr>
              <p:nvPr/>
            </p:nvSpPr>
            <p:spPr>
              <a:xfrm rot="18861538">
                <a:off x="4034024" y="12851632"/>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sp>
            <p:nvSpPr>
              <p:cNvPr id="33" name="Oval 26"/>
              <p:cNvSpPr>
                <a:spLocks noChangeAspect="1"/>
              </p:cNvSpPr>
              <p:nvPr/>
            </p:nvSpPr>
            <p:spPr>
              <a:xfrm rot="18861538">
                <a:off x="4249537" y="12849221"/>
                <a:ext cx="64008" cy="64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1C8CA1"/>
                  </a:solidFill>
                  <a:effectLst/>
                  <a:uLnTx/>
                  <a:uFillTx/>
                  <a:cs typeface="+mn-ea"/>
                  <a:sym typeface="+mn-lt"/>
                </a:endParaRPr>
              </a:p>
            </p:txBody>
          </p:sp>
        </p:grpSp>
      </p:grpSp>
      <p:grpSp>
        <p:nvGrpSpPr>
          <p:cNvPr id="51" name="组合 50"/>
          <p:cNvGrpSpPr/>
          <p:nvPr/>
        </p:nvGrpSpPr>
        <p:grpSpPr bwMode="auto">
          <a:xfrm>
            <a:off x="2550795" y="2323674"/>
            <a:ext cx="1966913" cy="1966913"/>
            <a:chOff x="2384473" y="2272578"/>
            <a:chExt cx="2052000" cy="2052000"/>
          </a:xfrm>
        </p:grpSpPr>
        <p:sp>
          <p:nvSpPr>
            <p:cNvPr id="52" name="泪滴形 51"/>
            <p:cNvSpPr>
              <a:spLocks noChangeAspect="1"/>
            </p:cNvSpPr>
            <p:nvPr/>
          </p:nvSpPr>
          <p:spPr>
            <a:xfrm rot="13500000">
              <a:off x="2384473" y="2272578"/>
              <a:ext cx="2052000" cy="2052000"/>
            </a:xfrm>
            <a:prstGeom prst="teardrop">
              <a:avLst/>
            </a:prstGeom>
            <a:solidFill>
              <a:srgbClr val="7578B7"/>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sz="2400">
                <a:solidFill>
                  <a:prstClr val="white"/>
                </a:solidFill>
                <a:cs typeface="+mn-ea"/>
                <a:sym typeface="+mn-lt"/>
              </a:endParaRPr>
            </a:p>
          </p:txBody>
        </p:sp>
        <p:grpSp>
          <p:nvGrpSpPr>
            <p:cNvPr id="53" name="组合 52"/>
            <p:cNvGrpSpPr>
              <a:grpSpLocks noChangeAspect="1"/>
            </p:cNvGrpSpPr>
            <p:nvPr/>
          </p:nvGrpSpPr>
          <p:grpSpPr>
            <a:xfrm>
              <a:off x="3044743" y="3046578"/>
              <a:ext cx="605333" cy="504000"/>
              <a:chOff x="521255" y="5321301"/>
              <a:chExt cx="360363" cy="300038"/>
            </a:xfrm>
            <a:solidFill>
              <a:srgbClr val="9DA8B1"/>
            </a:solidFill>
          </p:grpSpPr>
          <p:sp>
            <p:nvSpPr>
              <p:cNvPr id="54" name="Freeform 342"/>
              <p:cNvSpPr/>
              <p:nvPr/>
            </p:nvSpPr>
            <p:spPr bwMode="auto">
              <a:xfrm>
                <a:off x="575230" y="5373689"/>
                <a:ext cx="252413" cy="195263"/>
              </a:xfrm>
              <a:custGeom>
                <a:avLst/>
                <a:gdLst>
                  <a:gd name="T0" fmla="*/ 12 w 159"/>
                  <a:gd name="T1" fmla="*/ 75 h 123"/>
                  <a:gd name="T2" fmla="*/ 28 w 159"/>
                  <a:gd name="T3" fmla="*/ 64 h 123"/>
                  <a:gd name="T4" fmla="*/ 52 w 159"/>
                  <a:gd name="T5" fmla="*/ 92 h 123"/>
                  <a:gd name="T6" fmla="*/ 80 w 159"/>
                  <a:gd name="T7" fmla="*/ 32 h 123"/>
                  <a:gd name="T8" fmla="*/ 110 w 159"/>
                  <a:gd name="T9" fmla="*/ 123 h 123"/>
                  <a:gd name="T10" fmla="*/ 136 w 159"/>
                  <a:gd name="T11" fmla="*/ 59 h 123"/>
                  <a:gd name="T12" fmla="*/ 147 w 159"/>
                  <a:gd name="T13" fmla="*/ 85 h 123"/>
                  <a:gd name="T14" fmla="*/ 159 w 159"/>
                  <a:gd name="T15" fmla="*/ 83 h 123"/>
                  <a:gd name="T16" fmla="*/ 136 w 159"/>
                  <a:gd name="T17" fmla="*/ 29 h 123"/>
                  <a:gd name="T18" fmla="*/ 111 w 159"/>
                  <a:gd name="T19" fmla="*/ 89 h 123"/>
                  <a:gd name="T20" fmla="*/ 81 w 159"/>
                  <a:gd name="T21" fmla="*/ 0 h 123"/>
                  <a:gd name="T22" fmla="*/ 49 w 159"/>
                  <a:gd name="T23" fmla="*/ 72 h 123"/>
                  <a:gd name="T24" fmla="*/ 31 w 159"/>
                  <a:gd name="T25" fmla="*/ 50 h 123"/>
                  <a:gd name="T26" fmla="*/ 0 w 159"/>
                  <a:gd name="T27" fmla="*/ 72 h 123"/>
                  <a:gd name="T28" fmla="*/ 8 w 159"/>
                  <a:gd name="T29" fmla="*/ 78 h 123"/>
                  <a:gd name="T30" fmla="*/ 12 w 159"/>
                  <a:gd name="T31" fmla="*/ 7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9" h="123">
                    <a:moveTo>
                      <a:pt x="12" y="75"/>
                    </a:moveTo>
                    <a:lnTo>
                      <a:pt x="28" y="64"/>
                    </a:lnTo>
                    <a:lnTo>
                      <a:pt x="52" y="92"/>
                    </a:lnTo>
                    <a:lnTo>
                      <a:pt x="80" y="32"/>
                    </a:lnTo>
                    <a:lnTo>
                      <a:pt x="110" y="123"/>
                    </a:lnTo>
                    <a:lnTo>
                      <a:pt x="136" y="59"/>
                    </a:lnTo>
                    <a:lnTo>
                      <a:pt x="147" y="85"/>
                    </a:lnTo>
                    <a:lnTo>
                      <a:pt x="159" y="83"/>
                    </a:lnTo>
                    <a:lnTo>
                      <a:pt x="136" y="29"/>
                    </a:lnTo>
                    <a:lnTo>
                      <a:pt x="111" y="89"/>
                    </a:lnTo>
                    <a:lnTo>
                      <a:pt x="81" y="0"/>
                    </a:lnTo>
                    <a:lnTo>
                      <a:pt x="49" y="72"/>
                    </a:lnTo>
                    <a:lnTo>
                      <a:pt x="31" y="50"/>
                    </a:lnTo>
                    <a:lnTo>
                      <a:pt x="0" y="72"/>
                    </a:lnTo>
                    <a:lnTo>
                      <a:pt x="8" y="78"/>
                    </a:lnTo>
                    <a:lnTo>
                      <a:pt x="12" y="75"/>
                    </a:lnTo>
                    <a:close/>
                  </a:path>
                </a:pathLst>
              </a:cu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55" name="Freeform 343"/>
              <p:cNvSpPr>
                <a:spLocks noEditPoints="1"/>
              </p:cNvSpPr>
              <p:nvPr/>
            </p:nvSpPr>
            <p:spPr bwMode="auto">
              <a:xfrm>
                <a:off x="521255" y="5321301"/>
                <a:ext cx="360363" cy="300038"/>
              </a:xfrm>
              <a:custGeom>
                <a:avLst/>
                <a:gdLst>
                  <a:gd name="T0" fmla="*/ 0 w 227"/>
                  <a:gd name="T1" fmla="*/ 0 h 189"/>
                  <a:gd name="T2" fmla="*/ 0 w 227"/>
                  <a:gd name="T3" fmla="*/ 189 h 189"/>
                  <a:gd name="T4" fmla="*/ 227 w 227"/>
                  <a:gd name="T5" fmla="*/ 189 h 189"/>
                  <a:gd name="T6" fmla="*/ 227 w 227"/>
                  <a:gd name="T7" fmla="*/ 0 h 189"/>
                  <a:gd name="T8" fmla="*/ 0 w 227"/>
                  <a:gd name="T9" fmla="*/ 0 h 189"/>
                  <a:gd name="T10" fmla="*/ 205 w 227"/>
                  <a:gd name="T11" fmla="*/ 167 h 189"/>
                  <a:gd name="T12" fmla="*/ 22 w 227"/>
                  <a:gd name="T13" fmla="*/ 167 h 189"/>
                  <a:gd name="T14" fmla="*/ 22 w 227"/>
                  <a:gd name="T15" fmla="*/ 22 h 189"/>
                  <a:gd name="T16" fmla="*/ 205 w 227"/>
                  <a:gd name="T17" fmla="*/ 22 h 189"/>
                  <a:gd name="T18" fmla="*/ 205 w 227"/>
                  <a:gd name="T19" fmla="*/ 16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89">
                    <a:moveTo>
                      <a:pt x="0" y="0"/>
                    </a:moveTo>
                    <a:lnTo>
                      <a:pt x="0" y="189"/>
                    </a:lnTo>
                    <a:lnTo>
                      <a:pt x="227" y="189"/>
                    </a:lnTo>
                    <a:lnTo>
                      <a:pt x="227" y="0"/>
                    </a:lnTo>
                    <a:lnTo>
                      <a:pt x="0" y="0"/>
                    </a:lnTo>
                    <a:close/>
                    <a:moveTo>
                      <a:pt x="205" y="167"/>
                    </a:moveTo>
                    <a:lnTo>
                      <a:pt x="22" y="167"/>
                    </a:lnTo>
                    <a:lnTo>
                      <a:pt x="22" y="22"/>
                    </a:lnTo>
                    <a:lnTo>
                      <a:pt x="205" y="22"/>
                    </a:lnTo>
                    <a:lnTo>
                      <a:pt x="205" y="167"/>
                    </a:lnTo>
                    <a:close/>
                  </a:path>
                </a:pathLst>
              </a:cu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grpSp>
      </p:grpSp>
      <p:grpSp>
        <p:nvGrpSpPr>
          <p:cNvPr id="56" name="组合 55"/>
          <p:cNvGrpSpPr/>
          <p:nvPr/>
        </p:nvGrpSpPr>
        <p:grpSpPr bwMode="auto">
          <a:xfrm>
            <a:off x="4291330" y="2319864"/>
            <a:ext cx="1965325" cy="1966913"/>
            <a:chOff x="4111294" y="2272576"/>
            <a:chExt cx="2052000" cy="2052000"/>
          </a:xfrm>
        </p:grpSpPr>
        <p:sp>
          <p:nvSpPr>
            <p:cNvPr id="57" name="泪滴形 56"/>
            <p:cNvSpPr>
              <a:spLocks noChangeAspect="1"/>
            </p:cNvSpPr>
            <p:nvPr/>
          </p:nvSpPr>
          <p:spPr>
            <a:xfrm rot="13500000">
              <a:off x="4111294" y="2272576"/>
              <a:ext cx="2052000" cy="2052000"/>
            </a:xfrm>
            <a:prstGeom prst="teardrop">
              <a:avLst/>
            </a:prstGeom>
            <a:solidFill>
              <a:srgbClr val="6572A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zh-CN" altLang="en-US" sz="2490">
                <a:cs typeface="+mn-ea"/>
                <a:sym typeface="+mn-lt"/>
              </a:endParaRPr>
            </a:p>
          </p:txBody>
        </p:sp>
        <p:sp>
          <p:nvSpPr>
            <p:cNvPr id="58" name="Freeform 195"/>
            <p:cNvSpPr>
              <a:spLocks noChangeAspect="1" noEditPoints="1"/>
            </p:cNvSpPr>
            <p:nvPr/>
          </p:nvSpPr>
          <p:spPr bwMode="auto">
            <a:xfrm>
              <a:off x="4772642" y="3027791"/>
              <a:ext cx="666320" cy="541569"/>
            </a:xfrm>
            <a:custGeom>
              <a:avLst/>
              <a:gdLst>
                <a:gd name="T0" fmla="*/ 201 w 252"/>
                <a:gd name="T1" fmla="*/ 52 h 204"/>
                <a:gd name="T2" fmla="*/ 201 w 252"/>
                <a:gd name="T3" fmla="*/ 0 h 204"/>
                <a:gd name="T4" fmla="*/ 0 w 252"/>
                <a:gd name="T5" fmla="*/ 0 h 204"/>
                <a:gd name="T6" fmla="*/ 0 w 252"/>
                <a:gd name="T7" fmla="*/ 152 h 204"/>
                <a:gd name="T8" fmla="*/ 51 w 252"/>
                <a:gd name="T9" fmla="*/ 152 h 204"/>
                <a:gd name="T10" fmla="*/ 51 w 252"/>
                <a:gd name="T11" fmla="*/ 204 h 204"/>
                <a:gd name="T12" fmla="*/ 252 w 252"/>
                <a:gd name="T13" fmla="*/ 204 h 204"/>
                <a:gd name="T14" fmla="*/ 252 w 252"/>
                <a:gd name="T15" fmla="*/ 52 h 204"/>
                <a:gd name="T16" fmla="*/ 201 w 252"/>
                <a:gd name="T17" fmla="*/ 52 h 204"/>
                <a:gd name="T18" fmla="*/ 25 w 252"/>
                <a:gd name="T19" fmla="*/ 127 h 204"/>
                <a:gd name="T20" fmla="*/ 25 w 252"/>
                <a:gd name="T21" fmla="*/ 25 h 204"/>
                <a:gd name="T22" fmla="*/ 176 w 252"/>
                <a:gd name="T23" fmla="*/ 25 h 204"/>
                <a:gd name="T24" fmla="*/ 176 w 252"/>
                <a:gd name="T25" fmla="*/ 52 h 204"/>
                <a:gd name="T26" fmla="*/ 51 w 252"/>
                <a:gd name="T27" fmla="*/ 52 h 204"/>
                <a:gd name="T28" fmla="*/ 51 w 252"/>
                <a:gd name="T29" fmla="*/ 127 h 204"/>
                <a:gd name="T30" fmla="*/ 25 w 252"/>
                <a:gd name="T31" fmla="*/ 127 h 204"/>
                <a:gd name="T32" fmla="*/ 76 w 252"/>
                <a:gd name="T33" fmla="*/ 77 h 204"/>
                <a:gd name="T34" fmla="*/ 227 w 252"/>
                <a:gd name="T35" fmla="*/ 77 h 204"/>
                <a:gd name="T36" fmla="*/ 227 w 252"/>
                <a:gd name="T37" fmla="*/ 179 h 204"/>
                <a:gd name="T38" fmla="*/ 76 w 252"/>
                <a:gd name="T39" fmla="*/ 179 h 204"/>
                <a:gd name="T40" fmla="*/ 76 w 252"/>
                <a:gd name="T4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204">
                  <a:moveTo>
                    <a:pt x="201" y="52"/>
                  </a:moveTo>
                  <a:lnTo>
                    <a:pt x="201" y="0"/>
                  </a:lnTo>
                  <a:lnTo>
                    <a:pt x="0" y="0"/>
                  </a:lnTo>
                  <a:lnTo>
                    <a:pt x="0" y="152"/>
                  </a:lnTo>
                  <a:lnTo>
                    <a:pt x="51" y="152"/>
                  </a:lnTo>
                  <a:lnTo>
                    <a:pt x="51" y="204"/>
                  </a:lnTo>
                  <a:lnTo>
                    <a:pt x="252" y="204"/>
                  </a:lnTo>
                  <a:lnTo>
                    <a:pt x="252" y="52"/>
                  </a:lnTo>
                  <a:lnTo>
                    <a:pt x="201" y="52"/>
                  </a:lnTo>
                  <a:close/>
                  <a:moveTo>
                    <a:pt x="25" y="127"/>
                  </a:moveTo>
                  <a:lnTo>
                    <a:pt x="25" y="25"/>
                  </a:lnTo>
                  <a:lnTo>
                    <a:pt x="176" y="25"/>
                  </a:lnTo>
                  <a:lnTo>
                    <a:pt x="176" y="52"/>
                  </a:lnTo>
                  <a:lnTo>
                    <a:pt x="51" y="52"/>
                  </a:lnTo>
                  <a:lnTo>
                    <a:pt x="51" y="127"/>
                  </a:lnTo>
                  <a:lnTo>
                    <a:pt x="25" y="127"/>
                  </a:lnTo>
                  <a:close/>
                  <a:moveTo>
                    <a:pt x="76" y="77"/>
                  </a:moveTo>
                  <a:lnTo>
                    <a:pt x="227" y="77"/>
                  </a:lnTo>
                  <a:lnTo>
                    <a:pt x="227" y="179"/>
                  </a:lnTo>
                  <a:lnTo>
                    <a:pt x="76" y="179"/>
                  </a:lnTo>
                  <a:lnTo>
                    <a:pt x="76" y="77"/>
                  </a:lnTo>
                  <a:close/>
                </a:path>
              </a:pathLst>
            </a:cu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grpSp>
      <p:grpSp>
        <p:nvGrpSpPr>
          <p:cNvPr id="59" name="组合 58"/>
          <p:cNvGrpSpPr/>
          <p:nvPr/>
        </p:nvGrpSpPr>
        <p:grpSpPr bwMode="auto">
          <a:xfrm>
            <a:off x="6089968" y="2319864"/>
            <a:ext cx="1965325" cy="1966913"/>
            <a:chOff x="5909556" y="2272576"/>
            <a:chExt cx="2052000" cy="2052000"/>
          </a:xfrm>
        </p:grpSpPr>
        <p:sp>
          <p:nvSpPr>
            <p:cNvPr id="60" name="泪滴形 59"/>
            <p:cNvSpPr>
              <a:spLocks noChangeAspect="1"/>
            </p:cNvSpPr>
            <p:nvPr/>
          </p:nvSpPr>
          <p:spPr>
            <a:xfrm rot="13500000">
              <a:off x="5909556" y="2272576"/>
              <a:ext cx="2052000" cy="2052000"/>
            </a:xfrm>
            <a:prstGeom prst="teardrop">
              <a:avLst/>
            </a:prstGeom>
            <a:solidFill>
              <a:srgbClr val="7578B7"/>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sz="2400">
                <a:solidFill>
                  <a:prstClr val="white"/>
                </a:solidFill>
                <a:cs typeface="+mn-ea"/>
                <a:sym typeface="+mn-lt"/>
              </a:endParaRPr>
            </a:p>
          </p:txBody>
        </p:sp>
        <p:grpSp>
          <p:nvGrpSpPr>
            <p:cNvPr id="61" name="组合 60"/>
            <p:cNvGrpSpPr>
              <a:grpSpLocks noChangeAspect="1"/>
            </p:cNvGrpSpPr>
            <p:nvPr/>
          </p:nvGrpSpPr>
          <p:grpSpPr>
            <a:xfrm>
              <a:off x="6599557" y="3046576"/>
              <a:ext cx="671999" cy="504000"/>
              <a:chOff x="17463" y="6819899"/>
              <a:chExt cx="400050" cy="300038"/>
            </a:xfrm>
            <a:solidFill>
              <a:srgbClr val="9DA8B1"/>
            </a:solidFill>
          </p:grpSpPr>
          <p:sp>
            <p:nvSpPr>
              <p:cNvPr id="62" name="Rectangle 426"/>
              <p:cNvSpPr>
                <a:spLocks noChangeArrowheads="1"/>
              </p:cNvSpPr>
              <p:nvPr/>
            </p:nvSpPr>
            <p:spPr bwMode="auto">
              <a:xfrm>
                <a:off x="88900" y="6991349"/>
                <a:ext cx="31750" cy="69850"/>
              </a:xfrm>
              <a:prstGeom prst="rect">
                <a:avLst/>
              </a:pr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63" name="Rectangle 427"/>
              <p:cNvSpPr>
                <a:spLocks noChangeArrowheads="1"/>
              </p:cNvSpPr>
              <p:nvPr/>
            </p:nvSpPr>
            <p:spPr bwMode="auto">
              <a:xfrm>
                <a:off x="144463" y="6911974"/>
                <a:ext cx="33338" cy="149225"/>
              </a:xfrm>
              <a:prstGeom prst="rect">
                <a:avLst/>
              </a:pr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64" name="Rectangle 428"/>
              <p:cNvSpPr>
                <a:spLocks noChangeArrowheads="1"/>
              </p:cNvSpPr>
              <p:nvPr/>
            </p:nvSpPr>
            <p:spPr bwMode="auto">
              <a:xfrm>
                <a:off x="200025" y="6946899"/>
                <a:ext cx="33338" cy="114300"/>
              </a:xfrm>
              <a:prstGeom prst="rect">
                <a:avLst/>
              </a:pr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65" name="Rectangle 429"/>
              <p:cNvSpPr>
                <a:spLocks noChangeArrowheads="1"/>
              </p:cNvSpPr>
              <p:nvPr/>
            </p:nvSpPr>
            <p:spPr bwMode="auto">
              <a:xfrm>
                <a:off x="257175" y="7024687"/>
                <a:ext cx="31750" cy="36513"/>
              </a:xfrm>
              <a:prstGeom prst="rect">
                <a:avLst/>
              </a:pr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66" name="Rectangle 430"/>
              <p:cNvSpPr>
                <a:spLocks noChangeArrowheads="1"/>
              </p:cNvSpPr>
              <p:nvPr/>
            </p:nvSpPr>
            <p:spPr bwMode="auto">
              <a:xfrm>
                <a:off x="312738" y="6883399"/>
                <a:ext cx="33338" cy="177800"/>
              </a:xfrm>
              <a:prstGeom prst="rect">
                <a:avLst/>
              </a:pr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67" name="Freeform 431"/>
              <p:cNvSpPr>
                <a:spLocks noEditPoints="1"/>
              </p:cNvSpPr>
              <p:nvPr/>
            </p:nvSpPr>
            <p:spPr bwMode="auto">
              <a:xfrm>
                <a:off x="17463" y="6819899"/>
                <a:ext cx="400050" cy="300038"/>
              </a:xfrm>
              <a:custGeom>
                <a:avLst/>
                <a:gdLst>
                  <a:gd name="T0" fmla="*/ 0 w 252"/>
                  <a:gd name="T1" fmla="*/ 0 h 189"/>
                  <a:gd name="T2" fmla="*/ 0 w 252"/>
                  <a:gd name="T3" fmla="*/ 189 h 189"/>
                  <a:gd name="T4" fmla="*/ 252 w 252"/>
                  <a:gd name="T5" fmla="*/ 189 h 189"/>
                  <a:gd name="T6" fmla="*/ 252 w 252"/>
                  <a:gd name="T7" fmla="*/ 0 h 189"/>
                  <a:gd name="T8" fmla="*/ 0 w 252"/>
                  <a:gd name="T9" fmla="*/ 0 h 189"/>
                  <a:gd name="T10" fmla="*/ 231 w 252"/>
                  <a:gd name="T11" fmla="*/ 168 h 189"/>
                  <a:gd name="T12" fmla="*/ 21 w 252"/>
                  <a:gd name="T13" fmla="*/ 168 h 189"/>
                  <a:gd name="T14" fmla="*/ 21 w 252"/>
                  <a:gd name="T15" fmla="*/ 21 h 189"/>
                  <a:gd name="T16" fmla="*/ 231 w 252"/>
                  <a:gd name="T17" fmla="*/ 21 h 189"/>
                  <a:gd name="T18" fmla="*/ 231 w 252"/>
                  <a:gd name="T19" fmla="*/ 16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89">
                    <a:moveTo>
                      <a:pt x="0" y="0"/>
                    </a:moveTo>
                    <a:lnTo>
                      <a:pt x="0" y="189"/>
                    </a:lnTo>
                    <a:lnTo>
                      <a:pt x="252" y="189"/>
                    </a:lnTo>
                    <a:lnTo>
                      <a:pt x="252" y="0"/>
                    </a:lnTo>
                    <a:lnTo>
                      <a:pt x="0" y="0"/>
                    </a:lnTo>
                    <a:close/>
                    <a:moveTo>
                      <a:pt x="231" y="168"/>
                    </a:moveTo>
                    <a:lnTo>
                      <a:pt x="21" y="168"/>
                    </a:lnTo>
                    <a:lnTo>
                      <a:pt x="21" y="21"/>
                    </a:lnTo>
                    <a:lnTo>
                      <a:pt x="231" y="21"/>
                    </a:lnTo>
                    <a:lnTo>
                      <a:pt x="231" y="168"/>
                    </a:lnTo>
                    <a:close/>
                  </a:path>
                </a:pathLst>
              </a:custGeom>
              <a:solidFill>
                <a:schemeClr val="bg1">
                  <a:lumMod val="95000"/>
                </a:schemeClr>
              </a:solid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grpSp>
      </p:grpSp>
      <p:grpSp>
        <p:nvGrpSpPr>
          <p:cNvPr id="68" name="组合 67"/>
          <p:cNvGrpSpPr/>
          <p:nvPr/>
        </p:nvGrpSpPr>
        <p:grpSpPr bwMode="auto">
          <a:xfrm>
            <a:off x="7845743" y="2319864"/>
            <a:ext cx="1965325" cy="1966913"/>
            <a:chOff x="7664955" y="2272577"/>
            <a:chExt cx="2052000" cy="2052000"/>
          </a:xfrm>
        </p:grpSpPr>
        <p:sp>
          <p:nvSpPr>
            <p:cNvPr id="69" name="泪滴形 68"/>
            <p:cNvSpPr>
              <a:spLocks noChangeAspect="1"/>
            </p:cNvSpPr>
            <p:nvPr/>
          </p:nvSpPr>
          <p:spPr>
            <a:xfrm rot="8100000" flipH="1">
              <a:off x="7664955" y="2272577"/>
              <a:ext cx="2052000" cy="2052000"/>
            </a:xfrm>
            <a:prstGeom prst="teardrop">
              <a:avLst/>
            </a:prstGeom>
            <a:solidFill>
              <a:srgbClr val="6572A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zh-CN" altLang="en-US" sz="2490">
                <a:cs typeface="+mn-ea"/>
                <a:sym typeface="+mn-lt"/>
              </a:endParaRPr>
            </a:p>
          </p:txBody>
        </p:sp>
        <p:grpSp>
          <p:nvGrpSpPr>
            <p:cNvPr id="70" name="组合 69"/>
            <p:cNvGrpSpPr>
              <a:grpSpLocks noChangeAspect="1"/>
            </p:cNvGrpSpPr>
            <p:nvPr/>
          </p:nvGrpSpPr>
          <p:grpSpPr>
            <a:xfrm>
              <a:off x="8379660" y="3046577"/>
              <a:ext cx="622590" cy="504000"/>
              <a:chOff x="12042775" y="6005512"/>
              <a:chExt cx="400050" cy="323850"/>
            </a:xfrm>
            <a:solidFill>
              <a:srgbClr val="E9E9E9"/>
            </a:solidFill>
          </p:grpSpPr>
          <p:sp>
            <p:nvSpPr>
              <p:cNvPr id="71" name="Freeform 367"/>
              <p:cNvSpPr>
                <a:spLocks noEditPoints="1"/>
              </p:cNvSpPr>
              <p:nvPr/>
            </p:nvSpPr>
            <p:spPr bwMode="auto">
              <a:xfrm>
                <a:off x="12042775" y="6005512"/>
                <a:ext cx="400050" cy="323850"/>
              </a:xfrm>
              <a:custGeom>
                <a:avLst/>
                <a:gdLst>
                  <a:gd name="T0" fmla="*/ 0 w 252"/>
                  <a:gd name="T1" fmla="*/ 0 h 204"/>
                  <a:gd name="T2" fmla="*/ 0 w 252"/>
                  <a:gd name="T3" fmla="*/ 204 h 204"/>
                  <a:gd name="T4" fmla="*/ 252 w 252"/>
                  <a:gd name="T5" fmla="*/ 204 h 204"/>
                  <a:gd name="T6" fmla="*/ 252 w 252"/>
                  <a:gd name="T7" fmla="*/ 0 h 204"/>
                  <a:gd name="T8" fmla="*/ 0 w 252"/>
                  <a:gd name="T9" fmla="*/ 0 h 204"/>
                  <a:gd name="T10" fmla="*/ 231 w 252"/>
                  <a:gd name="T11" fmla="*/ 183 h 204"/>
                  <a:gd name="T12" fmla="*/ 21 w 252"/>
                  <a:gd name="T13" fmla="*/ 183 h 204"/>
                  <a:gd name="T14" fmla="*/ 21 w 252"/>
                  <a:gd name="T15" fmla="*/ 21 h 204"/>
                  <a:gd name="T16" fmla="*/ 231 w 252"/>
                  <a:gd name="T17" fmla="*/ 21 h 204"/>
                  <a:gd name="T18" fmla="*/ 231 w 252"/>
                  <a:gd name="T19" fmla="*/ 18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04">
                    <a:moveTo>
                      <a:pt x="0" y="0"/>
                    </a:moveTo>
                    <a:lnTo>
                      <a:pt x="0" y="204"/>
                    </a:lnTo>
                    <a:lnTo>
                      <a:pt x="252" y="204"/>
                    </a:lnTo>
                    <a:lnTo>
                      <a:pt x="252" y="0"/>
                    </a:lnTo>
                    <a:lnTo>
                      <a:pt x="0" y="0"/>
                    </a:lnTo>
                    <a:close/>
                    <a:moveTo>
                      <a:pt x="231" y="183"/>
                    </a:moveTo>
                    <a:lnTo>
                      <a:pt x="21" y="183"/>
                    </a:lnTo>
                    <a:lnTo>
                      <a:pt x="21" y="21"/>
                    </a:lnTo>
                    <a:lnTo>
                      <a:pt x="231" y="21"/>
                    </a:lnTo>
                    <a:lnTo>
                      <a:pt x="231" y="183"/>
                    </a:lnTo>
                    <a:close/>
                  </a:path>
                </a:pathLst>
              </a:custGeom>
              <a:grp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72" name="Oval 368"/>
              <p:cNvSpPr>
                <a:spLocks noChangeArrowheads="1"/>
              </p:cNvSpPr>
              <p:nvPr/>
            </p:nvSpPr>
            <p:spPr bwMode="auto">
              <a:xfrm>
                <a:off x="12099925" y="6059487"/>
                <a:ext cx="42863" cy="42863"/>
              </a:xfrm>
              <a:prstGeom prst="ellipse">
                <a:avLst/>
              </a:prstGeom>
              <a:grp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73" name="Oval 369"/>
              <p:cNvSpPr>
                <a:spLocks noChangeArrowheads="1"/>
              </p:cNvSpPr>
              <p:nvPr/>
            </p:nvSpPr>
            <p:spPr bwMode="auto">
              <a:xfrm>
                <a:off x="12344400" y="6059487"/>
                <a:ext cx="39688" cy="42863"/>
              </a:xfrm>
              <a:prstGeom prst="ellipse">
                <a:avLst/>
              </a:prstGeom>
              <a:grp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74" name="Oval 370"/>
              <p:cNvSpPr>
                <a:spLocks noChangeArrowheads="1"/>
              </p:cNvSpPr>
              <p:nvPr/>
            </p:nvSpPr>
            <p:spPr bwMode="auto">
              <a:xfrm>
                <a:off x="12099925" y="6232524"/>
                <a:ext cx="42863" cy="41275"/>
              </a:xfrm>
              <a:prstGeom prst="ellipse">
                <a:avLst/>
              </a:prstGeom>
              <a:grp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75" name="Oval 371"/>
              <p:cNvSpPr>
                <a:spLocks noChangeArrowheads="1"/>
              </p:cNvSpPr>
              <p:nvPr/>
            </p:nvSpPr>
            <p:spPr bwMode="auto">
              <a:xfrm>
                <a:off x="12344400" y="6232524"/>
                <a:ext cx="39688" cy="41275"/>
              </a:xfrm>
              <a:prstGeom prst="ellipse">
                <a:avLst/>
              </a:prstGeom>
              <a:grp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sp>
            <p:nvSpPr>
              <p:cNvPr id="76" name="Freeform 372"/>
              <p:cNvSpPr>
                <a:spLocks noEditPoints="1"/>
              </p:cNvSpPr>
              <p:nvPr/>
            </p:nvSpPr>
            <p:spPr bwMode="auto">
              <a:xfrm>
                <a:off x="12188825" y="6089649"/>
                <a:ext cx="109538" cy="155575"/>
              </a:xfrm>
              <a:custGeom>
                <a:avLst/>
                <a:gdLst>
                  <a:gd name="T0" fmla="*/ 69 w 69"/>
                  <a:gd name="T1" fmla="*/ 0 h 98"/>
                  <a:gd name="T2" fmla="*/ 0 w 69"/>
                  <a:gd name="T3" fmla="*/ 0 h 98"/>
                  <a:gd name="T4" fmla="*/ 0 w 69"/>
                  <a:gd name="T5" fmla="*/ 98 h 98"/>
                  <a:gd name="T6" fmla="*/ 69 w 69"/>
                  <a:gd name="T7" fmla="*/ 98 h 98"/>
                  <a:gd name="T8" fmla="*/ 69 w 69"/>
                  <a:gd name="T9" fmla="*/ 0 h 98"/>
                  <a:gd name="T10" fmla="*/ 50 w 69"/>
                  <a:gd name="T11" fmla="*/ 83 h 98"/>
                  <a:gd name="T12" fmla="*/ 18 w 69"/>
                  <a:gd name="T13" fmla="*/ 83 h 98"/>
                  <a:gd name="T14" fmla="*/ 18 w 69"/>
                  <a:gd name="T15" fmla="*/ 48 h 98"/>
                  <a:gd name="T16" fmla="*/ 50 w 69"/>
                  <a:gd name="T17" fmla="*/ 48 h 98"/>
                  <a:gd name="T18" fmla="*/ 50 w 69"/>
                  <a:gd name="T19"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98">
                    <a:moveTo>
                      <a:pt x="69" y="0"/>
                    </a:moveTo>
                    <a:lnTo>
                      <a:pt x="0" y="0"/>
                    </a:lnTo>
                    <a:lnTo>
                      <a:pt x="0" y="98"/>
                    </a:lnTo>
                    <a:lnTo>
                      <a:pt x="69" y="98"/>
                    </a:lnTo>
                    <a:lnTo>
                      <a:pt x="69" y="0"/>
                    </a:lnTo>
                    <a:close/>
                    <a:moveTo>
                      <a:pt x="50" y="83"/>
                    </a:moveTo>
                    <a:lnTo>
                      <a:pt x="18" y="83"/>
                    </a:lnTo>
                    <a:lnTo>
                      <a:pt x="18" y="48"/>
                    </a:lnTo>
                    <a:lnTo>
                      <a:pt x="50" y="48"/>
                    </a:lnTo>
                    <a:lnTo>
                      <a:pt x="50" y="83"/>
                    </a:lnTo>
                    <a:close/>
                  </a:path>
                </a:pathLst>
              </a:custGeom>
              <a:grpFill/>
              <a:ln>
                <a:noFill/>
              </a:ln>
            </p:spPr>
            <p:txBody>
              <a:bodyPr lIns="121920" tIns="60960" rIns="121920" bIns="60960"/>
              <a:lstStyle/>
              <a:p>
                <a:pPr defTabSz="914400" fontAlgn="auto">
                  <a:spcBef>
                    <a:spcPts val="0"/>
                  </a:spcBef>
                  <a:spcAft>
                    <a:spcPts val="0"/>
                  </a:spcAft>
                  <a:defRPr/>
                </a:pPr>
                <a:endParaRPr lang="zh-CN" altLang="en-US" sz="2490">
                  <a:cs typeface="+mn-ea"/>
                  <a:sym typeface="+mn-lt"/>
                </a:endParaRPr>
              </a:p>
            </p:txBody>
          </p:sp>
        </p:grpSp>
      </p:grpSp>
      <p:sp>
        <p:nvSpPr>
          <p:cNvPr id="77" name="矩形 76"/>
          <p:cNvSpPr>
            <a:spLocks noChangeArrowheads="1"/>
          </p:cNvSpPr>
          <p:nvPr/>
        </p:nvSpPr>
        <p:spPr bwMode="auto">
          <a:xfrm>
            <a:off x="3677285" y="4693920"/>
            <a:ext cx="4365625" cy="367030"/>
          </a:xfrm>
          <a:prstGeom prst="rect">
            <a:avLst/>
          </a:prstGeom>
          <a:noFill/>
          <a:ln w="9525">
            <a:noFill/>
            <a:miter lim="800000"/>
          </a:ln>
        </p:spPr>
        <p:txBody>
          <a:bodyPr wrap="square" lIns="91431" tIns="45716" rIns="91431" bIns="45716">
            <a:spAutoFit/>
          </a:bodyPr>
          <a:lstStyle/>
          <a:p>
            <a:pPr algn="ctr"/>
            <a:r>
              <a:rPr lang="zh-CN" altLang="en-US" dirty="0">
                <a:cs typeface="+mn-ea"/>
                <a:sym typeface="+mn-lt"/>
              </a:rPr>
              <a:t>点击添加主要标题</a:t>
            </a:r>
            <a:endParaRPr lang="zh-CN" altLang="en-US" dirty="0">
              <a:cs typeface="+mn-ea"/>
              <a:sym typeface="+mn-lt"/>
            </a:endParaRPr>
          </a:p>
        </p:txBody>
      </p:sp>
      <p:sp>
        <p:nvSpPr>
          <p:cNvPr id="79" name="矩形 47"/>
          <p:cNvSpPr>
            <a:spLocks noChangeArrowheads="1"/>
          </p:cNvSpPr>
          <p:nvPr/>
        </p:nvSpPr>
        <p:spPr bwMode="auto">
          <a:xfrm>
            <a:off x="1716088" y="5100102"/>
            <a:ext cx="9185275" cy="490220"/>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defTabSz="914400" fontAlgn="auto">
              <a:lnSpc>
                <a:spcPct val="130000"/>
              </a:lnSpc>
              <a:spcBef>
                <a:spcPct val="0"/>
              </a:spcBef>
              <a:spcAft>
                <a:spcPts val="0"/>
              </a:spcAft>
              <a:buFont typeface="Arial" panose="020B0604020202020204" pitchFamily="34" charset="0"/>
              <a:buNone/>
              <a:defRPr/>
            </a:pPr>
            <a:r>
              <a:rPr lang="zh-CN" altLang="en-US" sz="1000" dirty="0">
                <a:solidFill>
                  <a:schemeClr val="tx1">
                    <a:lumMod val="65000"/>
                    <a:lumOff val="35000"/>
                  </a:schemeClr>
                </a:solidFill>
                <a:latin typeface="+mn-lt"/>
                <a:ea typeface="+mn-ea"/>
                <a:cs typeface="+mn-ea"/>
                <a:sym typeface="+mn-lt"/>
              </a:rPr>
              <a:t>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000" dirty="0">
              <a:solidFill>
                <a:schemeClr val="tx1">
                  <a:lumMod val="65000"/>
                  <a:lumOff val="35000"/>
                </a:schemeClr>
              </a:solidFill>
              <a:latin typeface="+mn-lt"/>
              <a:ea typeface="+mn-ea"/>
              <a:cs typeface="+mn-ea"/>
              <a:sym typeface="+mn-lt"/>
            </a:endParaRP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barn(inVertical)">
                                      <p:cBhvr>
                                        <p:cTn id="18" dur="500"/>
                                        <p:tgtEl>
                                          <p:spTgt spid="51"/>
                                        </p:tgtEl>
                                      </p:cBhvr>
                                    </p:animEffect>
                                  </p:childTnLst>
                                </p:cTn>
                              </p:par>
                              <p:par>
                                <p:cTn id="19" presetID="16" presetClass="entr" presetSubtype="21"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par>
                                <p:cTn id="22" presetID="16" presetClass="entr" presetSubtype="2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arn(inVertical)">
                                      <p:cBhvr>
                                        <p:cTn id="24" dur="500"/>
                                        <p:tgtEl>
                                          <p:spTgt spid="59"/>
                                        </p:tgtEl>
                                      </p:cBhvr>
                                    </p:animEffect>
                                  </p:childTnLst>
                                </p:cTn>
                              </p:par>
                              <p:par>
                                <p:cTn id="25" presetID="16" presetClass="entr" presetSubtype="21"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barn(inVertical)">
                                      <p:cBhvr>
                                        <p:cTn id="27" dur="500"/>
                                        <p:tgtEl>
                                          <p:spTgt spid="6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barn(inVertical)">
                                      <p:cBhvr>
                                        <p:cTn id="30" dur="500"/>
                                        <p:tgtEl>
                                          <p:spTgt spid="7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barn(inVertical)">
                                      <p:cBhvr>
                                        <p:cTn id="3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7" grpId="0"/>
      <p:bldP spid="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存在问题不足</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03</a:t>
            </a:r>
            <a:endParaRPr lang="en-US" altLang="zh-CN" dirty="0">
              <a:solidFill>
                <a:srgbClr val="6572A1">
                  <a:alpha val="54000"/>
                </a:srgbClr>
              </a:solidFill>
              <a:cs typeface="+mn-ea"/>
              <a:sym typeface="+mn-lt"/>
            </a:endParaRPr>
          </a:p>
        </p:txBody>
      </p:sp>
      <p:grpSp>
        <p:nvGrpSpPr>
          <p:cNvPr id="30" name="组合 29"/>
          <p:cNvGrpSpPr/>
          <p:nvPr/>
        </p:nvGrpSpPr>
        <p:grpSpPr>
          <a:xfrm>
            <a:off x="8040216" y="2026345"/>
            <a:ext cx="2945970" cy="3293795"/>
            <a:chOff x="8040216" y="2026345"/>
            <a:chExt cx="2945970" cy="3293795"/>
          </a:xfrm>
        </p:grpSpPr>
        <p:sp>
          <p:nvSpPr>
            <p:cNvPr id="31" name="任意多边形: 形状 63"/>
            <p:cNvSpPr/>
            <p:nvPr/>
          </p:nvSpPr>
          <p:spPr>
            <a:xfrm>
              <a:off x="8040216" y="2244744"/>
              <a:ext cx="415102" cy="415102"/>
            </a:xfrm>
            <a:prstGeom prst="ellipse">
              <a:avLst/>
            </a:prstGeom>
            <a:solidFill>
              <a:srgbClr val="545D79"/>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cs typeface="+mn-ea"/>
                <a:sym typeface="+mn-lt"/>
              </a:endParaRPr>
            </a:p>
          </p:txBody>
        </p:sp>
        <p:sp>
          <p:nvSpPr>
            <p:cNvPr id="32" name="任意多边形: 形状 64"/>
            <p:cNvSpPr/>
            <p:nvPr/>
          </p:nvSpPr>
          <p:spPr>
            <a:xfrm>
              <a:off x="8040216" y="4650924"/>
              <a:ext cx="415102" cy="415102"/>
            </a:xfrm>
            <a:prstGeom prst="ellipse">
              <a:avLst/>
            </a:prstGeom>
            <a:solidFill>
              <a:srgbClr val="545D79"/>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cs typeface="+mn-ea"/>
                <a:sym typeface="+mn-lt"/>
              </a:endParaRPr>
            </a:p>
          </p:txBody>
        </p:sp>
        <p:sp>
          <p:nvSpPr>
            <p:cNvPr id="33" name="任意多边形: 形状 65"/>
            <p:cNvSpPr/>
            <p:nvPr/>
          </p:nvSpPr>
          <p:spPr>
            <a:xfrm>
              <a:off x="8176192" y="2370360"/>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34" name="任意多边形: 形状 66"/>
            <p:cNvSpPr/>
            <p:nvPr/>
          </p:nvSpPr>
          <p:spPr>
            <a:xfrm>
              <a:off x="8192572" y="4772758"/>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cs typeface="+mn-ea"/>
                <a:sym typeface="+mn-lt"/>
              </a:endParaRPr>
            </a:p>
          </p:txBody>
        </p:sp>
        <p:cxnSp>
          <p:nvCxnSpPr>
            <p:cNvPr id="35" name="直接连接符 34"/>
            <p:cNvCxnSpPr/>
            <p:nvPr/>
          </p:nvCxnSpPr>
          <p:spPr>
            <a:xfrm>
              <a:off x="8040216" y="3012182"/>
              <a:ext cx="2945970"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36" name="任意多边形: 形状 62"/>
            <p:cNvSpPr/>
            <p:nvPr/>
          </p:nvSpPr>
          <p:spPr>
            <a:xfrm>
              <a:off x="8040216" y="3397229"/>
              <a:ext cx="415102" cy="415102"/>
            </a:xfrm>
            <a:prstGeom prst="ellipse">
              <a:avLst/>
            </a:prstGeom>
            <a:solidFill>
              <a:srgbClr val="7578B7"/>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2400" b="0" i="0" u="none" strike="noStrike" kern="1200" cap="none" spc="0" normalizeH="0" baseline="0" noProof="0">
                <a:ln>
                  <a:noFill/>
                </a:ln>
                <a:solidFill>
                  <a:prstClr val="white"/>
                </a:solidFill>
                <a:effectLst/>
                <a:uLnTx/>
                <a:uFillTx/>
                <a:cs typeface="+mn-ea"/>
                <a:sym typeface="+mn-lt"/>
              </a:endParaRPr>
            </a:p>
          </p:txBody>
        </p:sp>
        <p:sp>
          <p:nvSpPr>
            <p:cNvPr id="37" name="任意多边形: 形状 61"/>
            <p:cNvSpPr/>
            <p:nvPr/>
          </p:nvSpPr>
          <p:spPr>
            <a:xfrm>
              <a:off x="8176192" y="354389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cs typeface="+mn-ea"/>
                <a:sym typeface="+mn-lt"/>
              </a:endParaRPr>
            </a:p>
          </p:txBody>
        </p:sp>
        <p:cxnSp>
          <p:nvCxnSpPr>
            <p:cNvPr id="38" name="直接连接符 37"/>
            <p:cNvCxnSpPr/>
            <p:nvPr/>
          </p:nvCxnSpPr>
          <p:spPr>
            <a:xfrm>
              <a:off x="8040216" y="4235479"/>
              <a:ext cx="2945970"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8591294" y="2026345"/>
              <a:ext cx="2394892" cy="887615"/>
              <a:chOff x="1085274" y="2349127"/>
              <a:chExt cx="2394892" cy="887615"/>
            </a:xfrm>
          </p:grpSpPr>
          <p:sp>
            <p:nvSpPr>
              <p:cNvPr id="46" name="文本框 45"/>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7" name="文本框 46"/>
              <p:cNvSpPr txBox="1"/>
              <p:nvPr/>
            </p:nvSpPr>
            <p:spPr>
              <a:xfrm>
                <a:off x="1085275" y="2687681"/>
                <a:ext cx="2394891" cy="54906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40" name="组合 39"/>
            <p:cNvGrpSpPr/>
            <p:nvPr/>
          </p:nvGrpSpPr>
          <p:grpSpPr>
            <a:xfrm>
              <a:off x="8591294" y="3178830"/>
              <a:ext cx="2394892" cy="887615"/>
              <a:chOff x="1085274" y="2349127"/>
              <a:chExt cx="2394892" cy="887615"/>
            </a:xfrm>
          </p:grpSpPr>
          <p:sp>
            <p:nvSpPr>
              <p:cNvPr id="44" name="文本框 43"/>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5" name="文本框 44"/>
              <p:cNvSpPr txBox="1"/>
              <p:nvPr/>
            </p:nvSpPr>
            <p:spPr>
              <a:xfrm>
                <a:off x="1085275" y="2687681"/>
                <a:ext cx="2394891" cy="54906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41" name="组合 40"/>
            <p:cNvGrpSpPr/>
            <p:nvPr/>
          </p:nvGrpSpPr>
          <p:grpSpPr>
            <a:xfrm>
              <a:off x="8591294" y="4432525"/>
              <a:ext cx="2394892" cy="887615"/>
              <a:chOff x="1085274" y="2349127"/>
              <a:chExt cx="2394892" cy="887615"/>
            </a:xfrm>
          </p:grpSpPr>
          <p:sp>
            <p:nvSpPr>
              <p:cNvPr id="42" name="文本框 41"/>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3" name="文本框 42"/>
              <p:cNvSpPr txBox="1"/>
              <p:nvPr/>
            </p:nvSpPr>
            <p:spPr>
              <a:xfrm>
                <a:off x="1085275" y="2687681"/>
                <a:ext cx="2394891" cy="54906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grpSp>
        <p:nvGrpSpPr>
          <p:cNvPr id="48" name="组合 47"/>
          <p:cNvGrpSpPr/>
          <p:nvPr/>
        </p:nvGrpSpPr>
        <p:grpSpPr>
          <a:xfrm>
            <a:off x="1108378" y="2026345"/>
            <a:ext cx="2965040" cy="3293795"/>
            <a:chOff x="1108378" y="2026345"/>
            <a:chExt cx="2965040" cy="3293795"/>
          </a:xfrm>
        </p:grpSpPr>
        <p:sp>
          <p:nvSpPr>
            <p:cNvPr id="49" name="任意多边形: 形状 57"/>
            <p:cNvSpPr/>
            <p:nvPr/>
          </p:nvSpPr>
          <p:spPr>
            <a:xfrm>
              <a:off x="3658316" y="2244744"/>
              <a:ext cx="415102" cy="415102"/>
            </a:xfrm>
            <a:prstGeom prst="ellipse">
              <a:avLst/>
            </a:prstGeom>
            <a:solidFill>
              <a:srgbClr val="545D79"/>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2400" b="0" i="0" u="none" strike="noStrike" kern="1200" cap="none" spc="0" normalizeH="0" baseline="0" noProof="0">
                <a:ln>
                  <a:noFill/>
                </a:ln>
                <a:solidFill>
                  <a:prstClr val="white"/>
                </a:solidFill>
                <a:effectLst/>
                <a:uLnTx/>
                <a:uFillTx/>
                <a:cs typeface="+mn-ea"/>
                <a:sym typeface="+mn-lt"/>
              </a:endParaRPr>
            </a:p>
          </p:txBody>
        </p:sp>
        <p:sp>
          <p:nvSpPr>
            <p:cNvPr id="50" name="任意多边形: 形状 59"/>
            <p:cNvSpPr/>
            <p:nvPr/>
          </p:nvSpPr>
          <p:spPr>
            <a:xfrm>
              <a:off x="3779542" y="2370359"/>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51" name="任意多边形: 形状 58"/>
            <p:cNvSpPr/>
            <p:nvPr/>
          </p:nvSpPr>
          <p:spPr>
            <a:xfrm>
              <a:off x="3658316" y="3397229"/>
              <a:ext cx="415102" cy="415102"/>
            </a:xfrm>
            <a:prstGeom prst="ellipse">
              <a:avLst/>
            </a:prstGeom>
            <a:solidFill>
              <a:srgbClr val="7578B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cs typeface="+mn-ea"/>
                <a:sym typeface="+mn-lt"/>
              </a:endParaRPr>
            </a:p>
          </p:txBody>
        </p:sp>
        <p:sp>
          <p:nvSpPr>
            <p:cNvPr id="52" name="任意多边形: 形状 60"/>
            <p:cNvSpPr/>
            <p:nvPr/>
          </p:nvSpPr>
          <p:spPr>
            <a:xfrm>
              <a:off x="3779542" y="3529146"/>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cs typeface="+mn-ea"/>
                <a:sym typeface="+mn-lt"/>
              </a:endParaRPr>
            </a:p>
          </p:txBody>
        </p:sp>
        <p:sp>
          <p:nvSpPr>
            <p:cNvPr id="53" name="任意多边形: 形状 56"/>
            <p:cNvSpPr/>
            <p:nvPr/>
          </p:nvSpPr>
          <p:spPr>
            <a:xfrm>
              <a:off x="3658316" y="4650924"/>
              <a:ext cx="415102" cy="415102"/>
            </a:xfrm>
            <a:prstGeom prst="ellipse">
              <a:avLst/>
            </a:prstGeom>
            <a:solidFill>
              <a:srgbClr val="545D79"/>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2400" b="0" i="0" u="none" strike="noStrike" kern="1200" cap="none" spc="0" normalizeH="0" baseline="0" noProof="0">
                <a:ln>
                  <a:noFill/>
                </a:ln>
                <a:solidFill>
                  <a:prstClr val="white"/>
                </a:solidFill>
                <a:effectLst/>
                <a:uLnTx/>
                <a:uFillTx/>
                <a:cs typeface="+mn-ea"/>
                <a:sym typeface="+mn-lt"/>
              </a:endParaRPr>
            </a:p>
          </p:txBody>
        </p:sp>
        <p:sp>
          <p:nvSpPr>
            <p:cNvPr id="54" name="任意多边形: 形状 55"/>
            <p:cNvSpPr/>
            <p:nvPr/>
          </p:nvSpPr>
          <p:spPr>
            <a:xfrm>
              <a:off x="3795923" y="4772758"/>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cs typeface="+mn-ea"/>
                <a:sym typeface="+mn-lt"/>
              </a:endParaRPr>
            </a:p>
          </p:txBody>
        </p:sp>
        <p:cxnSp>
          <p:nvCxnSpPr>
            <p:cNvPr id="55" name="直接连接符 54"/>
            <p:cNvCxnSpPr/>
            <p:nvPr/>
          </p:nvCxnSpPr>
          <p:spPr>
            <a:xfrm>
              <a:off x="1127448" y="3012182"/>
              <a:ext cx="2945970"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127448" y="4235479"/>
              <a:ext cx="2945970"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1108378" y="2026345"/>
              <a:ext cx="2394891" cy="887615"/>
              <a:chOff x="1085275" y="2349127"/>
              <a:chExt cx="2394891" cy="887615"/>
            </a:xfrm>
          </p:grpSpPr>
          <p:sp>
            <p:nvSpPr>
              <p:cNvPr id="64" name="文本框 63"/>
              <p:cNvSpPr txBox="1"/>
              <p:nvPr/>
            </p:nvSpPr>
            <p:spPr>
              <a:xfrm>
                <a:off x="1346385"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65" name="文本框 64"/>
              <p:cNvSpPr txBox="1"/>
              <p:nvPr/>
            </p:nvSpPr>
            <p:spPr>
              <a:xfrm>
                <a:off x="1085275" y="2687681"/>
                <a:ext cx="2394891" cy="549061"/>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58" name="组合 57"/>
            <p:cNvGrpSpPr/>
            <p:nvPr/>
          </p:nvGrpSpPr>
          <p:grpSpPr>
            <a:xfrm>
              <a:off x="1108378" y="3178830"/>
              <a:ext cx="2394891" cy="887615"/>
              <a:chOff x="1085275" y="2349127"/>
              <a:chExt cx="2394891" cy="887615"/>
            </a:xfrm>
          </p:grpSpPr>
          <p:sp>
            <p:nvSpPr>
              <p:cNvPr id="62" name="文本框 61"/>
              <p:cNvSpPr txBox="1"/>
              <p:nvPr/>
            </p:nvSpPr>
            <p:spPr>
              <a:xfrm>
                <a:off x="1346385"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63" name="文本框 62"/>
              <p:cNvSpPr txBox="1"/>
              <p:nvPr/>
            </p:nvSpPr>
            <p:spPr>
              <a:xfrm>
                <a:off x="1085275" y="2687681"/>
                <a:ext cx="2394891" cy="549061"/>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59" name="组合 58"/>
            <p:cNvGrpSpPr/>
            <p:nvPr/>
          </p:nvGrpSpPr>
          <p:grpSpPr>
            <a:xfrm>
              <a:off x="1108378" y="4432525"/>
              <a:ext cx="2394891" cy="887615"/>
              <a:chOff x="1085275" y="2349127"/>
              <a:chExt cx="2394891" cy="887615"/>
            </a:xfrm>
          </p:grpSpPr>
          <p:sp>
            <p:nvSpPr>
              <p:cNvPr id="60" name="文本框 59"/>
              <p:cNvSpPr txBox="1"/>
              <p:nvPr/>
            </p:nvSpPr>
            <p:spPr>
              <a:xfrm>
                <a:off x="1346385"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61" name="文本框 60"/>
              <p:cNvSpPr txBox="1"/>
              <p:nvPr/>
            </p:nvSpPr>
            <p:spPr>
              <a:xfrm>
                <a:off x="1085275" y="2687681"/>
                <a:ext cx="2394891" cy="549061"/>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grpSp>
        <p:nvGrpSpPr>
          <p:cNvPr id="66" name="组合 65"/>
          <p:cNvGrpSpPr/>
          <p:nvPr/>
        </p:nvGrpSpPr>
        <p:grpSpPr>
          <a:xfrm>
            <a:off x="4934189" y="2163661"/>
            <a:ext cx="2323621" cy="3297340"/>
            <a:chOff x="4934189" y="2163661"/>
            <a:chExt cx="2323621" cy="3297340"/>
          </a:xfrm>
        </p:grpSpPr>
        <p:grpSp>
          <p:nvGrpSpPr>
            <p:cNvPr id="67" name="组合 66"/>
            <p:cNvGrpSpPr/>
            <p:nvPr/>
          </p:nvGrpSpPr>
          <p:grpSpPr>
            <a:xfrm rot="5400000">
              <a:off x="4447330" y="2650520"/>
              <a:ext cx="3297340" cy="2323621"/>
              <a:chOff x="4273199" y="2470989"/>
              <a:chExt cx="3572171" cy="2323621"/>
            </a:xfrm>
          </p:grpSpPr>
          <p:sp>
            <p:nvSpPr>
              <p:cNvPr id="71" name="任意多边形: 形状 54"/>
              <p:cNvSpPr/>
              <p:nvPr/>
            </p:nvSpPr>
            <p:spPr bwMode="auto">
              <a:xfrm>
                <a:off x="5404837" y="2606774"/>
                <a:ext cx="1308894" cy="2052053"/>
              </a:xfrm>
              <a:custGeom>
                <a:avLst/>
                <a:gdLst>
                  <a:gd name="connsiteX0" fmla="*/ 661412 w 1308894"/>
                  <a:gd name="connsiteY0" fmla="*/ 0 h 2052053"/>
                  <a:gd name="connsiteX1" fmla="*/ 670279 w 1308894"/>
                  <a:gd name="connsiteY1" fmla="*/ 4056 h 2052053"/>
                  <a:gd name="connsiteX2" fmla="*/ 1308894 w 1308894"/>
                  <a:gd name="connsiteY2" fmla="*/ 1022841 h 2052053"/>
                  <a:gd name="connsiteX3" fmla="*/ 670279 w 1308894"/>
                  <a:gd name="connsiteY3" fmla="*/ 2041626 h 2052053"/>
                  <a:gd name="connsiteX4" fmla="*/ 647483 w 1308894"/>
                  <a:gd name="connsiteY4" fmla="*/ 2052053 h 2052053"/>
                  <a:gd name="connsiteX5" fmla="*/ 638615 w 1308894"/>
                  <a:gd name="connsiteY5" fmla="*/ 2047997 h 2052053"/>
                  <a:gd name="connsiteX6" fmla="*/ 0 w 1308894"/>
                  <a:gd name="connsiteY6" fmla="*/ 1029212 h 2052053"/>
                  <a:gd name="connsiteX7" fmla="*/ 638615 w 1308894"/>
                  <a:gd name="connsiteY7" fmla="*/ 10427 h 2052053"/>
                  <a:gd name="connsiteX8" fmla="*/ 661412 w 1308894"/>
                  <a:gd name="connsiteY8" fmla="*/ 0 h 205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8894" h="2052053">
                    <a:moveTo>
                      <a:pt x="661412" y="0"/>
                    </a:moveTo>
                    <a:lnTo>
                      <a:pt x="670279" y="4056"/>
                    </a:lnTo>
                    <a:cubicBezTo>
                      <a:pt x="1050667" y="200257"/>
                      <a:pt x="1308894" y="582916"/>
                      <a:pt x="1308894" y="1022841"/>
                    </a:cubicBezTo>
                    <a:cubicBezTo>
                      <a:pt x="1308894" y="1462766"/>
                      <a:pt x="1050667" y="1845426"/>
                      <a:pt x="670279" y="2041626"/>
                    </a:cubicBezTo>
                    <a:lnTo>
                      <a:pt x="647483" y="2052053"/>
                    </a:lnTo>
                    <a:lnTo>
                      <a:pt x="638615" y="2047997"/>
                    </a:lnTo>
                    <a:cubicBezTo>
                      <a:pt x="258227" y="1851797"/>
                      <a:pt x="0" y="1469137"/>
                      <a:pt x="0" y="1029212"/>
                    </a:cubicBezTo>
                    <a:cubicBezTo>
                      <a:pt x="0" y="589287"/>
                      <a:pt x="258227" y="206628"/>
                      <a:pt x="638615" y="10427"/>
                    </a:cubicBezTo>
                    <a:lnTo>
                      <a:pt x="661412" y="0"/>
                    </a:lnTo>
                    <a:close/>
                  </a:path>
                </a:pathLst>
              </a:custGeom>
              <a:solidFill>
                <a:schemeClr val="bg1">
                  <a:lumMod val="95000"/>
                </a:schemeClr>
              </a:solidFill>
              <a:ln w="38100">
                <a:solidFill>
                  <a:schemeClr val="bg1"/>
                </a:solid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prstClr val="black"/>
                  </a:solidFill>
                  <a:effectLst/>
                  <a:uLnTx/>
                  <a:uFillTx/>
                  <a:cs typeface="+mn-ea"/>
                  <a:sym typeface="+mn-lt"/>
                </a:endParaRPr>
              </a:p>
            </p:txBody>
          </p:sp>
          <p:sp>
            <p:nvSpPr>
              <p:cNvPr id="72" name="任意多边形: 形状 53"/>
              <p:cNvSpPr/>
              <p:nvPr/>
            </p:nvSpPr>
            <p:spPr bwMode="auto">
              <a:xfrm>
                <a:off x="4273199" y="2470989"/>
                <a:ext cx="1793050" cy="2317250"/>
              </a:xfrm>
              <a:custGeom>
                <a:avLst/>
                <a:gdLst>
                  <a:gd name="connsiteX0" fmla="*/ 1220266 w 1793050"/>
                  <a:gd name="connsiteY0" fmla="*/ 0 h 2317250"/>
                  <a:gd name="connsiteX1" fmla="*/ 1695248 w 1793050"/>
                  <a:gd name="connsiteY1" fmla="*/ 91050 h 2317250"/>
                  <a:gd name="connsiteX2" fmla="*/ 1793050 w 1793050"/>
                  <a:gd name="connsiteY2" fmla="*/ 135784 h 2317250"/>
                  <a:gd name="connsiteX3" fmla="*/ 1770253 w 1793050"/>
                  <a:gd name="connsiteY3" fmla="*/ 146211 h 2317250"/>
                  <a:gd name="connsiteX4" fmla="*/ 1131638 w 1793050"/>
                  <a:gd name="connsiteY4" fmla="*/ 1164996 h 2317250"/>
                  <a:gd name="connsiteX5" fmla="*/ 1770253 w 1793050"/>
                  <a:gd name="connsiteY5" fmla="*/ 2183781 h 2317250"/>
                  <a:gd name="connsiteX6" fmla="*/ 1779121 w 1793050"/>
                  <a:gd name="connsiteY6" fmla="*/ 2187837 h 2317250"/>
                  <a:gd name="connsiteX7" fmla="*/ 1695248 w 1793050"/>
                  <a:gd name="connsiteY7" fmla="*/ 2226200 h 2317250"/>
                  <a:gd name="connsiteX8" fmla="*/ 1220266 w 1793050"/>
                  <a:gd name="connsiteY8" fmla="*/ 2317250 h 2317250"/>
                  <a:gd name="connsiteX9" fmla="*/ 0 w 1793050"/>
                  <a:gd name="connsiteY9" fmla="*/ 1158625 h 2317250"/>
                  <a:gd name="connsiteX10" fmla="*/ 1220266 w 1793050"/>
                  <a:gd name="connsiteY10" fmla="*/ 0 h 231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3050" h="2317250">
                    <a:moveTo>
                      <a:pt x="1220266" y="0"/>
                    </a:moveTo>
                    <a:cubicBezTo>
                      <a:pt x="1388750" y="0"/>
                      <a:pt x="1549258" y="32421"/>
                      <a:pt x="1695248" y="91050"/>
                    </a:cubicBezTo>
                    <a:lnTo>
                      <a:pt x="1793050" y="135784"/>
                    </a:lnTo>
                    <a:lnTo>
                      <a:pt x="1770253" y="146211"/>
                    </a:lnTo>
                    <a:cubicBezTo>
                      <a:pt x="1389865" y="342412"/>
                      <a:pt x="1131638" y="725071"/>
                      <a:pt x="1131638" y="1164996"/>
                    </a:cubicBezTo>
                    <a:cubicBezTo>
                      <a:pt x="1131638" y="1604921"/>
                      <a:pt x="1389865" y="1987581"/>
                      <a:pt x="1770253" y="2183781"/>
                    </a:cubicBezTo>
                    <a:lnTo>
                      <a:pt x="1779121" y="2187837"/>
                    </a:lnTo>
                    <a:lnTo>
                      <a:pt x="1695248" y="2226200"/>
                    </a:lnTo>
                    <a:cubicBezTo>
                      <a:pt x="1549258" y="2284829"/>
                      <a:pt x="1388750" y="2317250"/>
                      <a:pt x="1220266" y="2317250"/>
                    </a:cubicBezTo>
                    <a:cubicBezTo>
                      <a:pt x="546332" y="2317250"/>
                      <a:pt x="0" y="1798516"/>
                      <a:pt x="0" y="1158625"/>
                    </a:cubicBezTo>
                    <a:cubicBezTo>
                      <a:pt x="0" y="518734"/>
                      <a:pt x="546332" y="0"/>
                      <a:pt x="1220266" y="0"/>
                    </a:cubicBezTo>
                    <a:close/>
                  </a:path>
                </a:pathLst>
              </a:custGeom>
              <a:solidFill>
                <a:srgbClr val="545D79"/>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2400" b="0" i="0" u="none" strike="noStrike" kern="1200" cap="none" spc="0" normalizeH="0" baseline="0" noProof="0">
                  <a:ln>
                    <a:noFill/>
                  </a:ln>
                  <a:solidFill>
                    <a:prstClr val="white"/>
                  </a:solidFill>
                  <a:effectLst/>
                  <a:uLnTx/>
                  <a:uFillTx/>
                  <a:cs typeface="+mn-ea"/>
                  <a:sym typeface="+mn-lt"/>
                </a:endParaRPr>
              </a:p>
            </p:txBody>
          </p:sp>
          <p:sp>
            <p:nvSpPr>
              <p:cNvPr id="73" name="任意多边形: 形状 52"/>
              <p:cNvSpPr/>
              <p:nvPr/>
            </p:nvSpPr>
            <p:spPr bwMode="auto">
              <a:xfrm>
                <a:off x="6052321" y="2477360"/>
                <a:ext cx="1793049" cy="2317250"/>
              </a:xfrm>
              <a:custGeom>
                <a:avLst/>
                <a:gdLst>
                  <a:gd name="connsiteX0" fmla="*/ 572783 w 1793049"/>
                  <a:gd name="connsiteY0" fmla="*/ 0 h 2317250"/>
                  <a:gd name="connsiteX1" fmla="*/ 1793049 w 1793049"/>
                  <a:gd name="connsiteY1" fmla="*/ 1158625 h 2317250"/>
                  <a:gd name="connsiteX2" fmla="*/ 572783 w 1793049"/>
                  <a:gd name="connsiteY2" fmla="*/ 2317250 h 2317250"/>
                  <a:gd name="connsiteX3" fmla="*/ 97801 w 1793049"/>
                  <a:gd name="connsiteY3" fmla="*/ 2226200 h 2317250"/>
                  <a:gd name="connsiteX4" fmla="*/ 0 w 1793049"/>
                  <a:gd name="connsiteY4" fmla="*/ 2181466 h 2317250"/>
                  <a:gd name="connsiteX5" fmla="*/ 22796 w 1793049"/>
                  <a:gd name="connsiteY5" fmla="*/ 2171039 h 2317250"/>
                  <a:gd name="connsiteX6" fmla="*/ 661411 w 1793049"/>
                  <a:gd name="connsiteY6" fmla="*/ 1152254 h 2317250"/>
                  <a:gd name="connsiteX7" fmla="*/ 22796 w 1793049"/>
                  <a:gd name="connsiteY7" fmla="*/ 133469 h 2317250"/>
                  <a:gd name="connsiteX8" fmla="*/ 13929 w 1793049"/>
                  <a:gd name="connsiteY8" fmla="*/ 129413 h 2317250"/>
                  <a:gd name="connsiteX9" fmla="*/ 97801 w 1793049"/>
                  <a:gd name="connsiteY9" fmla="*/ 91050 h 2317250"/>
                  <a:gd name="connsiteX10" fmla="*/ 572783 w 1793049"/>
                  <a:gd name="connsiteY10" fmla="*/ 0 h 231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3049" h="2317250">
                    <a:moveTo>
                      <a:pt x="572783" y="0"/>
                    </a:moveTo>
                    <a:cubicBezTo>
                      <a:pt x="1246717" y="0"/>
                      <a:pt x="1793049" y="518734"/>
                      <a:pt x="1793049" y="1158625"/>
                    </a:cubicBezTo>
                    <a:cubicBezTo>
                      <a:pt x="1793049" y="1798516"/>
                      <a:pt x="1246717" y="2317250"/>
                      <a:pt x="572783" y="2317250"/>
                    </a:cubicBezTo>
                    <a:cubicBezTo>
                      <a:pt x="404300" y="2317250"/>
                      <a:pt x="243791" y="2284829"/>
                      <a:pt x="97801" y="2226200"/>
                    </a:cubicBezTo>
                    <a:lnTo>
                      <a:pt x="0" y="2181466"/>
                    </a:lnTo>
                    <a:lnTo>
                      <a:pt x="22796" y="2171039"/>
                    </a:lnTo>
                    <a:cubicBezTo>
                      <a:pt x="403184" y="1974839"/>
                      <a:pt x="661411" y="1592179"/>
                      <a:pt x="661411" y="1152254"/>
                    </a:cubicBezTo>
                    <a:cubicBezTo>
                      <a:pt x="661411" y="712329"/>
                      <a:pt x="403184" y="329670"/>
                      <a:pt x="22796" y="133469"/>
                    </a:cubicBezTo>
                    <a:lnTo>
                      <a:pt x="13929" y="129413"/>
                    </a:lnTo>
                    <a:lnTo>
                      <a:pt x="97801" y="91050"/>
                    </a:lnTo>
                    <a:cubicBezTo>
                      <a:pt x="243791" y="32421"/>
                      <a:pt x="404300" y="0"/>
                      <a:pt x="572783" y="0"/>
                    </a:cubicBezTo>
                    <a:close/>
                  </a:path>
                </a:pathLst>
              </a:custGeom>
              <a:solidFill>
                <a:srgbClr val="6572A1"/>
              </a:solidFill>
              <a:ln>
                <a:noFill/>
              </a:ln>
              <a:effectLst>
                <a:outerShdw blurRad="63500" algn="ctr"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prstClr val="black"/>
                  </a:solidFill>
                  <a:effectLst/>
                  <a:uLnTx/>
                  <a:uFillTx/>
                  <a:cs typeface="+mn-ea"/>
                  <a:sym typeface="+mn-lt"/>
                </a:endParaRPr>
              </a:p>
            </p:txBody>
          </p:sp>
        </p:grpSp>
        <p:sp>
          <p:nvSpPr>
            <p:cNvPr id="68" name="文本框 67"/>
            <p:cNvSpPr txBox="1"/>
            <p:nvPr/>
          </p:nvSpPr>
          <p:spPr>
            <a:xfrm>
              <a:off x="5044994" y="2602750"/>
              <a:ext cx="2133781"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cs typeface="+mn-ea"/>
                  <a:sym typeface="+mn-lt"/>
                </a:rPr>
                <a:t>文字添加</a:t>
              </a:r>
              <a:endParaRPr kumimoji="0" lang="zh-CN" altLang="en-US" sz="2000" b="1" i="0" u="none" strike="noStrike" kern="1200" cap="none" spc="0" normalizeH="0" baseline="0" noProof="0" dirty="0">
                <a:ln>
                  <a:noFill/>
                </a:ln>
                <a:solidFill>
                  <a:prstClr val="white"/>
                </a:solidFill>
                <a:effectLst/>
                <a:uLnTx/>
                <a:uFillTx/>
                <a:cs typeface="+mn-ea"/>
                <a:sym typeface="+mn-lt"/>
              </a:endParaRPr>
            </a:p>
          </p:txBody>
        </p:sp>
        <p:sp>
          <p:nvSpPr>
            <p:cNvPr id="69" name="文本框 68"/>
            <p:cNvSpPr txBox="1"/>
            <p:nvPr/>
          </p:nvSpPr>
          <p:spPr>
            <a:xfrm>
              <a:off x="5044994" y="4670164"/>
              <a:ext cx="2133781"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cs typeface="+mn-ea"/>
                  <a:sym typeface="+mn-lt"/>
                </a:rPr>
                <a:t>文字添加</a:t>
              </a:r>
              <a:endParaRPr kumimoji="0" lang="zh-CN" altLang="en-US" sz="2000" b="1" i="0" u="none" strike="noStrike" kern="1200" cap="none" spc="0" normalizeH="0" baseline="0" noProof="0" dirty="0">
                <a:ln>
                  <a:noFill/>
                </a:ln>
                <a:solidFill>
                  <a:prstClr val="white"/>
                </a:solidFill>
                <a:effectLst/>
                <a:uLnTx/>
                <a:uFillTx/>
                <a:cs typeface="+mn-ea"/>
                <a:sym typeface="+mn-lt"/>
              </a:endParaRPr>
            </a:p>
          </p:txBody>
        </p:sp>
        <p:sp>
          <p:nvSpPr>
            <p:cNvPr id="70" name="任意多边形: 形状 51"/>
            <p:cNvSpPr/>
            <p:nvPr/>
          </p:nvSpPr>
          <p:spPr>
            <a:xfrm>
              <a:off x="5911830" y="3604780"/>
              <a:ext cx="361970" cy="343566"/>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rgbClr val="545D79"/>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prstClr val="black"/>
                </a:solidFill>
                <a:effectLst/>
                <a:uLnTx/>
                <a:uFillTx/>
                <a:cs typeface="+mn-ea"/>
                <a:sym typeface="+mn-lt"/>
              </a:endParaRPr>
            </a:p>
          </p:txBody>
        </p:sp>
      </p:gr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0-#ppt_w/2"/>
                                          </p:val>
                                        </p:tav>
                                        <p:tav tm="100000">
                                          <p:val>
                                            <p:strVal val="#ppt_x"/>
                                          </p:val>
                                        </p:tav>
                                      </p:tavLst>
                                    </p:anim>
                                    <p:anim calcmode="lin" valueType="num">
                                      <p:cBhvr additive="base">
                                        <p:cTn id="14" dur="500" fill="hold"/>
                                        <p:tgtEl>
                                          <p:spTgt spid="48"/>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存在问题不足</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03</a:t>
            </a:r>
            <a:endParaRPr lang="en-US" altLang="zh-CN" dirty="0">
              <a:solidFill>
                <a:srgbClr val="6572A1">
                  <a:alpha val="54000"/>
                </a:srgbClr>
              </a:solidFill>
              <a:cs typeface="+mn-ea"/>
              <a:sym typeface="+mn-lt"/>
            </a:endParaRPr>
          </a:p>
        </p:txBody>
      </p:sp>
      <p:sp>
        <p:nvSpPr>
          <p:cNvPr id="30" name="流程图: 文档 29"/>
          <p:cNvSpPr/>
          <p:nvPr/>
        </p:nvSpPr>
        <p:spPr>
          <a:xfrm>
            <a:off x="7032625" y="1302385"/>
            <a:ext cx="4283075" cy="4253230"/>
          </a:xfrm>
          <a:prstGeom prst="flowChartDocumen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矩形 30"/>
          <p:cNvSpPr/>
          <p:nvPr/>
        </p:nvSpPr>
        <p:spPr>
          <a:xfrm>
            <a:off x="5178454" y="3609723"/>
            <a:ext cx="2628900" cy="1076325"/>
          </a:xfrm>
          <a:prstGeom prst="rect">
            <a:avLst/>
          </a:prstGeom>
          <a:solidFill>
            <a:srgbClr val="636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文本框 31"/>
          <p:cNvSpPr txBox="1"/>
          <p:nvPr/>
        </p:nvSpPr>
        <p:spPr bwMode="auto">
          <a:xfrm>
            <a:off x="5363950" y="3886275"/>
            <a:ext cx="2249588" cy="52197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sz="2800" b="0" i="0" u="none" strike="noStrike" kern="1200" cap="none" spc="0" normalizeH="0" baseline="0" noProof="0" dirty="0">
                <a:ln>
                  <a:noFill/>
                </a:ln>
                <a:solidFill>
                  <a:prstClr val="white"/>
                </a:solidFill>
                <a:effectLst/>
                <a:uLnTx/>
                <a:uFillTx/>
                <a:cs typeface="+mn-ea"/>
                <a:sym typeface="+mn-lt"/>
              </a:rPr>
              <a:t>问题不足</a:t>
            </a:r>
            <a:endParaRPr kumimoji="0" lang="zh-CN" sz="2800" b="0" i="0" u="none" strike="noStrike" kern="1200" cap="none" spc="0" normalizeH="0" baseline="0" noProof="0" dirty="0">
              <a:ln>
                <a:noFill/>
              </a:ln>
              <a:solidFill>
                <a:prstClr val="white"/>
              </a:solidFill>
              <a:effectLst/>
              <a:uLnTx/>
              <a:uFillTx/>
              <a:cs typeface="+mn-ea"/>
              <a:sym typeface="+mn-lt"/>
            </a:endParaRPr>
          </a:p>
        </p:txBody>
      </p:sp>
      <p:grpSp>
        <p:nvGrpSpPr>
          <p:cNvPr id="33" name="Group 27"/>
          <p:cNvGrpSpPr/>
          <p:nvPr/>
        </p:nvGrpSpPr>
        <p:grpSpPr>
          <a:xfrm>
            <a:off x="1655173" y="1347335"/>
            <a:ext cx="3384550" cy="1313070"/>
            <a:chOff x="1019175" y="1824038"/>
            <a:chExt cx="3384550" cy="1313070"/>
          </a:xfrm>
        </p:grpSpPr>
        <p:grpSp>
          <p:nvGrpSpPr>
            <p:cNvPr id="34" name="组合 33"/>
            <p:cNvGrpSpPr/>
            <p:nvPr/>
          </p:nvGrpSpPr>
          <p:grpSpPr>
            <a:xfrm>
              <a:off x="1577975" y="1824038"/>
              <a:ext cx="2825750" cy="1313070"/>
              <a:chOff x="2450773" y="2000075"/>
              <a:chExt cx="2825750" cy="1313070"/>
            </a:xfrm>
          </p:grpSpPr>
          <p:sp>
            <p:nvSpPr>
              <p:cNvPr id="38" name="文本框 22"/>
              <p:cNvSpPr txBox="1"/>
              <p:nvPr/>
            </p:nvSpPr>
            <p:spPr bwMode="auto">
              <a:xfrm>
                <a:off x="2450773" y="2000075"/>
                <a:ext cx="1350011" cy="40011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85000"/>
                        <a:lumOff val="15000"/>
                      </a:prstClr>
                    </a:solidFill>
                    <a:effectLst/>
                    <a:uLnTx/>
                    <a:uFillTx/>
                    <a:cs typeface="+mn-ea"/>
                    <a:sym typeface="+mn-lt"/>
                  </a:rPr>
                  <a:t>标题添加</a:t>
                </a:r>
                <a:endParaRPr kumimoji="0" lang="zh-CN" altLang="en-US" sz="2000" b="1"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9" name="文本框 23"/>
              <p:cNvSpPr txBox="1"/>
              <p:nvPr/>
            </p:nvSpPr>
            <p:spPr bwMode="auto">
              <a:xfrm>
                <a:off x="2450773" y="2380582"/>
                <a:ext cx="2825750" cy="932563"/>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ct val="2000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cs typeface="+mn-ea"/>
                    <a:sym typeface="+mn-lt"/>
                  </a:rPr>
                  <a:t>此处添加详细文本描述，建议与标题相关并符合整体语言风格，语言描述尽量</a:t>
                </a:r>
                <a:r>
                  <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rPr>
                  <a:t>……</a:t>
                </a:r>
                <a:endPar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35" name="组合 34"/>
            <p:cNvGrpSpPr/>
            <p:nvPr/>
          </p:nvGrpSpPr>
          <p:grpSpPr>
            <a:xfrm>
              <a:off x="1019175" y="1824038"/>
              <a:ext cx="447675" cy="447675"/>
              <a:chOff x="3401080" y="632480"/>
              <a:chExt cx="538440" cy="538440"/>
            </a:xfrm>
          </p:grpSpPr>
          <p:sp>
            <p:nvSpPr>
              <p:cNvPr id="36" name="椭圆 35"/>
              <p:cNvSpPr/>
              <p:nvPr/>
            </p:nvSpPr>
            <p:spPr>
              <a:xfrm>
                <a:off x="3401080" y="632480"/>
                <a:ext cx="538440" cy="538440"/>
              </a:xfrm>
              <a:prstGeom prst="ellipse">
                <a:avLst/>
              </a:prstGeom>
              <a:solidFill>
                <a:srgbClr val="7578B7"/>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
            <p:nvSpPr>
              <p:cNvPr id="37" name="Oval 25"/>
              <p:cNvSpPr/>
              <p:nvPr/>
            </p:nvSpPr>
            <p:spPr>
              <a:xfrm>
                <a:off x="3531222" y="762000"/>
                <a:ext cx="278154" cy="279400"/>
              </a:xfrm>
              <a:custGeom>
                <a:avLst/>
                <a:gdLst>
                  <a:gd name="T0" fmla="*/ 136 w 322"/>
                  <a:gd name="T1" fmla="*/ 151 h 324"/>
                  <a:gd name="T2" fmla="*/ 136 w 322"/>
                  <a:gd name="T3" fmla="*/ 25 h 324"/>
                  <a:gd name="T4" fmla="*/ 161 w 322"/>
                  <a:gd name="T5" fmla="*/ 0 h 324"/>
                  <a:gd name="T6" fmla="*/ 186 w 322"/>
                  <a:gd name="T7" fmla="*/ 25 h 324"/>
                  <a:gd name="T8" fmla="*/ 186 w 322"/>
                  <a:gd name="T9" fmla="*/ 151 h 324"/>
                  <a:gd name="T10" fmla="*/ 161 w 322"/>
                  <a:gd name="T11" fmla="*/ 176 h 324"/>
                  <a:gd name="T12" fmla="*/ 136 w 322"/>
                  <a:gd name="T13" fmla="*/ 151 h 324"/>
                  <a:gd name="T14" fmla="*/ 261 w 322"/>
                  <a:gd name="T15" fmla="*/ 37 h 324"/>
                  <a:gd name="T16" fmla="*/ 234 w 322"/>
                  <a:gd name="T17" fmla="*/ 40 h 324"/>
                  <a:gd name="T18" fmla="*/ 237 w 322"/>
                  <a:gd name="T19" fmla="*/ 66 h 324"/>
                  <a:gd name="T20" fmla="*/ 284 w 322"/>
                  <a:gd name="T21" fmla="*/ 163 h 324"/>
                  <a:gd name="T22" fmla="*/ 161 w 322"/>
                  <a:gd name="T23" fmla="*/ 286 h 324"/>
                  <a:gd name="T24" fmla="*/ 38 w 322"/>
                  <a:gd name="T25" fmla="*/ 163 h 324"/>
                  <a:gd name="T26" fmla="*/ 85 w 322"/>
                  <a:gd name="T27" fmla="*/ 66 h 324"/>
                  <a:gd name="T28" fmla="*/ 88 w 322"/>
                  <a:gd name="T29" fmla="*/ 40 h 324"/>
                  <a:gd name="T30" fmla="*/ 61 w 322"/>
                  <a:gd name="T31" fmla="*/ 37 h 324"/>
                  <a:gd name="T32" fmla="*/ 0 w 322"/>
                  <a:gd name="T33" fmla="*/ 163 h 324"/>
                  <a:gd name="T34" fmla="*/ 161 w 322"/>
                  <a:gd name="T35" fmla="*/ 324 h 324"/>
                  <a:gd name="T36" fmla="*/ 322 w 322"/>
                  <a:gd name="T37" fmla="*/ 163 h 324"/>
                  <a:gd name="T38" fmla="*/ 261 w 322"/>
                  <a:gd name="T39" fmla="*/ 3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2" h="324">
                    <a:moveTo>
                      <a:pt x="136" y="151"/>
                    </a:moveTo>
                    <a:lnTo>
                      <a:pt x="136" y="25"/>
                    </a:lnTo>
                    <a:cubicBezTo>
                      <a:pt x="136" y="11"/>
                      <a:pt x="147" y="0"/>
                      <a:pt x="161" y="0"/>
                    </a:cubicBezTo>
                    <a:cubicBezTo>
                      <a:pt x="175" y="0"/>
                      <a:pt x="186" y="11"/>
                      <a:pt x="186" y="25"/>
                    </a:cubicBezTo>
                    <a:lnTo>
                      <a:pt x="186" y="151"/>
                    </a:lnTo>
                    <a:cubicBezTo>
                      <a:pt x="186" y="164"/>
                      <a:pt x="175" y="176"/>
                      <a:pt x="161" y="176"/>
                    </a:cubicBezTo>
                    <a:cubicBezTo>
                      <a:pt x="147" y="176"/>
                      <a:pt x="136" y="164"/>
                      <a:pt x="136" y="151"/>
                    </a:cubicBezTo>
                    <a:close/>
                    <a:moveTo>
                      <a:pt x="261" y="37"/>
                    </a:moveTo>
                    <a:cubicBezTo>
                      <a:pt x="252" y="30"/>
                      <a:pt x="241" y="32"/>
                      <a:pt x="234" y="40"/>
                    </a:cubicBezTo>
                    <a:cubicBezTo>
                      <a:pt x="228" y="48"/>
                      <a:pt x="229" y="60"/>
                      <a:pt x="237" y="66"/>
                    </a:cubicBezTo>
                    <a:cubicBezTo>
                      <a:pt x="267" y="90"/>
                      <a:pt x="284" y="125"/>
                      <a:pt x="284" y="163"/>
                    </a:cubicBezTo>
                    <a:cubicBezTo>
                      <a:pt x="284" y="231"/>
                      <a:pt x="229" y="286"/>
                      <a:pt x="161" y="286"/>
                    </a:cubicBezTo>
                    <a:cubicBezTo>
                      <a:pt x="93" y="286"/>
                      <a:pt x="38" y="231"/>
                      <a:pt x="38" y="163"/>
                    </a:cubicBezTo>
                    <a:cubicBezTo>
                      <a:pt x="38" y="125"/>
                      <a:pt x="55" y="90"/>
                      <a:pt x="85" y="66"/>
                    </a:cubicBezTo>
                    <a:cubicBezTo>
                      <a:pt x="93" y="60"/>
                      <a:pt x="94" y="48"/>
                      <a:pt x="88" y="40"/>
                    </a:cubicBezTo>
                    <a:cubicBezTo>
                      <a:pt x="81" y="32"/>
                      <a:pt x="70" y="30"/>
                      <a:pt x="61" y="37"/>
                    </a:cubicBezTo>
                    <a:cubicBezTo>
                      <a:pt x="23" y="68"/>
                      <a:pt x="0" y="114"/>
                      <a:pt x="0" y="163"/>
                    </a:cubicBezTo>
                    <a:cubicBezTo>
                      <a:pt x="0" y="252"/>
                      <a:pt x="72" y="324"/>
                      <a:pt x="161" y="324"/>
                    </a:cubicBezTo>
                    <a:cubicBezTo>
                      <a:pt x="250" y="324"/>
                      <a:pt x="322" y="252"/>
                      <a:pt x="322" y="163"/>
                    </a:cubicBezTo>
                    <a:cubicBezTo>
                      <a:pt x="322" y="114"/>
                      <a:pt x="300" y="68"/>
                      <a:pt x="261" y="3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grpSp>
        <p:nvGrpSpPr>
          <p:cNvPr id="40" name="Group 28"/>
          <p:cNvGrpSpPr/>
          <p:nvPr/>
        </p:nvGrpSpPr>
        <p:grpSpPr>
          <a:xfrm>
            <a:off x="1655173" y="2783993"/>
            <a:ext cx="3384550" cy="1313070"/>
            <a:chOff x="1019175" y="1824038"/>
            <a:chExt cx="3384550" cy="1313070"/>
          </a:xfrm>
        </p:grpSpPr>
        <p:grpSp>
          <p:nvGrpSpPr>
            <p:cNvPr id="41" name="组合 40"/>
            <p:cNvGrpSpPr/>
            <p:nvPr/>
          </p:nvGrpSpPr>
          <p:grpSpPr>
            <a:xfrm>
              <a:off x="1577975" y="1824038"/>
              <a:ext cx="2825750" cy="1313070"/>
              <a:chOff x="2450773" y="2000075"/>
              <a:chExt cx="2825750" cy="1313070"/>
            </a:xfrm>
          </p:grpSpPr>
          <p:sp>
            <p:nvSpPr>
              <p:cNvPr id="45" name="文本框 33"/>
              <p:cNvSpPr txBox="1"/>
              <p:nvPr/>
            </p:nvSpPr>
            <p:spPr bwMode="auto">
              <a:xfrm>
                <a:off x="2450773" y="2000075"/>
                <a:ext cx="1350011" cy="40011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85000"/>
                        <a:lumOff val="15000"/>
                      </a:prstClr>
                    </a:solidFill>
                    <a:effectLst/>
                    <a:uLnTx/>
                    <a:uFillTx/>
                    <a:cs typeface="+mn-ea"/>
                    <a:sym typeface="+mn-lt"/>
                  </a:rPr>
                  <a:t>标题添加</a:t>
                </a:r>
                <a:endParaRPr kumimoji="0" lang="zh-CN" altLang="en-US" sz="2000" b="1"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6" name="文本框 34"/>
              <p:cNvSpPr txBox="1"/>
              <p:nvPr/>
            </p:nvSpPr>
            <p:spPr bwMode="auto">
              <a:xfrm>
                <a:off x="2450773" y="2380582"/>
                <a:ext cx="2825750" cy="932563"/>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ct val="2000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cs typeface="+mn-ea"/>
                    <a:sym typeface="+mn-lt"/>
                  </a:rPr>
                  <a:t>此处添加详细文本描述，建议与标题相关并符合整体语言风格，语言描述尽量</a:t>
                </a:r>
                <a:r>
                  <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rPr>
                  <a:t>……</a:t>
                </a:r>
                <a:endPar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42" name="组合 41"/>
            <p:cNvGrpSpPr/>
            <p:nvPr/>
          </p:nvGrpSpPr>
          <p:grpSpPr>
            <a:xfrm>
              <a:off x="1019175" y="1824038"/>
              <a:ext cx="447675" cy="447675"/>
              <a:chOff x="3401080" y="632480"/>
              <a:chExt cx="538440" cy="538440"/>
            </a:xfrm>
          </p:grpSpPr>
          <p:sp>
            <p:nvSpPr>
              <p:cNvPr id="43" name="椭圆 42"/>
              <p:cNvSpPr/>
              <p:nvPr/>
            </p:nvSpPr>
            <p:spPr>
              <a:xfrm>
                <a:off x="3401080" y="632480"/>
                <a:ext cx="538440" cy="538440"/>
              </a:xfrm>
              <a:prstGeom prst="ellipse">
                <a:avLst/>
              </a:prstGeom>
              <a:solidFill>
                <a:srgbClr val="545D79"/>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
            <p:nvSpPr>
              <p:cNvPr id="44" name="Oval 32"/>
              <p:cNvSpPr/>
              <p:nvPr/>
            </p:nvSpPr>
            <p:spPr>
              <a:xfrm>
                <a:off x="3541726" y="762000"/>
                <a:ext cx="257146" cy="279400"/>
              </a:xfrm>
              <a:custGeom>
                <a:avLst/>
                <a:gdLst>
                  <a:gd name="connsiteX0" fmla="*/ 400482 w 560086"/>
                  <a:gd name="connsiteY0" fmla="*/ 203934 h 608556"/>
                  <a:gd name="connsiteX1" fmla="*/ 431714 w 560086"/>
                  <a:gd name="connsiteY1" fmla="*/ 235122 h 608556"/>
                  <a:gd name="connsiteX2" fmla="*/ 254767 w 560086"/>
                  <a:gd name="connsiteY2" fmla="*/ 411820 h 608556"/>
                  <a:gd name="connsiteX3" fmla="*/ 157356 w 560086"/>
                  <a:gd name="connsiteY3" fmla="*/ 314596 h 608556"/>
                  <a:gd name="connsiteX4" fmla="*/ 173022 w 560086"/>
                  <a:gd name="connsiteY4" fmla="*/ 299002 h 608556"/>
                  <a:gd name="connsiteX5" fmla="*/ 188638 w 560086"/>
                  <a:gd name="connsiteY5" fmla="*/ 283408 h 608556"/>
                  <a:gd name="connsiteX6" fmla="*/ 196521 w 560086"/>
                  <a:gd name="connsiteY6" fmla="*/ 291280 h 608556"/>
                  <a:gd name="connsiteX7" fmla="*/ 254767 w 560086"/>
                  <a:gd name="connsiteY7" fmla="*/ 349444 h 608556"/>
                  <a:gd name="connsiteX8" fmla="*/ 369652 w 560086"/>
                  <a:gd name="connsiteY8" fmla="*/ 234721 h 608556"/>
                  <a:gd name="connsiteX9" fmla="*/ 280059 w 560086"/>
                  <a:gd name="connsiteY9" fmla="*/ 56759 h 608556"/>
                  <a:gd name="connsiteX10" fmla="*/ 217645 w 560086"/>
                  <a:gd name="connsiteY10" fmla="*/ 96069 h 608556"/>
                  <a:gd name="connsiteX11" fmla="*/ 132685 w 560086"/>
                  <a:gd name="connsiteY11" fmla="*/ 133675 h 608556"/>
                  <a:gd name="connsiteX12" fmla="*/ 44412 w 560086"/>
                  <a:gd name="connsiteY12" fmla="*/ 155486 h 608556"/>
                  <a:gd name="connsiteX13" fmla="*/ 70874 w 560086"/>
                  <a:gd name="connsiteY13" fmla="*/ 306259 h 608556"/>
                  <a:gd name="connsiteX14" fmla="*/ 143330 w 560086"/>
                  <a:gd name="connsiteY14" fmla="*/ 446752 h 608556"/>
                  <a:gd name="connsiteX15" fmla="*/ 280059 w 560086"/>
                  <a:gd name="connsiteY15" fmla="*/ 559519 h 608556"/>
                  <a:gd name="connsiteX16" fmla="*/ 417290 w 560086"/>
                  <a:gd name="connsiteY16" fmla="*/ 446101 h 608556"/>
                  <a:gd name="connsiteX17" fmla="*/ 489646 w 560086"/>
                  <a:gd name="connsiteY17" fmla="*/ 304855 h 608556"/>
                  <a:gd name="connsiteX18" fmla="*/ 515656 w 560086"/>
                  <a:gd name="connsiteY18" fmla="*/ 155486 h 608556"/>
                  <a:gd name="connsiteX19" fmla="*/ 427383 w 560086"/>
                  <a:gd name="connsiteY19" fmla="*/ 133675 h 608556"/>
                  <a:gd name="connsiteX20" fmla="*/ 342423 w 560086"/>
                  <a:gd name="connsiteY20" fmla="*/ 96069 h 608556"/>
                  <a:gd name="connsiteX21" fmla="*/ 280059 w 560086"/>
                  <a:gd name="connsiteY21" fmla="*/ 56759 h 608556"/>
                  <a:gd name="connsiteX22" fmla="*/ 280059 w 560086"/>
                  <a:gd name="connsiteY22" fmla="*/ 0 h 608556"/>
                  <a:gd name="connsiteX23" fmla="*/ 294319 w 560086"/>
                  <a:gd name="connsiteY23" fmla="*/ 12034 h 608556"/>
                  <a:gd name="connsiteX24" fmla="*/ 364567 w 560086"/>
                  <a:gd name="connsiteY24" fmla="*/ 57862 h 608556"/>
                  <a:gd name="connsiteX25" fmla="*/ 540110 w 560086"/>
                  <a:gd name="connsiteY25" fmla="*/ 114070 h 608556"/>
                  <a:gd name="connsiteX26" fmla="*/ 559140 w 560086"/>
                  <a:gd name="connsiteY26" fmla="*/ 116025 h 608556"/>
                  <a:gd name="connsiteX27" fmla="*/ 559944 w 560086"/>
                  <a:gd name="connsiteY27" fmla="*/ 135079 h 608556"/>
                  <a:gd name="connsiteX28" fmla="*/ 531774 w 560086"/>
                  <a:gd name="connsiteY28" fmla="*/ 318242 h 608556"/>
                  <a:gd name="connsiteX29" fmla="*/ 452338 w 560086"/>
                  <a:gd name="connsiteY29" fmla="*/ 472926 h 608556"/>
                  <a:gd name="connsiteX30" fmla="*/ 289549 w 560086"/>
                  <a:gd name="connsiteY30" fmla="*/ 604043 h 608556"/>
                  <a:gd name="connsiteX31" fmla="*/ 280059 w 560086"/>
                  <a:gd name="connsiteY31" fmla="*/ 608556 h 608556"/>
                  <a:gd name="connsiteX32" fmla="*/ 270519 w 560086"/>
                  <a:gd name="connsiteY32" fmla="*/ 604043 h 608556"/>
                  <a:gd name="connsiteX33" fmla="*/ 107730 w 560086"/>
                  <a:gd name="connsiteY33" fmla="*/ 472926 h 608556"/>
                  <a:gd name="connsiteX34" fmla="*/ 28294 w 560086"/>
                  <a:gd name="connsiteY34" fmla="*/ 318242 h 608556"/>
                  <a:gd name="connsiteX35" fmla="*/ 124 w 560086"/>
                  <a:gd name="connsiteY35" fmla="*/ 135079 h 608556"/>
                  <a:gd name="connsiteX36" fmla="*/ 978 w 560086"/>
                  <a:gd name="connsiteY36" fmla="*/ 116025 h 608556"/>
                  <a:gd name="connsiteX37" fmla="*/ 19958 w 560086"/>
                  <a:gd name="connsiteY37" fmla="*/ 114070 h 608556"/>
                  <a:gd name="connsiteX38" fmla="*/ 195501 w 560086"/>
                  <a:gd name="connsiteY38" fmla="*/ 57862 h 608556"/>
                  <a:gd name="connsiteX39" fmla="*/ 265799 w 560086"/>
                  <a:gd name="connsiteY39" fmla="*/ 12034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60086" h="608556">
                    <a:moveTo>
                      <a:pt x="400482" y="203934"/>
                    </a:moveTo>
                    <a:lnTo>
                      <a:pt x="431714" y="235122"/>
                    </a:lnTo>
                    <a:lnTo>
                      <a:pt x="254767" y="411820"/>
                    </a:lnTo>
                    <a:lnTo>
                      <a:pt x="157356" y="314596"/>
                    </a:lnTo>
                    <a:lnTo>
                      <a:pt x="173022" y="299002"/>
                    </a:lnTo>
                    <a:lnTo>
                      <a:pt x="188638" y="283408"/>
                    </a:lnTo>
                    <a:lnTo>
                      <a:pt x="196521" y="291280"/>
                    </a:lnTo>
                    <a:lnTo>
                      <a:pt x="254767" y="349444"/>
                    </a:lnTo>
                    <a:lnTo>
                      <a:pt x="369652" y="234721"/>
                    </a:lnTo>
                    <a:close/>
                    <a:moveTo>
                      <a:pt x="280059" y="56759"/>
                    </a:moveTo>
                    <a:cubicBezTo>
                      <a:pt x="267054" y="66286"/>
                      <a:pt x="245714" y="80827"/>
                      <a:pt x="217645" y="96069"/>
                    </a:cubicBezTo>
                    <a:cubicBezTo>
                      <a:pt x="189978" y="111111"/>
                      <a:pt x="161407" y="123747"/>
                      <a:pt x="132685" y="133675"/>
                    </a:cubicBezTo>
                    <a:cubicBezTo>
                      <a:pt x="103311" y="143803"/>
                      <a:pt x="73736" y="151124"/>
                      <a:pt x="44412" y="155486"/>
                    </a:cubicBezTo>
                    <a:cubicBezTo>
                      <a:pt x="45366" y="183815"/>
                      <a:pt x="50036" y="241527"/>
                      <a:pt x="70874" y="306259"/>
                    </a:cubicBezTo>
                    <a:cubicBezTo>
                      <a:pt x="87896" y="359207"/>
                      <a:pt x="112249" y="406490"/>
                      <a:pt x="143330" y="446752"/>
                    </a:cubicBezTo>
                    <a:cubicBezTo>
                      <a:pt x="179785" y="494085"/>
                      <a:pt x="225729" y="531991"/>
                      <a:pt x="280059" y="559519"/>
                    </a:cubicBezTo>
                    <a:cubicBezTo>
                      <a:pt x="334590" y="531841"/>
                      <a:pt x="380735" y="493734"/>
                      <a:pt x="417290" y="446101"/>
                    </a:cubicBezTo>
                    <a:cubicBezTo>
                      <a:pt x="448371" y="405587"/>
                      <a:pt x="472725" y="358054"/>
                      <a:pt x="489646" y="304855"/>
                    </a:cubicBezTo>
                    <a:cubicBezTo>
                      <a:pt x="510183" y="240424"/>
                      <a:pt x="514752" y="183514"/>
                      <a:pt x="515656" y="155486"/>
                    </a:cubicBezTo>
                    <a:cubicBezTo>
                      <a:pt x="486382" y="151124"/>
                      <a:pt x="456757" y="143803"/>
                      <a:pt x="427383" y="133675"/>
                    </a:cubicBezTo>
                    <a:cubicBezTo>
                      <a:pt x="398661" y="123747"/>
                      <a:pt x="370090" y="111111"/>
                      <a:pt x="342423" y="96069"/>
                    </a:cubicBezTo>
                    <a:cubicBezTo>
                      <a:pt x="314354" y="80827"/>
                      <a:pt x="293014" y="66286"/>
                      <a:pt x="280059" y="56759"/>
                    </a:cubicBezTo>
                    <a:close/>
                    <a:moveTo>
                      <a:pt x="280059" y="0"/>
                    </a:moveTo>
                    <a:lnTo>
                      <a:pt x="294319" y="12034"/>
                    </a:lnTo>
                    <a:cubicBezTo>
                      <a:pt x="294571" y="12234"/>
                      <a:pt x="320982" y="34346"/>
                      <a:pt x="364567" y="57862"/>
                    </a:cubicBezTo>
                    <a:cubicBezTo>
                      <a:pt x="404335" y="79373"/>
                      <a:pt x="467101" y="106599"/>
                      <a:pt x="540110" y="114070"/>
                    </a:cubicBezTo>
                    <a:lnTo>
                      <a:pt x="559140" y="116025"/>
                    </a:lnTo>
                    <a:lnTo>
                      <a:pt x="559944" y="135079"/>
                    </a:lnTo>
                    <a:cubicBezTo>
                      <a:pt x="560094" y="138488"/>
                      <a:pt x="563107" y="219766"/>
                      <a:pt x="531774" y="318242"/>
                    </a:cubicBezTo>
                    <a:cubicBezTo>
                      <a:pt x="513246" y="376305"/>
                      <a:pt x="486533" y="428351"/>
                      <a:pt x="452338" y="472926"/>
                    </a:cubicBezTo>
                    <a:cubicBezTo>
                      <a:pt x="409407" y="528883"/>
                      <a:pt x="354625" y="573006"/>
                      <a:pt x="289549" y="604043"/>
                    </a:cubicBezTo>
                    <a:lnTo>
                      <a:pt x="280059" y="608556"/>
                    </a:lnTo>
                    <a:lnTo>
                      <a:pt x="270519" y="604043"/>
                    </a:lnTo>
                    <a:cubicBezTo>
                      <a:pt x="205443" y="573006"/>
                      <a:pt x="150661" y="528883"/>
                      <a:pt x="107730" y="472926"/>
                    </a:cubicBezTo>
                    <a:cubicBezTo>
                      <a:pt x="73535" y="428351"/>
                      <a:pt x="46822" y="376305"/>
                      <a:pt x="28294" y="318242"/>
                    </a:cubicBezTo>
                    <a:cubicBezTo>
                      <a:pt x="-3039" y="219766"/>
                      <a:pt x="24" y="138488"/>
                      <a:pt x="124" y="135079"/>
                    </a:cubicBezTo>
                    <a:lnTo>
                      <a:pt x="978" y="116025"/>
                    </a:lnTo>
                    <a:lnTo>
                      <a:pt x="19958" y="114070"/>
                    </a:lnTo>
                    <a:cubicBezTo>
                      <a:pt x="92967" y="106599"/>
                      <a:pt x="155733" y="79373"/>
                      <a:pt x="195501" y="57862"/>
                    </a:cubicBezTo>
                    <a:cubicBezTo>
                      <a:pt x="239086" y="34346"/>
                      <a:pt x="265497" y="12234"/>
                      <a:pt x="265799" y="12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grpSp>
        <p:nvGrpSpPr>
          <p:cNvPr id="47" name="Group 35"/>
          <p:cNvGrpSpPr/>
          <p:nvPr/>
        </p:nvGrpSpPr>
        <p:grpSpPr>
          <a:xfrm>
            <a:off x="1655173" y="4220650"/>
            <a:ext cx="3384550" cy="1313070"/>
            <a:chOff x="1019175" y="1824038"/>
            <a:chExt cx="3384550" cy="1313070"/>
          </a:xfrm>
        </p:grpSpPr>
        <p:grpSp>
          <p:nvGrpSpPr>
            <p:cNvPr id="48" name="组合 47"/>
            <p:cNvGrpSpPr/>
            <p:nvPr/>
          </p:nvGrpSpPr>
          <p:grpSpPr>
            <a:xfrm>
              <a:off x="1577975" y="1824038"/>
              <a:ext cx="2825750" cy="1313070"/>
              <a:chOff x="2450773" y="2000075"/>
              <a:chExt cx="2825750" cy="1313070"/>
            </a:xfrm>
          </p:grpSpPr>
          <p:sp>
            <p:nvSpPr>
              <p:cNvPr id="52" name="文本框 40"/>
              <p:cNvSpPr txBox="1"/>
              <p:nvPr/>
            </p:nvSpPr>
            <p:spPr bwMode="auto">
              <a:xfrm>
                <a:off x="2450773" y="2000075"/>
                <a:ext cx="1350011" cy="40011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85000"/>
                        <a:lumOff val="15000"/>
                      </a:prstClr>
                    </a:solidFill>
                    <a:effectLst/>
                    <a:uLnTx/>
                    <a:uFillTx/>
                    <a:cs typeface="+mn-ea"/>
                    <a:sym typeface="+mn-lt"/>
                  </a:rPr>
                  <a:t>标题添加</a:t>
                </a:r>
                <a:endParaRPr kumimoji="0" lang="zh-CN" altLang="en-US" sz="2000" b="1"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53" name="文本框 41"/>
              <p:cNvSpPr txBox="1"/>
              <p:nvPr/>
            </p:nvSpPr>
            <p:spPr bwMode="auto">
              <a:xfrm>
                <a:off x="2450773" y="2380582"/>
                <a:ext cx="2825750" cy="932563"/>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ct val="2000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cs typeface="+mn-ea"/>
                    <a:sym typeface="+mn-lt"/>
                  </a:rPr>
                  <a:t>此处添加详细文本描述，建议与标题相关并符合整体语言风格，语言描述尽量</a:t>
                </a:r>
                <a:r>
                  <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rPr>
                  <a:t>……</a:t>
                </a:r>
                <a:endPar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49" name="组合 48"/>
            <p:cNvGrpSpPr/>
            <p:nvPr/>
          </p:nvGrpSpPr>
          <p:grpSpPr>
            <a:xfrm>
              <a:off x="1019175" y="1824038"/>
              <a:ext cx="447675" cy="447675"/>
              <a:chOff x="3401080" y="632480"/>
              <a:chExt cx="538440" cy="538440"/>
            </a:xfrm>
          </p:grpSpPr>
          <p:sp>
            <p:nvSpPr>
              <p:cNvPr id="50" name="椭圆 49"/>
              <p:cNvSpPr/>
              <p:nvPr/>
            </p:nvSpPr>
            <p:spPr>
              <a:xfrm>
                <a:off x="3401080" y="632480"/>
                <a:ext cx="538440" cy="538440"/>
              </a:xfrm>
              <a:prstGeom prst="ellipse">
                <a:avLst/>
              </a:prstGeom>
              <a:solidFill>
                <a:srgbClr val="7578B7"/>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
            <p:nvSpPr>
              <p:cNvPr id="51" name="Oval 39"/>
              <p:cNvSpPr/>
              <p:nvPr/>
            </p:nvSpPr>
            <p:spPr>
              <a:xfrm>
                <a:off x="3530600" y="762869"/>
                <a:ext cx="279400" cy="277660"/>
              </a:xfrm>
              <a:custGeom>
                <a:avLst/>
                <a:gdLst>
                  <a:gd name="connsiteX0" fmla="*/ 486711 w 593106"/>
                  <a:gd name="connsiteY0" fmla="*/ 490288 h 589414"/>
                  <a:gd name="connsiteX1" fmla="*/ 489292 w 593106"/>
                  <a:gd name="connsiteY1" fmla="*/ 522070 h 589414"/>
                  <a:gd name="connsiteX2" fmla="*/ 472086 w 593106"/>
                  <a:gd name="connsiteY2" fmla="*/ 534955 h 589414"/>
                  <a:gd name="connsiteX3" fmla="*/ 451438 w 593106"/>
                  <a:gd name="connsiteY3" fmla="*/ 520352 h 589414"/>
                  <a:gd name="connsiteX4" fmla="*/ 451438 w 593106"/>
                  <a:gd name="connsiteY4" fmla="*/ 517775 h 589414"/>
                  <a:gd name="connsiteX5" fmla="*/ 486711 w 593106"/>
                  <a:gd name="connsiteY5" fmla="*/ 490288 h 589414"/>
                  <a:gd name="connsiteX6" fmla="*/ 96792 w 593106"/>
                  <a:gd name="connsiteY6" fmla="*/ 487634 h 589414"/>
                  <a:gd name="connsiteX7" fmla="*/ 123450 w 593106"/>
                  <a:gd name="connsiteY7" fmla="*/ 511688 h 589414"/>
                  <a:gd name="connsiteX8" fmla="*/ 102811 w 593106"/>
                  <a:gd name="connsiteY8" fmla="*/ 520279 h 589414"/>
                  <a:gd name="connsiteX9" fmla="*/ 100231 w 593106"/>
                  <a:gd name="connsiteY9" fmla="*/ 517702 h 589414"/>
                  <a:gd name="connsiteX10" fmla="*/ 96792 w 593106"/>
                  <a:gd name="connsiteY10" fmla="*/ 487634 h 589414"/>
                  <a:gd name="connsiteX11" fmla="*/ 334303 w 593106"/>
                  <a:gd name="connsiteY11" fmla="*/ 470443 h 589414"/>
                  <a:gd name="connsiteX12" fmla="*/ 390271 w 593106"/>
                  <a:gd name="connsiteY12" fmla="*/ 474744 h 589414"/>
                  <a:gd name="connsiteX13" fmla="*/ 417825 w 593106"/>
                  <a:gd name="connsiteY13" fmla="*/ 512587 h 589414"/>
                  <a:gd name="connsiteX14" fmla="*/ 410936 w 593106"/>
                  <a:gd name="connsiteY14" fmla="*/ 539249 h 589414"/>
                  <a:gd name="connsiteX15" fmla="*/ 368745 w 593106"/>
                  <a:gd name="connsiteY15" fmla="*/ 582252 h 589414"/>
                  <a:gd name="connsiteX16" fmla="*/ 334303 w 593106"/>
                  <a:gd name="connsiteY16" fmla="*/ 589133 h 589414"/>
                  <a:gd name="connsiteX17" fmla="*/ 299861 w 593106"/>
                  <a:gd name="connsiteY17" fmla="*/ 556450 h 589414"/>
                  <a:gd name="connsiteX18" fmla="*/ 299861 w 593106"/>
                  <a:gd name="connsiteY18" fmla="*/ 503986 h 589414"/>
                  <a:gd name="connsiteX19" fmla="*/ 334303 w 593106"/>
                  <a:gd name="connsiteY19" fmla="*/ 470443 h 589414"/>
                  <a:gd name="connsiteX20" fmla="*/ 231018 w 593106"/>
                  <a:gd name="connsiteY20" fmla="*/ 470443 h 589414"/>
                  <a:gd name="connsiteX21" fmla="*/ 265461 w 593106"/>
                  <a:gd name="connsiteY21" fmla="*/ 503982 h 589414"/>
                  <a:gd name="connsiteX22" fmla="*/ 265461 w 593106"/>
                  <a:gd name="connsiteY22" fmla="*/ 555580 h 589414"/>
                  <a:gd name="connsiteX23" fmla="*/ 231018 w 593106"/>
                  <a:gd name="connsiteY23" fmla="*/ 583959 h 589414"/>
                  <a:gd name="connsiteX24" fmla="*/ 204325 w 593106"/>
                  <a:gd name="connsiteY24" fmla="*/ 577080 h 589414"/>
                  <a:gd name="connsiteX25" fmla="*/ 162994 w 593106"/>
                  <a:gd name="connsiteY25" fmla="*/ 531501 h 589414"/>
                  <a:gd name="connsiteX26" fmla="*/ 158688 w 593106"/>
                  <a:gd name="connsiteY26" fmla="*/ 510862 h 589414"/>
                  <a:gd name="connsiteX27" fmla="*/ 185382 w 593106"/>
                  <a:gd name="connsiteY27" fmla="*/ 473883 h 589414"/>
                  <a:gd name="connsiteX28" fmla="*/ 231018 w 593106"/>
                  <a:gd name="connsiteY28" fmla="*/ 470443 h 589414"/>
                  <a:gd name="connsiteX29" fmla="*/ 503923 w 593106"/>
                  <a:gd name="connsiteY29" fmla="*/ 304486 h 589414"/>
                  <a:gd name="connsiteX30" fmla="*/ 561622 w 593106"/>
                  <a:gd name="connsiteY30" fmla="*/ 304486 h 589414"/>
                  <a:gd name="connsiteX31" fmla="*/ 592624 w 593106"/>
                  <a:gd name="connsiteY31" fmla="*/ 338891 h 589414"/>
                  <a:gd name="connsiteX32" fmla="*/ 556455 w 593106"/>
                  <a:gd name="connsiteY32" fmla="*/ 441247 h 589414"/>
                  <a:gd name="connsiteX33" fmla="*/ 504785 w 593106"/>
                  <a:gd name="connsiteY33" fmla="*/ 459310 h 589414"/>
                  <a:gd name="connsiteX34" fmla="*/ 497895 w 593106"/>
                  <a:gd name="connsiteY34" fmla="*/ 457590 h 589414"/>
                  <a:gd name="connsiteX35" fmla="*/ 468615 w 593106"/>
                  <a:gd name="connsiteY35" fmla="*/ 416303 h 589414"/>
                  <a:gd name="connsiteX36" fmla="*/ 471199 w 593106"/>
                  <a:gd name="connsiteY36" fmla="*/ 338891 h 589414"/>
                  <a:gd name="connsiteX37" fmla="*/ 503923 w 593106"/>
                  <a:gd name="connsiteY37" fmla="*/ 304486 h 589414"/>
                  <a:gd name="connsiteX38" fmla="*/ 334297 w 593106"/>
                  <a:gd name="connsiteY38" fmla="*/ 304486 h 589414"/>
                  <a:gd name="connsiteX39" fmla="*/ 400585 w 593106"/>
                  <a:gd name="connsiteY39" fmla="*/ 304486 h 589414"/>
                  <a:gd name="connsiteX40" fmla="*/ 436742 w 593106"/>
                  <a:gd name="connsiteY40" fmla="*/ 338887 h 589414"/>
                  <a:gd name="connsiteX41" fmla="*/ 434159 w 593106"/>
                  <a:gd name="connsiteY41" fmla="*/ 410269 h 589414"/>
                  <a:gd name="connsiteX42" fmla="*/ 396280 w 593106"/>
                  <a:gd name="connsiteY42" fmla="*/ 440370 h 589414"/>
                  <a:gd name="connsiteX43" fmla="*/ 334297 w 593106"/>
                  <a:gd name="connsiteY43" fmla="*/ 436070 h 589414"/>
                  <a:gd name="connsiteX44" fmla="*/ 299861 w 593106"/>
                  <a:gd name="connsiteY44" fmla="*/ 400809 h 589414"/>
                  <a:gd name="connsiteX45" fmla="*/ 299861 w 593106"/>
                  <a:gd name="connsiteY45" fmla="*/ 338887 h 589414"/>
                  <a:gd name="connsiteX46" fmla="*/ 334297 w 593106"/>
                  <a:gd name="connsiteY46" fmla="*/ 304486 h 589414"/>
                  <a:gd name="connsiteX47" fmla="*/ 175089 w 593106"/>
                  <a:gd name="connsiteY47" fmla="*/ 304486 h 589414"/>
                  <a:gd name="connsiteX48" fmla="*/ 231033 w 593106"/>
                  <a:gd name="connsiteY48" fmla="*/ 304486 h 589414"/>
                  <a:gd name="connsiteX49" fmla="*/ 265460 w 593106"/>
                  <a:gd name="connsiteY49" fmla="*/ 338895 h 589414"/>
                  <a:gd name="connsiteX50" fmla="*/ 265460 w 593106"/>
                  <a:gd name="connsiteY50" fmla="*/ 400830 h 589414"/>
                  <a:gd name="connsiteX51" fmla="*/ 231033 w 593106"/>
                  <a:gd name="connsiteY51" fmla="*/ 436099 h 589414"/>
                  <a:gd name="connsiteX52" fmla="*/ 179393 w 593106"/>
                  <a:gd name="connsiteY52" fmla="*/ 439540 h 589414"/>
                  <a:gd name="connsiteX53" fmla="*/ 141523 w 593106"/>
                  <a:gd name="connsiteY53" fmla="*/ 409433 h 589414"/>
                  <a:gd name="connsiteX54" fmla="*/ 138941 w 593106"/>
                  <a:gd name="connsiteY54" fmla="*/ 338895 h 589414"/>
                  <a:gd name="connsiteX55" fmla="*/ 175089 w 593106"/>
                  <a:gd name="connsiteY55" fmla="*/ 304486 h 589414"/>
                  <a:gd name="connsiteX56" fmla="*/ 31285 w 593106"/>
                  <a:gd name="connsiteY56" fmla="*/ 304486 h 589414"/>
                  <a:gd name="connsiteX57" fmla="*/ 72605 w 593106"/>
                  <a:gd name="connsiteY57" fmla="*/ 304486 h 589414"/>
                  <a:gd name="connsiteX58" fmla="*/ 105316 w 593106"/>
                  <a:gd name="connsiteY58" fmla="*/ 338895 h 589414"/>
                  <a:gd name="connsiteX59" fmla="*/ 107898 w 593106"/>
                  <a:gd name="connsiteY59" fmla="*/ 414595 h 589414"/>
                  <a:gd name="connsiteX60" fmla="*/ 82074 w 593106"/>
                  <a:gd name="connsiteY60" fmla="*/ 455887 h 589414"/>
                  <a:gd name="connsiteX61" fmla="*/ 33868 w 593106"/>
                  <a:gd name="connsiteY61" fmla="*/ 436101 h 589414"/>
                  <a:gd name="connsiteX62" fmla="*/ 296 w 593106"/>
                  <a:gd name="connsiteY62" fmla="*/ 338895 h 589414"/>
                  <a:gd name="connsiteX63" fmla="*/ 31285 w 593106"/>
                  <a:gd name="connsiteY63" fmla="*/ 304486 h 589414"/>
                  <a:gd name="connsiteX64" fmla="*/ 220702 w 593106"/>
                  <a:gd name="connsiteY64" fmla="*/ 131682 h 589414"/>
                  <a:gd name="connsiteX65" fmla="*/ 231031 w 593106"/>
                  <a:gd name="connsiteY65" fmla="*/ 132542 h 589414"/>
                  <a:gd name="connsiteX66" fmla="*/ 265461 w 593106"/>
                  <a:gd name="connsiteY66" fmla="*/ 167787 h 589414"/>
                  <a:gd name="connsiteX67" fmla="*/ 265461 w 593106"/>
                  <a:gd name="connsiteY67" fmla="*/ 235699 h 589414"/>
                  <a:gd name="connsiteX68" fmla="*/ 231031 w 593106"/>
                  <a:gd name="connsiteY68" fmla="*/ 270085 h 589414"/>
                  <a:gd name="connsiteX69" fmla="*/ 178525 w 593106"/>
                  <a:gd name="connsiteY69" fmla="*/ 270085 h 589414"/>
                  <a:gd name="connsiteX70" fmla="*/ 150121 w 593106"/>
                  <a:gd name="connsiteY70" fmla="*/ 236559 h 589414"/>
                  <a:gd name="connsiteX71" fmla="*/ 172500 w 593106"/>
                  <a:gd name="connsiteY71" fmla="*/ 160910 h 589414"/>
                  <a:gd name="connsiteX72" fmla="*/ 220702 w 593106"/>
                  <a:gd name="connsiteY72" fmla="*/ 131682 h 589414"/>
                  <a:gd name="connsiteX73" fmla="*/ 353254 w 593106"/>
                  <a:gd name="connsiteY73" fmla="*/ 130853 h 589414"/>
                  <a:gd name="connsiteX74" fmla="*/ 401479 w 593106"/>
                  <a:gd name="connsiteY74" fmla="*/ 160075 h 589414"/>
                  <a:gd name="connsiteX75" fmla="*/ 424731 w 593106"/>
                  <a:gd name="connsiteY75" fmla="*/ 236566 h 589414"/>
                  <a:gd name="connsiteX76" fmla="*/ 396312 w 593106"/>
                  <a:gd name="connsiteY76" fmla="*/ 270085 h 589414"/>
                  <a:gd name="connsiteX77" fmla="*/ 334308 w 593106"/>
                  <a:gd name="connsiteY77" fmla="*/ 270085 h 589414"/>
                  <a:gd name="connsiteX78" fmla="*/ 299861 w 593106"/>
                  <a:gd name="connsiteY78" fmla="*/ 235707 h 589414"/>
                  <a:gd name="connsiteX79" fmla="*/ 299861 w 593106"/>
                  <a:gd name="connsiteY79" fmla="*/ 167810 h 589414"/>
                  <a:gd name="connsiteX80" fmla="*/ 334308 w 593106"/>
                  <a:gd name="connsiteY80" fmla="*/ 132572 h 589414"/>
                  <a:gd name="connsiteX81" fmla="*/ 353254 w 593106"/>
                  <a:gd name="connsiteY81" fmla="*/ 130853 h 589414"/>
                  <a:gd name="connsiteX82" fmla="*/ 95050 w 593106"/>
                  <a:gd name="connsiteY82" fmla="*/ 115364 h 589414"/>
                  <a:gd name="connsiteX83" fmla="*/ 118283 w 593106"/>
                  <a:gd name="connsiteY83" fmla="*/ 120521 h 589414"/>
                  <a:gd name="connsiteX84" fmla="*/ 138933 w 593106"/>
                  <a:gd name="connsiteY84" fmla="*/ 157482 h 589414"/>
                  <a:gd name="connsiteX85" fmla="*/ 116562 w 593106"/>
                  <a:gd name="connsiteY85" fmla="*/ 236561 h 589414"/>
                  <a:gd name="connsiteX86" fmla="*/ 76121 w 593106"/>
                  <a:gd name="connsiteY86" fmla="*/ 270084 h 589414"/>
                  <a:gd name="connsiteX87" fmla="*/ 32238 w 593106"/>
                  <a:gd name="connsiteY87" fmla="*/ 270084 h 589414"/>
                  <a:gd name="connsiteX88" fmla="*/ 2122 w 593106"/>
                  <a:gd name="connsiteY88" fmla="*/ 236561 h 589414"/>
                  <a:gd name="connsiteX89" fmla="*/ 41703 w 593106"/>
                  <a:gd name="connsiteY89" fmla="*/ 134274 h 589414"/>
                  <a:gd name="connsiteX90" fmla="*/ 95050 w 593106"/>
                  <a:gd name="connsiteY90" fmla="*/ 115364 h 589414"/>
                  <a:gd name="connsiteX91" fmla="*/ 495327 w 593106"/>
                  <a:gd name="connsiteY91" fmla="*/ 111081 h 589414"/>
                  <a:gd name="connsiteX92" fmla="*/ 548729 w 593106"/>
                  <a:gd name="connsiteY92" fmla="*/ 129130 h 589414"/>
                  <a:gd name="connsiteX93" fmla="*/ 591795 w 593106"/>
                  <a:gd name="connsiteY93" fmla="*/ 236565 h 589414"/>
                  <a:gd name="connsiteX94" fmla="*/ 561649 w 593106"/>
                  <a:gd name="connsiteY94" fmla="*/ 270085 h 589414"/>
                  <a:gd name="connsiteX95" fmla="*/ 500495 w 593106"/>
                  <a:gd name="connsiteY95" fmla="*/ 270085 h 589414"/>
                  <a:gd name="connsiteX96" fmla="*/ 460013 w 593106"/>
                  <a:gd name="connsiteY96" fmla="*/ 236565 h 589414"/>
                  <a:gd name="connsiteX97" fmla="*/ 436758 w 593106"/>
                  <a:gd name="connsiteY97" fmla="*/ 156634 h 589414"/>
                  <a:gd name="connsiteX98" fmla="*/ 457429 w 593106"/>
                  <a:gd name="connsiteY98" fmla="*/ 119676 h 589414"/>
                  <a:gd name="connsiteX99" fmla="*/ 495327 w 593106"/>
                  <a:gd name="connsiteY99" fmla="*/ 111081 h 589414"/>
                  <a:gd name="connsiteX100" fmla="*/ 258364 w 593106"/>
                  <a:gd name="connsiteY100" fmla="*/ 35758 h 589414"/>
                  <a:gd name="connsiteX101" fmla="*/ 265460 w 593106"/>
                  <a:gd name="connsiteY101" fmla="*/ 52636 h 589414"/>
                  <a:gd name="connsiteX102" fmla="*/ 265460 w 593106"/>
                  <a:gd name="connsiteY102" fmla="*/ 64677 h 589414"/>
                  <a:gd name="connsiteX103" fmla="*/ 234495 w 593106"/>
                  <a:gd name="connsiteY103" fmla="*/ 98218 h 589414"/>
                  <a:gd name="connsiteX104" fmla="*/ 223314 w 593106"/>
                  <a:gd name="connsiteY104" fmla="*/ 67257 h 589414"/>
                  <a:gd name="connsiteX105" fmla="*/ 242237 w 593106"/>
                  <a:gd name="connsiteY105" fmla="*/ 44036 h 589414"/>
                  <a:gd name="connsiteX106" fmla="*/ 258364 w 593106"/>
                  <a:gd name="connsiteY106" fmla="*/ 35758 h 589414"/>
                  <a:gd name="connsiteX107" fmla="*/ 307077 w 593106"/>
                  <a:gd name="connsiteY107" fmla="*/ 24998 h 589414"/>
                  <a:gd name="connsiteX108" fmla="*/ 323985 w 593106"/>
                  <a:gd name="connsiteY108" fmla="*/ 32847 h 589414"/>
                  <a:gd name="connsiteX109" fmla="*/ 350693 w 593106"/>
                  <a:gd name="connsiteY109" fmla="*/ 67253 h 589414"/>
                  <a:gd name="connsiteX110" fmla="*/ 335185 w 593106"/>
                  <a:gd name="connsiteY110" fmla="*/ 97358 h 589414"/>
                  <a:gd name="connsiteX111" fmla="*/ 334323 w 593106"/>
                  <a:gd name="connsiteY111" fmla="*/ 98218 h 589414"/>
                  <a:gd name="connsiteX112" fmla="*/ 299861 w 593106"/>
                  <a:gd name="connsiteY112" fmla="*/ 64672 h 589414"/>
                  <a:gd name="connsiteX113" fmla="*/ 299861 w 593106"/>
                  <a:gd name="connsiteY113" fmla="*/ 42309 h 589414"/>
                  <a:gd name="connsiteX114" fmla="*/ 307077 w 593106"/>
                  <a:gd name="connsiteY114" fmla="*/ 24998 h 589414"/>
                  <a:gd name="connsiteX115" fmla="*/ 204359 w 593106"/>
                  <a:gd name="connsiteY115" fmla="*/ 7108 h 589414"/>
                  <a:gd name="connsiteX116" fmla="*/ 215552 w 593106"/>
                  <a:gd name="connsiteY116" fmla="*/ 24292 h 589414"/>
                  <a:gd name="connsiteX117" fmla="*/ 186279 w 593106"/>
                  <a:gd name="connsiteY117" fmla="*/ 63815 h 589414"/>
                  <a:gd name="connsiteX118" fmla="*/ 134621 w 593106"/>
                  <a:gd name="connsiteY118" fmla="*/ 88732 h 589414"/>
                  <a:gd name="connsiteX119" fmla="*/ 120846 w 593106"/>
                  <a:gd name="connsiteY119" fmla="*/ 86155 h 589414"/>
                  <a:gd name="connsiteX120" fmla="*/ 113097 w 593106"/>
                  <a:gd name="connsiteY120" fmla="*/ 55223 h 589414"/>
                  <a:gd name="connsiteX121" fmla="*/ 204359 w 593106"/>
                  <a:gd name="connsiteY121" fmla="*/ 7108 h 589414"/>
                  <a:gd name="connsiteX122" fmla="*/ 368806 w 593106"/>
                  <a:gd name="connsiteY122" fmla="*/ 1108 h 589414"/>
                  <a:gd name="connsiteX123" fmla="*/ 475572 w 593106"/>
                  <a:gd name="connsiteY123" fmla="*/ 51810 h 589414"/>
                  <a:gd name="connsiteX124" fmla="*/ 468684 w 593106"/>
                  <a:gd name="connsiteY124" fmla="*/ 81887 h 589414"/>
                  <a:gd name="connsiteX125" fmla="*/ 441131 w 593106"/>
                  <a:gd name="connsiteY125" fmla="*/ 87043 h 589414"/>
                  <a:gd name="connsiteX126" fmla="*/ 389471 w 593106"/>
                  <a:gd name="connsiteY126" fmla="*/ 62981 h 589414"/>
                  <a:gd name="connsiteX127" fmla="*/ 358474 w 593106"/>
                  <a:gd name="connsiteY127" fmla="*/ 20013 h 589414"/>
                  <a:gd name="connsiteX128" fmla="*/ 368806 w 593106"/>
                  <a:gd name="connsiteY128" fmla="*/ 1108 h 5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93106" h="589414">
                    <a:moveTo>
                      <a:pt x="486711" y="490288"/>
                    </a:moveTo>
                    <a:cubicBezTo>
                      <a:pt x="502197" y="494583"/>
                      <a:pt x="503918" y="509185"/>
                      <a:pt x="489292" y="522070"/>
                    </a:cubicBezTo>
                    <a:cubicBezTo>
                      <a:pt x="483270" y="526365"/>
                      <a:pt x="477248" y="530660"/>
                      <a:pt x="472086" y="534955"/>
                    </a:cubicBezTo>
                    <a:cubicBezTo>
                      <a:pt x="456600" y="546121"/>
                      <a:pt x="447136" y="538391"/>
                      <a:pt x="451438" y="520352"/>
                    </a:cubicBezTo>
                    <a:cubicBezTo>
                      <a:pt x="451438" y="519493"/>
                      <a:pt x="451438" y="518634"/>
                      <a:pt x="451438" y="517775"/>
                    </a:cubicBezTo>
                    <a:cubicBezTo>
                      <a:pt x="455739" y="499737"/>
                      <a:pt x="471225" y="486852"/>
                      <a:pt x="486711" y="490288"/>
                    </a:cubicBezTo>
                    <a:close/>
                    <a:moveTo>
                      <a:pt x="96792" y="487634"/>
                    </a:moveTo>
                    <a:cubicBezTo>
                      <a:pt x="107971" y="485056"/>
                      <a:pt x="120010" y="496224"/>
                      <a:pt x="123450" y="511688"/>
                    </a:cubicBezTo>
                    <a:cubicBezTo>
                      <a:pt x="126890" y="528011"/>
                      <a:pt x="117431" y="532306"/>
                      <a:pt x="102811" y="520279"/>
                    </a:cubicBezTo>
                    <a:cubicBezTo>
                      <a:pt x="101951" y="519420"/>
                      <a:pt x="101091" y="518561"/>
                      <a:pt x="100231" y="517702"/>
                    </a:cubicBezTo>
                    <a:cubicBezTo>
                      <a:pt x="85612" y="505674"/>
                      <a:pt x="84752" y="491070"/>
                      <a:pt x="96792" y="487634"/>
                    </a:cubicBezTo>
                    <a:close/>
                    <a:moveTo>
                      <a:pt x="334303" y="470443"/>
                    </a:moveTo>
                    <a:cubicBezTo>
                      <a:pt x="354107" y="471303"/>
                      <a:pt x="373050" y="473024"/>
                      <a:pt x="390271" y="474744"/>
                    </a:cubicBezTo>
                    <a:cubicBezTo>
                      <a:pt x="409214" y="476464"/>
                      <a:pt x="422130" y="493665"/>
                      <a:pt x="417825" y="512587"/>
                    </a:cubicBezTo>
                    <a:cubicBezTo>
                      <a:pt x="415242" y="521187"/>
                      <a:pt x="413520" y="530648"/>
                      <a:pt x="410936" y="539249"/>
                    </a:cubicBezTo>
                    <a:cubicBezTo>
                      <a:pt x="405770" y="558170"/>
                      <a:pt x="386827" y="577952"/>
                      <a:pt x="368745" y="582252"/>
                    </a:cubicBezTo>
                    <a:cubicBezTo>
                      <a:pt x="357551" y="585693"/>
                      <a:pt x="345497" y="587413"/>
                      <a:pt x="334303" y="589133"/>
                    </a:cubicBezTo>
                    <a:cubicBezTo>
                      <a:pt x="315360" y="591713"/>
                      <a:pt x="299861" y="576232"/>
                      <a:pt x="299861" y="556450"/>
                    </a:cubicBezTo>
                    <a:lnTo>
                      <a:pt x="299861" y="503986"/>
                    </a:lnTo>
                    <a:cubicBezTo>
                      <a:pt x="299861" y="485065"/>
                      <a:pt x="315360" y="469583"/>
                      <a:pt x="334303" y="470443"/>
                    </a:cubicBezTo>
                    <a:close/>
                    <a:moveTo>
                      <a:pt x="231018" y="470443"/>
                    </a:moveTo>
                    <a:cubicBezTo>
                      <a:pt x="249962" y="469583"/>
                      <a:pt x="265461" y="485063"/>
                      <a:pt x="265461" y="503982"/>
                    </a:cubicBezTo>
                    <a:lnTo>
                      <a:pt x="265461" y="555580"/>
                    </a:lnTo>
                    <a:cubicBezTo>
                      <a:pt x="265461" y="574500"/>
                      <a:pt x="249962" y="588259"/>
                      <a:pt x="231018" y="583959"/>
                    </a:cubicBezTo>
                    <a:cubicBezTo>
                      <a:pt x="222408" y="582239"/>
                      <a:pt x="212936" y="579660"/>
                      <a:pt x="204325" y="577080"/>
                    </a:cubicBezTo>
                    <a:cubicBezTo>
                      <a:pt x="186243" y="571060"/>
                      <a:pt x="168160" y="549561"/>
                      <a:pt x="162994" y="531501"/>
                    </a:cubicBezTo>
                    <a:cubicBezTo>
                      <a:pt x="161272" y="524621"/>
                      <a:pt x="159550" y="517742"/>
                      <a:pt x="158688" y="510862"/>
                    </a:cubicBezTo>
                    <a:cubicBezTo>
                      <a:pt x="154383" y="492802"/>
                      <a:pt x="166438" y="475603"/>
                      <a:pt x="185382" y="473883"/>
                    </a:cubicBezTo>
                    <a:cubicBezTo>
                      <a:pt x="199159" y="472163"/>
                      <a:pt x="214658" y="471303"/>
                      <a:pt x="231018" y="470443"/>
                    </a:cubicBezTo>
                    <a:close/>
                    <a:moveTo>
                      <a:pt x="503923" y="304486"/>
                    </a:moveTo>
                    <a:lnTo>
                      <a:pt x="561622" y="304486"/>
                    </a:lnTo>
                    <a:cubicBezTo>
                      <a:pt x="580568" y="304486"/>
                      <a:pt x="596069" y="319968"/>
                      <a:pt x="592624" y="338891"/>
                    </a:cubicBezTo>
                    <a:cubicBezTo>
                      <a:pt x="587457" y="375877"/>
                      <a:pt x="574540" y="410282"/>
                      <a:pt x="556455" y="441247"/>
                    </a:cubicBezTo>
                    <a:cubicBezTo>
                      <a:pt x="546982" y="457590"/>
                      <a:pt x="523730" y="464471"/>
                      <a:pt x="504785" y="459310"/>
                    </a:cubicBezTo>
                    <a:cubicBezTo>
                      <a:pt x="503062" y="459310"/>
                      <a:pt x="500479" y="458450"/>
                      <a:pt x="497895" y="457590"/>
                    </a:cubicBezTo>
                    <a:cubicBezTo>
                      <a:pt x="479811" y="453289"/>
                      <a:pt x="466893" y="435226"/>
                      <a:pt x="468615" y="416303"/>
                    </a:cubicBezTo>
                    <a:cubicBezTo>
                      <a:pt x="471199" y="388779"/>
                      <a:pt x="472060" y="363835"/>
                      <a:pt x="471199" y="338891"/>
                    </a:cubicBezTo>
                    <a:cubicBezTo>
                      <a:pt x="471199" y="319968"/>
                      <a:pt x="484978" y="304486"/>
                      <a:pt x="503923" y="304486"/>
                    </a:cubicBezTo>
                    <a:close/>
                    <a:moveTo>
                      <a:pt x="334297" y="304486"/>
                    </a:moveTo>
                    <a:lnTo>
                      <a:pt x="400585" y="304486"/>
                    </a:lnTo>
                    <a:cubicBezTo>
                      <a:pt x="419524" y="304486"/>
                      <a:pt x="436742" y="319966"/>
                      <a:pt x="436742" y="338887"/>
                    </a:cubicBezTo>
                    <a:cubicBezTo>
                      <a:pt x="437603" y="362107"/>
                      <a:pt x="436742" y="385328"/>
                      <a:pt x="434159" y="410269"/>
                    </a:cubicBezTo>
                    <a:cubicBezTo>
                      <a:pt x="432438" y="429189"/>
                      <a:pt x="415220" y="442090"/>
                      <a:pt x="396280" y="440370"/>
                    </a:cubicBezTo>
                    <a:cubicBezTo>
                      <a:pt x="377341" y="438650"/>
                      <a:pt x="356680" y="436930"/>
                      <a:pt x="334297" y="436070"/>
                    </a:cubicBezTo>
                    <a:cubicBezTo>
                      <a:pt x="315357" y="435210"/>
                      <a:pt x="299861" y="419729"/>
                      <a:pt x="299861" y="400809"/>
                    </a:cubicBezTo>
                    <a:lnTo>
                      <a:pt x="299861" y="338887"/>
                    </a:lnTo>
                    <a:cubicBezTo>
                      <a:pt x="299861" y="319966"/>
                      <a:pt x="315357" y="304486"/>
                      <a:pt x="334297" y="304486"/>
                    </a:cubicBezTo>
                    <a:close/>
                    <a:moveTo>
                      <a:pt x="175089" y="304486"/>
                    </a:moveTo>
                    <a:lnTo>
                      <a:pt x="231033" y="304486"/>
                    </a:lnTo>
                    <a:cubicBezTo>
                      <a:pt x="249968" y="304486"/>
                      <a:pt x="265460" y="319970"/>
                      <a:pt x="265460" y="338895"/>
                    </a:cubicBezTo>
                    <a:lnTo>
                      <a:pt x="265460" y="400830"/>
                    </a:lnTo>
                    <a:cubicBezTo>
                      <a:pt x="265460" y="419755"/>
                      <a:pt x="249968" y="435239"/>
                      <a:pt x="231033" y="436099"/>
                    </a:cubicBezTo>
                    <a:cubicBezTo>
                      <a:pt x="212098" y="436960"/>
                      <a:pt x="195745" y="437820"/>
                      <a:pt x="179393" y="439540"/>
                    </a:cubicBezTo>
                    <a:cubicBezTo>
                      <a:pt x="160458" y="441261"/>
                      <a:pt x="143244" y="428357"/>
                      <a:pt x="141523" y="409433"/>
                    </a:cubicBezTo>
                    <a:cubicBezTo>
                      <a:pt x="138941" y="384486"/>
                      <a:pt x="138080" y="361260"/>
                      <a:pt x="138941" y="338895"/>
                    </a:cubicBezTo>
                    <a:cubicBezTo>
                      <a:pt x="138941" y="319970"/>
                      <a:pt x="156154" y="304486"/>
                      <a:pt x="175089" y="304486"/>
                    </a:cubicBezTo>
                    <a:close/>
                    <a:moveTo>
                      <a:pt x="31285" y="304486"/>
                    </a:moveTo>
                    <a:lnTo>
                      <a:pt x="72605" y="304486"/>
                    </a:lnTo>
                    <a:cubicBezTo>
                      <a:pt x="91543" y="304486"/>
                      <a:pt x="105316" y="319970"/>
                      <a:pt x="105316" y="338895"/>
                    </a:cubicBezTo>
                    <a:cubicBezTo>
                      <a:pt x="104455" y="362982"/>
                      <a:pt x="105316" y="388788"/>
                      <a:pt x="107898" y="414595"/>
                    </a:cubicBezTo>
                    <a:cubicBezTo>
                      <a:pt x="109620" y="433521"/>
                      <a:pt x="98429" y="451585"/>
                      <a:pt x="82074" y="455887"/>
                    </a:cubicBezTo>
                    <a:cubicBezTo>
                      <a:pt x="65718" y="460188"/>
                      <a:pt x="43337" y="453306"/>
                      <a:pt x="33868" y="436101"/>
                    </a:cubicBezTo>
                    <a:cubicBezTo>
                      <a:pt x="17512" y="406853"/>
                      <a:pt x="6321" y="374165"/>
                      <a:pt x="296" y="338895"/>
                    </a:cubicBezTo>
                    <a:cubicBezTo>
                      <a:pt x="-2287" y="319970"/>
                      <a:pt x="12347" y="304486"/>
                      <a:pt x="31285" y="304486"/>
                    </a:cubicBezTo>
                    <a:close/>
                    <a:moveTo>
                      <a:pt x="220702" y="131682"/>
                    </a:moveTo>
                    <a:cubicBezTo>
                      <a:pt x="224145" y="131682"/>
                      <a:pt x="227588" y="131682"/>
                      <a:pt x="231031" y="132542"/>
                    </a:cubicBezTo>
                    <a:cubicBezTo>
                      <a:pt x="249968" y="132542"/>
                      <a:pt x="265461" y="148016"/>
                      <a:pt x="265461" y="167787"/>
                    </a:cubicBezTo>
                    <a:lnTo>
                      <a:pt x="265461" y="235699"/>
                    </a:lnTo>
                    <a:cubicBezTo>
                      <a:pt x="265461" y="255471"/>
                      <a:pt x="249968" y="270085"/>
                      <a:pt x="231031" y="270085"/>
                    </a:cubicBezTo>
                    <a:lnTo>
                      <a:pt x="178525" y="270085"/>
                    </a:lnTo>
                    <a:cubicBezTo>
                      <a:pt x="159589" y="270085"/>
                      <a:pt x="145817" y="255471"/>
                      <a:pt x="150121" y="236559"/>
                    </a:cubicBezTo>
                    <a:cubicBezTo>
                      <a:pt x="156146" y="209050"/>
                      <a:pt x="163893" y="183261"/>
                      <a:pt x="172500" y="160910"/>
                    </a:cubicBezTo>
                    <a:cubicBezTo>
                      <a:pt x="179386" y="142858"/>
                      <a:pt x="201766" y="130823"/>
                      <a:pt x="220702" y="131682"/>
                    </a:cubicBezTo>
                    <a:close/>
                    <a:moveTo>
                      <a:pt x="353254" y="130853"/>
                    </a:moveTo>
                    <a:cubicBezTo>
                      <a:pt x="372200" y="129994"/>
                      <a:pt x="394590" y="142886"/>
                      <a:pt x="401479" y="160075"/>
                    </a:cubicBezTo>
                    <a:cubicBezTo>
                      <a:pt x="410952" y="183280"/>
                      <a:pt x="418703" y="208204"/>
                      <a:pt x="424731" y="236566"/>
                    </a:cubicBezTo>
                    <a:cubicBezTo>
                      <a:pt x="429037" y="255474"/>
                      <a:pt x="416119" y="270085"/>
                      <a:pt x="396312" y="270085"/>
                    </a:cubicBezTo>
                    <a:lnTo>
                      <a:pt x="334308" y="270085"/>
                    </a:lnTo>
                    <a:cubicBezTo>
                      <a:pt x="315362" y="270085"/>
                      <a:pt x="299861" y="255474"/>
                      <a:pt x="299861" y="235707"/>
                    </a:cubicBezTo>
                    <a:lnTo>
                      <a:pt x="299861" y="167810"/>
                    </a:lnTo>
                    <a:cubicBezTo>
                      <a:pt x="299861" y="148902"/>
                      <a:pt x="315362" y="132572"/>
                      <a:pt x="334308" y="132572"/>
                    </a:cubicBezTo>
                    <a:cubicBezTo>
                      <a:pt x="340336" y="131713"/>
                      <a:pt x="347226" y="131713"/>
                      <a:pt x="353254" y="130853"/>
                    </a:cubicBezTo>
                    <a:close/>
                    <a:moveTo>
                      <a:pt x="95050" y="115364"/>
                    </a:moveTo>
                    <a:cubicBezTo>
                      <a:pt x="101934" y="117083"/>
                      <a:pt x="109678" y="118802"/>
                      <a:pt x="118283" y="120521"/>
                    </a:cubicBezTo>
                    <a:cubicBezTo>
                      <a:pt x="137213" y="123959"/>
                      <a:pt x="145817" y="139431"/>
                      <a:pt x="138933" y="157482"/>
                    </a:cubicBezTo>
                    <a:cubicBezTo>
                      <a:pt x="130329" y="181549"/>
                      <a:pt x="122585" y="208196"/>
                      <a:pt x="116562" y="236561"/>
                    </a:cubicBezTo>
                    <a:cubicBezTo>
                      <a:pt x="112260" y="255471"/>
                      <a:pt x="95050" y="270084"/>
                      <a:pt x="76121" y="270084"/>
                    </a:cubicBezTo>
                    <a:lnTo>
                      <a:pt x="32238" y="270084"/>
                    </a:lnTo>
                    <a:cubicBezTo>
                      <a:pt x="13308" y="270084"/>
                      <a:pt x="-1320" y="255471"/>
                      <a:pt x="2122" y="236561"/>
                    </a:cubicBezTo>
                    <a:cubicBezTo>
                      <a:pt x="9005" y="199600"/>
                      <a:pt x="22773" y="165218"/>
                      <a:pt x="41703" y="134274"/>
                    </a:cubicBezTo>
                    <a:cubicBezTo>
                      <a:pt x="52028" y="117942"/>
                      <a:pt x="76121" y="111066"/>
                      <a:pt x="95050" y="115364"/>
                    </a:cubicBezTo>
                    <a:close/>
                    <a:moveTo>
                      <a:pt x="495327" y="111081"/>
                    </a:moveTo>
                    <a:cubicBezTo>
                      <a:pt x="514276" y="106784"/>
                      <a:pt x="538393" y="113660"/>
                      <a:pt x="548729" y="129130"/>
                    </a:cubicBezTo>
                    <a:cubicBezTo>
                      <a:pt x="569401" y="161790"/>
                      <a:pt x="584043" y="197889"/>
                      <a:pt x="591795" y="236565"/>
                    </a:cubicBezTo>
                    <a:cubicBezTo>
                      <a:pt x="595240" y="255474"/>
                      <a:pt x="580598" y="270085"/>
                      <a:pt x="561649" y="270085"/>
                    </a:cubicBezTo>
                    <a:lnTo>
                      <a:pt x="500495" y="270085"/>
                    </a:lnTo>
                    <a:cubicBezTo>
                      <a:pt x="481546" y="270085"/>
                      <a:pt x="463458" y="255474"/>
                      <a:pt x="460013" y="236565"/>
                    </a:cubicBezTo>
                    <a:cubicBezTo>
                      <a:pt x="453984" y="207343"/>
                      <a:pt x="446232" y="180699"/>
                      <a:pt x="436758" y="156634"/>
                    </a:cubicBezTo>
                    <a:cubicBezTo>
                      <a:pt x="429867" y="138584"/>
                      <a:pt x="438480" y="123114"/>
                      <a:pt x="457429" y="119676"/>
                    </a:cubicBezTo>
                    <a:cubicBezTo>
                      <a:pt x="471210" y="117097"/>
                      <a:pt x="484130" y="114519"/>
                      <a:pt x="495327" y="111081"/>
                    </a:cubicBezTo>
                    <a:close/>
                    <a:moveTo>
                      <a:pt x="258364" y="35758"/>
                    </a:moveTo>
                    <a:cubicBezTo>
                      <a:pt x="262665" y="37371"/>
                      <a:pt x="265460" y="43176"/>
                      <a:pt x="265460" y="52636"/>
                    </a:cubicBezTo>
                    <a:lnTo>
                      <a:pt x="265460" y="64677"/>
                    </a:lnTo>
                    <a:cubicBezTo>
                      <a:pt x="265460" y="83597"/>
                      <a:pt x="251698" y="98218"/>
                      <a:pt x="234495" y="98218"/>
                    </a:cubicBezTo>
                    <a:cubicBezTo>
                      <a:pt x="218153" y="97358"/>
                      <a:pt x="212132" y="82737"/>
                      <a:pt x="223314" y="67257"/>
                    </a:cubicBezTo>
                    <a:cubicBezTo>
                      <a:pt x="230195" y="58657"/>
                      <a:pt x="236216" y="50916"/>
                      <a:pt x="242237" y="44036"/>
                    </a:cubicBezTo>
                    <a:cubicBezTo>
                      <a:pt x="248258" y="36726"/>
                      <a:pt x="254063" y="34146"/>
                      <a:pt x="258364" y="35758"/>
                    </a:cubicBezTo>
                    <a:close/>
                    <a:moveTo>
                      <a:pt x="307077" y="24998"/>
                    </a:moveTo>
                    <a:cubicBezTo>
                      <a:pt x="311492" y="23171"/>
                      <a:pt x="317523" y="25536"/>
                      <a:pt x="323985" y="32847"/>
                    </a:cubicBezTo>
                    <a:cubicBezTo>
                      <a:pt x="332600" y="42309"/>
                      <a:pt x="341216" y="53490"/>
                      <a:pt x="350693" y="67253"/>
                    </a:cubicBezTo>
                    <a:cubicBezTo>
                      <a:pt x="361893" y="82735"/>
                      <a:pt x="354139" y="97358"/>
                      <a:pt x="335185" y="97358"/>
                    </a:cubicBezTo>
                    <a:cubicBezTo>
                      <a:pt x="335185" y="97358"/>
                      <a:pt x="334323" y="97358"/>
                      <a:pt x="334323" y="98218"/>
                    </a:cubicBezTo>
                    <a:cubicBezTo>
                      <a:pt x="315369" y="98218"/>
                      <a:pt x="299861" y="83595"/>
                      <a:pt x="299861" y="64672"/>
                    </a:cubicBezTo>
                    <a:lnTo>
                      <a:pt x="299861" y="42309"/>
                    </a:lnTo>
                    <a:cubicBezTo>
                      <a:pt x="299861" y="32847"/>
                      <a:pt x="302661" y="26826"/>
                      <a:pt x="307077" y="24998"/>
                    </a:cubicBezTo>
                    <a:close/>
                    <a:moveTo>
                      <a:pt x="204359" y="7108"/>
                    </a:moveTo>
                    <a:cubicBezTo>
                      <a:pt x="222439" y="1094"/>
                      <a:pt x="227605" y="8827"/>
                      <a:pt x="215552" y="24292"/>
                    </a:cubicBezTo>
                    <a:cubicBezTo>
                      <a:pt x="206081" y="35462"/>
                      <a:pt x="195750" y="48350"/>
                      <a:pt x="186279" y="63815"/>
                    </a:cubicBezTo>
                    <a:cubicBezTo>
                      <a:pt x="175947" y="79281"/>
                      <a:pt x="153563" y="91310"/>
                      <a:pt x="134621" y="88732"/>
                    </a:cubicBezTo>
                    <a:cubicBezTo>
                      <a:pt x="129456" y="87873"/>
                      <a:pt x="125151" y="87014"/>
                      <a:pt x="120846" y="86155"/>
                    </a:cubicBezTo>
                    <a:cubicBezTo>
                      <a:pt x="101905" y="81859"/>
                      <a:pt x="97600" y="67252"/>
                      <a:pt x="113097" y="55223"/>
                    </a:cubicBezTo>
                    <a:cubicBezTo>
                      <a:pt x="139787" y="33743"/>
                      <a:pt x="170782" y="17419"/>
                      <a:pt x="204359" y="7108"/>
                    </a:cubicBezTo>
                    <a:close/>
                    <a:moveTo>
                      <a:pt x="368806" y="1108"/>
                    </a:moveTo>
                    <a:cubicBezTo>
                      <a:pt x="408413" y="10560"/>
                      <a:pt x="444575" y="28607"/>
                      <a:pt x="475572" y="51810"/>
                    </a:cubicBezTo>
                    <a:cubicBezTo>
                      <a:pt x="491070" y="62981"/>
                      <a:pt x="487626" y="78450"/>
                      <a:pt x="468684" y="81887"/>
                    </a:cubicBezTo>
                    <a:cubicBezTo>
                      <a:pt x="460074" y="83606"/>
                      <a:pt x="451463" y="85325"/>
                      <a:pt x="441131" y="87043"/>
                    </a:cubicBezTo>
                    <a:cubicBezTo>
                      <a:pt x="422189" y="90481"/>
                      <a:pt x="399803" y="78450"/>
                      <a:pt x="389471" y="62981"/>
                    </a:cubicBezTo>
                    <a:cubicBezTo>
                      <a:pt x="379138" y="46654"/>
                      <a:pt x="367945" y="32044"/>
                      <a:pt x="358474" y="20013"/>
                    </a:cubicBezTo>
                    <a:cubicBezTo>
                      <a:pt x="346420" y="5404"/>
                      <a:pt x="350725" y="-3189"/>
                      <a:pt x="368806" y="11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spTree>
    <p:custDataLst>
      <p:tags r:id="rId2"/>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命名 -1_WPS图片"/>
          <p:cNvPicPr>
            <a:picLocks noChangeAspect="1"/>
          </p:cNvPicPr>
          <p:nvPr/>
        </p:nvPicPr>
        <p:blipFill>
          <a:blip r:embed="rId1" cstate="screen"/>
          <a:stretch>
            <a:fillRect/>
          </a:stretch>
        </p:blipFill>
        <p:spPr>
          <a:xfrm>
            <a:off x="0" y="0"/>
            <a:ext cx="12191365" cy="6858635"/>
          </a:xfrm>
          <a:prstGeom prst="rect">
            <a:avLst/>
          </a:prstGeom>
        </p:spPr>
      </p:pic>
      <p:pic>
        <p:nvPicPr>
          <p:cNvPr id="6" name="图片 5"/>
          <p:cNvPicPr>
            <a:picLocks noChangeAspect="1"/>
          </p:cNvPicPr>
          <p:nvPr/>
        </p:nvPicPr>
        <p:blipFill>
          <a:blip r:embed="rId2" cstate="screen"/>
          <a:stretch>
            <a:fillRect/>
          </a:stretch>
        </p:blipFill>
        <p:spPr>
          <a:xfrm>
            <a:off x="476642" y="367814"/>
            <a:ext cx="957034" cy="507184"/>
          </a:xfrm>
          <a:prstGeom prst="rect">
            <a:avLst/>
          </a:prstGeom>
        </p:spPr>
      </p:pic>
      <p:grpSp>
        <p:nvGrpSpPr>
          <p:cNvPr id="7" name="组合 6"/>
          <p:cNvGrpSpPr/>
          <p:nvPr/>
        </p:nvGrpSpPr>
        <p:grpSpPr>
          <a:xfrm>
            <a:off x="11461302" y="513441"/>
            <a:ext cx="363794" cy="211230"/>
            <a:chOff x="7236541" y="403123"/>
            <a:chExt cx="363794" cy="211230"/>
          </a:xfrm>
        </p:grpSpPr>
        <p:cxnSp>
          <p:nvCxnSpPr>
            <p:cNvPr id="10" name="直接连接符 9"/>
            <p:cNvCxnSpPr/>
            <p:nvPr/>
          </p:nvCxnSpPr>
          <p:spPr>
            <a:xfrm>
              <a:off x="7236542" y="403123"/>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6541" y="511605"/>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18437" y="614353"/>
              <a:ext cx="181897"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2018030" y="2686050"/>
            <a:ext cx="8995410" cy="829945"/>
          </a:xfrm>
          <a:prstGeom prst="rect">
            <a:avLst/>
          </a:prstGeom>
          <a:noFill/>
        </p:spPr>
        <p:txBody>
          <a:bodyPr wrap="square" rtlCol="0">
            <a:spAutoFit/>
          </a:bodyPr>
          <a:lstStyle/>
          <a:p>
            <a:pPr algn="dist"/>
            <a:r>
              <a:rPr lang="en-US" altLang="zh-CN" sz="4800" b="1">
                <a:solidFill>
                  <a:schemeClr val="bg1"/>
                </a:solidFill>
                <a:cs typeface="+mn-ea"/>
                <a:sym typeface="+mn-lt"/>
              </a:rPr>
              <a:t>/</a:t>
            </a:r>
            <a:r>
              <a:rPr lang="zh-CN" altLang="en-US" sz="4800" b="1" dirty="0">
                <a:solidFill>
                  <a:schemeClr val="bg1"/>
                </a:solidFill>
                <a:effectLst>
                  <a:outerShdw blurRad="38100" dist="38100" dir="2700000" algn="tl">
                    <a:srgbClr val="000000">
                      <a:alpha val="43137"/>
                    </a:srgbClr>
                  </a:outerShdw>
                </a:effectLst>
                <a:cs typeface="+mn-ea"/>
                <a:sym typeface="+mn-lt"/>
              </a:rPr>
              <a:t>工作情况概述</a:t>
            </a:r>
            <a:r>
              <a:rPr lang="en-US" altLang="zh-CN" sz="4800" b="1">
                <a:solidFill>
                  <a:schemeClr val="bg1"/>
                </a:solidFill>
                <a:cs typeface="+mn-ea"/>
                <a:sym typeface="+mn-lt"/>
              </a:rPr>
              <a:t>/</a:t>
            </a:r>
            <a:endParaRPr lang="en-US" altLang="zh-CN" sz="4800" b="1">
              <a:solidFill>
                <a:schemeClr val="bg1"/>
              </a:solidFill>
              <a:cs typeface="+mn-ea"/>
              <a:sym typeface="+mn-lt"/>
            </a:endParaRPr>
          </a:p>
        </p:txBody>
      </p:sp>
      <p:sp>
        <p:nvSpPr>
          <p:cNvPr id="11" name="文本框 10"/>
          <p:cNvSpPr txBox="1"/>
          <p:nvPr/>
        </p:nvSpPr>
        <p:spPr>
          <a:xfrm>
            <a:off x="5336540" y="4032885"/>
            <a:ext cx="1886585" cy="467360"/>
          </a:xfrm>
          <a:prstGeom prst="rect">
            <a:avLst/>
          </a:prstGeom>
          <a:noFill/>
          <a:ln>
            <a:noFill/>
          </a:ln>
        </p:spPr>
        <p:txBody>
          <a:bodyPr wrap="square" rtlCol="0" anchor="ctr" anchorCtr="0">
            <a:noAutofit/>
          </a:bodyPr>
          <a:lstStyle/>
          <a:p>
            <a:pPr algn="dist"/>
            <a:r>
              <a:rPr lang="en-US" altLang="zh-CN">
                <a:solidFill>
                  <a:schemeClr val="bg1"/>
                </a:solidFill>
                <a:cs typeface="+mn-ea"/>
                <a:sym typeface="+mn-lt"/>
              </a:rPr>
              <a:t>Part . 01</a:t>
            </a:r>
            <a:endParaRPr lang="en-US" altLang="zh-CN" dirty="0">
              <a:solidFill>
                <a:schemeClr val="bg1"/>
              </a:solidFill>
              <a:cs typeface="+mn-ea"/>
              <a:sym typeface="+mn-lt"/>
            </a:endParaRPr>
          </a:p>
        </p:txBody>
      </p:sp>
      <p:sp>
        <p:nvSpPr>
          <p:cNvPr id="23" name="文本框 22"/>
          <p:cNvSpPr txBox="1"/>
          <p:nvPr/>
        </p:nvSpPr>
        <p:spPr>
          <a:xfrm>
            <a:off x="3027827" y="3515911"/>
            <a:ext cx="6976103" cy="295978"/>
          </a:xfrm>
          <a:prstGeom prst="rect">
            <a:avLst/>
          </a:prstGeom>
          <a:noFill/>
        </p:spPr>
        <p:txBody>
          <a:bodyPr wrap="square" rtlCol="0">
            <a:spAutoFit/>
          </a:bodyPr>
          <a:lstStyle/>
          <a:p>
            <a:pPr algn="ctr">
              <a:lnSpc>
                <a:spcPct val="150000"/>
              </a:lnSpc>
            </a:pPr>
            <a:r>
              <a:rPr lang="en-US" altLang="zh-CN" sz="1000">
                <a:solidFill>
                  <a:schemeClr val="bg1">
                    <a:alpha val="70000"/>
                  </a:schemeClr>
                </a:solidFill>
                <a:cs typeface="+mn-ea"/>
                <a:sym typeface="+mn-lt"/>
              </a:rPr>
              <a:t>A designer can use default text to simulate what text would look like. If it is not real text. If it is not real text. </a:t>
            </a:r>
            <a:endParaRPr lang="en-US" altLang="zh-CN" sz="1000">
              <a:solidFill>
                <a:schemeClr val="bg1">
                  <a:alpha val="70000"/>
                </a:schemeClr>
              </a:solidFill>
              <a:cs typeface="+mn-ea"/>
              <a:sym typeface="+mn-lt"/>
            </a:endParaRPr>
          </a:p>
        </p:txBody>
      </p:sp>
    </p:spTree>
    <p:custDataLst>
      <p:tags r:id="rId3"/>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0.70"/>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1000" fill="hold"/>
                                        <p:tgtEl>
                                          <p:spTgt spid="23"/>
                                        </p:tgtEl>
                                        <p:attrNameLst>
                                          <p:attrName>ppt_w</p:attrName>
                                        </p:attrNameLst>
                                      </p:cBhvr>
                                      <p:tavLst>
                                        <p:tav tm="0">
                                          <p:val>
                                            <p:strVal val="#ppt_w*0.70"/>
                                          </p:val>
                                        </p:tav>
                                        <p:tav tm="100000">
                                          <p:val>
                                            <p:strVal val="#ppt_w"/>
                                          </p:val>
                                        </p:tav>
                                      </p:tavLst>
                                    </p:anim>
                                    <p:anim calcmode="lin" valueType="num">
                                      <p:cBhvr>
                                        <p:cTn id="25" dur="1000" fill="hold"/>
                                        <p:tgtEl>
                                          <p:spTgt spid="23"/>
                                        </p:tgtEl>
                                        <p:attrNameLst>
                                          <p:attrName>ppt_h</p:attrName>
                                        </p:attrNameLst>
                                      </p:cBhvr>
                                      <p:tavLst>
                                        <p:tav tm="0">
                                          <p:val>
                                            <p:strVal val="#ppt_h"/>
                                          </p:val>
                                        </p:tav>
                                        <p:tav tm="100000">
                                          <p:val>
                                            <p:strVal val="#ppt_h"/>
                                          </p:val>
                                        </p:tav>
                                      </p:tavLst>
                                    </p:anim>
                                    <p:animEffect transition="in" filter="fade">
                                      <p:cBhvr>
                                        <p:cTn id="2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存在问题不足</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03</a:t>
            </a:r>
            <a:endParaRPr lang="en-US" altLang="zh-CN" dirty="0">
              <a:solidFill>
                <a:srgbClr val="6572A1">
                  <a:alpha val="54000"/>
                </a:srgbClr>
              </a:solidFill>
              <a:cs typeface="+mn-ea"/>
              <a:sym typeface="+mn-lt"/>
            </a:endParaRPr>
          </a:p>
        </p:txBody>
      </p:sp>
      <p:sp>
        <p:nvSpPr>
          <p:cNvPr id="6" name="任意多边形 6"/>
          <p:cNvSpPr/>
          <p:nvPr/>
        </p:nvSpPr>
        <p:spPr>
          <a:xfrm>
            <a:off x="5758068" y="5293162"/>
            <a:ext cx="3183184" cy="63027"/>
          </a:xfrm>
          <a:custGeom>
            <a:avLst/>
            <a:gdLst>
              <a:gd name="connsiteX0" fmla="*/ 2562225 w 2562225"/>
              <a:gd name="connsiteY0" fmla="*/ 0 h 0"/>
              <a:gd name="connsiteX1" fmla="*/ 0 w 2562225"/>
              <a:gd name="connsiteY1" fmla="*/ 0 h 0"/>
            </a:gdLst>
            <a:ahLst/>
            <a:cxnLst>
              <a:cxn ang="0">
                <a:pos x="connsiteX0" y="connsiteY0"/>
              </a:cxn>
              <a:cxn ang="0">
                <a:pos x="connsiteX1" y="connsiteY1"/>
              </a:cxn>
            </a:cxnLst>
            <a:rect l="l" t="t" r="r" b="b"/>
            <a:pathLst>
              <a:path w="2562225">
                <a:moveTo>
                  <a:pt x="2562225" y="0"/>
                </a:moveTo>
                <a:lnTo>
                  <a:pt x="0" y="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7" name="组合 6"/>
          <p:cNvGrpSpPr/>
          <p:nvPr/>
        </p:nvGrpSpPr>
        <p:grpSpPr>
          <a:xfrm>
            <a:off x="8550555" y="4964550"/>
            <a:ext cx="977771" cy="657225"/>
            <a:chOff x="9911991" y="3990723"/>
            <a:chExt cx="977771" cy="657225"/>
          </a:xfrm>
        </p:grpSpPr>
        <p:sp>
          <p:nvSpPr>
            <p:cNvPr id="8" name="椭圆 7"/>
            <p:cNvSpPr/>
            <p:nvPr/>
          </p:nvSpPr>
          <p:spPr>
            <a:xfrm>
              <a:off x="10071710" y="3990723"/>
              <a:ext cx="657225" cy="657225"/>
            </a:xfrm>
            <a:prstGeom prst="ellipse">
              <a:avLst/>
            </a:prstGeom>
            <a:solidFill>
              <a:srgbClr val="7578B7"/>
            </a:solidFill>
            <a:ln w="1270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矩形 1"/>
            <p:cNvSpPr/>
            <p:nvPr/>
          </p:nvSpPr>
          <p:spPr>
            <a:xfrm>
              <a:off x="9911991" y="4088502"/>
              <a:ext cx="97777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a:ln>
                    <a:noFill/>
                  </a:ln>
                  <a:solidFill>
                    <a:prstClr val="white"/>
                  </a:solidFill>
                  <a:effectLst/>
                  <a:uLnTx/>
                  <a:uFillTx/>
                  <a:cs typeface="+mn-ea"/>
                  <a:sym typeface="+mn-lt"/>
                </a:rPr>
                <a:t>04</a:t>
              </a:r>
              <a:endParaRPr kumimoji="0" lang="zh-CN" altLang="en-US" sz="2400" b="1" i="0" u="none" strike="noStrike" kern="1200" cap="none" spc="0" normalizeH="0" baseline="0" noProof="0" dirty="0">
                <a:ln>
                  <a:noFill/>
                </a:ln>
                <a:solidFill>
                  <a:prstClr val="white"/>
                </a:solidFill>
                <a:effectLst/>
                <a:uLnTx/>
                <a:uFillTx/>
                <a:cs typeface="+mn-ea"/>
                <a:sym typeface="+mn-lt"/>
              </a:endParaRPr>
            </a:p>
          </p:txBody>
        </p:sp>
      </p:grpSp>
      <p:sp>
        <p:nvSpPr>
          <p:cNvPr id="10" name="任意多边形 10"/>
          <p:cNvSpPr/>
          <p:nvPr/>
        </p:nvSpPr>
        <p:spPr>
          <a:xfrm>
            <a:off x="2014774" y="3910576"/>
            <a:ext cx="3418159" cy="60324"/>
          </a:xfrm>
          <a:custGeom>
            <a:avLst/>
            <a:gdLst>
              <a:gd name="connsiteX0" fmla="*/ 2562225 w 2562225"/>
              <a:gd name="connsiteY0" fmla="*/ 0 h 0"/>
              <a:gd name="connsiteX1" fmla="*/ 0 w 2562225"/>
              <a:gd name="connsiteY1" fmla="*/ 0 h 0"/>
            </a:gdLst>
            <a:ahLst/>
            <a:cxnLst>
              <a:cxn ang="0">
                <a:pos x="connsiteX0" y="connsiteY0"/>
              </a:cxn>
              <a:cxn ang="0">
                <a:pos x="connsiteX1" y="connsiteY1"/>
              </a:cxn>
            </a:cxnLst>
            <a:rect l="l" t="t" r="r" b="b"/>
            <a:pathLst>
              <a:path w="2562225">
                <a:moveTo>
                  <a:pt x="2562225" y="0"/>
                </a:moveTo>
                <a:lnTo>
                  <a:pt x="0" y="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3" name="组合 2"/>
          <p:cNvGrpSpPr/>
          <p:nvPr/>
        </p:nvGrpSpPr>
        <p:grpSpPr>
          <a:xfrm>
            <a:off x="1401879" y="3581963"/>
            <a:ext cx="977771" cy="657225"/>
            <a:chOff x="988489" y="3990722"/>
            <a:chExt cx="977771" cy="657225"/>
          </a:xfrm>
        </p:grpSpPr>
        <p:sp>
          <p:nvSpPr>
            <p:cNvPr id="12" name="椭圆 11"/>
            <p:cNvSpPr/>
            <p:nvPr/>
          </p:nvSpPr>
          <p:spPr>
            <a:xfrm>
              <a:off x="1131810" y="3990722"/>
              <a:ext cx="657225" cy="657225"/>
            </a:xfrm>
            <a:prstGeom prst="ellipse">
              <a:avLst/>
            </a:prstGeom>
            <a:solidFill>
              <a:srgbClr val="46509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3" name="矩形 12"/>
            <p:cNvSpPr/>
            <p:nvPr/>
          </p:nvSpPr>
          <p:spPr>
            <a:xfrm>
              <a:off x="988489" y="4088501"/>
              <a:ext cx="97777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cs typeface="+mn-ea"/>
                  <a:sym typeface="+mn-lt"/>
                </a:rPr>
                <a:t>03</a:t>
              </a:r>
              <a:endParaRPr kumimoji="0" lang="zh-CN" altLang="en-US" sz="2400" b="1" i="0" u="none" strike="noStrike" kern="1200" cap="none" spc="0" normalizeH="0" baseline="0" noProof="0" dirty="0">
                <a:ln>
                  <a:noFill/>
                </a:ln>
                <a:solidFill>
                  <a:prstClr val="white"/>
                </a:solidFill>
                <a:effectLst/>
                <a:uLnTx/>
                <a:uFillTx/>
                <a:cs typeface="+mn-ea"/>
                <a:sym typeface="+mn-lt"/>
              </a:endParaRPr>
            </a:p>
          </p:txBody>
        </p:sp>
      </p:grpSp>
      <p:sp>
        <p:nvSpPr>
          <p:cNvPr id="14" name="任意多边形 14"/>
          <p:cNvSpPr/>
          <p:nvPr/>
        </p:nvSpPr>
        <p:spPr>
          <a:xfrm>
            <a:off x="6600926" y="3163671"/>
            <a:ext cx="3152775" cy="0"/>
          </a:xfrm>
          <a:custGeom>
            <a:avLst/>
            <a:gdLst>
              <a:gd name="connsiteX0" fmla="*/ 3152775 w 3152775"/>
              <a:gd name="connsiteY0" fmla="*/ 0 h 0"/>
              <a:gd name="connsiteX1" fmla="*/ 0 w 3152775"/>
              <a:gd name="connsiteY1" fmla="*/ 0 h 0"/>
            </a:gdLst>
            <a:ahLst/>
            <a:cxnLst>
              <a:cxn ang="0">
                <a:pos x="connsiteX0" y="connsiteY0"/>
              </a:cxn>
              <a:cxn ang="0">
                <a:pos x="connsiteX1" y="connsiteY1"/>
              </a:cxn>
            </a:cxnLst>
            <a:rect l="l" t="t" r="r" b="b"/>
            <a:pathLst>
              <a:path w="3152775">
                <a:moveTo>
                  <a:pt x="3152775" y="0"/>
                </a:moveTo>
                <a:lnTo>
                  <a:pt x="0" y="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5" name="组合 14"/>
          <p:cNvGrpSpPr/>
          <p:nvPr/>
        </p:nvGrpSpPr>
        <p:grpSpPr>
          <a:xfrm>
            <a:off x="9528326" y="2863376"/>
            <a:ext cx="849081" cy="657225"/>
            <a:chOff x="9973446" y="1778963"/>
            <a:chExt cx="849081" cy="657225"/>
          </a:xfrm>
        </p:grpSpPr>
        <p:sp>
          <p:nvSpPr>
            <p:cNvPr id="16" name="椭圆 15"/>
            <p:cNvSpPr/>
            <p:nvPr/>
          </p:nvSpPr>
          <p:spPr>
            <a:xfrm>
              <a:off x="10074677" y="1778963"/>
              <a:ext cx="657225" cy="657225"/>
            </a:xfrm>
            <a:prstGeom prst="ellipse">
              <a:avLst/>
            </a:prstGeom>
            <a:solidFill>
              <a:srgbClr val="46509B"/>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矩形 16"/>
            <p:cNvSpPr/>
            <p:nvPr/>
          </p:nvSpPr>
          <p:spPr>
            <a:xfrm>
              <a:off x="9973446" y="1872967"/>
              <a:ext cx="84908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cs typeface="+mn-ea"/>
                  <a:sym typeface="+mn-lt"/>
                </a:rPr>
                <a:t>02</a:t>
              </a:r>
              <a:endParaRPr kumimoji="0" lang="zh-CN" altLang="en-US" sz="2400" b="1" i="0" u="none" strike="noStrike" kern="1200" cap="none" spc="0" normalizeH="0" baseline="0" noProof="0" dirty="0">
                <a:ln>
                  <a:noFill/>
                </a:ln>
                <a:solidFill>
                  <a:prstClr val="white"/>
                </a:solidFill>
                <a:effectLst/>
                <a:uLnTx/>
                <a:uFillTx/>
                <a:cs typeface="+mn-ea"/>
                <a:sym typeface="+mn-lt"/>
              </a:endParaRPr>
            </a:p>
          </p:txBody>
        </p:sp>
      </p:grpSp>
      <p:sp>
        <p:nvSpPr>
          <p:cNvPr id="18" name="任意多边形 18"/>
          <p:cNvSpPr/>
          <p:nvPr/>
        </p:nvSpPr>
        <p:spPr>
          <a:xfrm>
            <a:off x="3078765" y="1993525"/>
            <a:ext cx="3152775" cy="0"/>
          </a:xfrm>
          <a:custGeom>
            <a:avLst/>
            <a:gdLst>
              <a:gd name="connsiteX0" fmla="*/ 3152775 w 3152775"/>
              <a:gd name="connsiteY0" fmla="*/ 0 h 0"/>
              <a:gd name="connsiteX1" fmla="*/ 0 w 3152775"/>
              <a:gd name="connsiteY1" fmla="*/ 0 h 0"/>
            </a:gdLst>
            <a:ahLst/>
            <a:cxnLst>
              <a:cxn ang="0">
                <a:pos x="connsiteX0" y="connsiteY0"/>
              </a:cxn>
              <a:cxn ang="0">
                <a:pos x="connsiteX1" y="connsiteY1"/>
              </a:cxn>
            </a:cxnLst>
            <a:rect l="l" t="t" r="r" b="b"/>
            <a:pathLst>
              <a:path w="3152775">
                <a:moveTo>
                  <a:pt x="3152775" y="0"/>
                </a:moveTo>
                <a:lnTo>
                  <a:pt x="0" y="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9" name="组合 18"/>
          <p:cNvGrpSpPr/>
          <p:nvPr/>
        </p:nvGrpSpPr>
        <p:grpSpPr>
          <a:xfrm>
            <a:off x="2379255" y="1693230"/>
            <a:ext cx="849081" cy="657225"/>
            <a:chOff x="1063391" y="1803904"/>
            <a:chExt cx="849081" cy="657225"/>
          </a:xfrm>
        </p:grpSpPr>
        <p:sp>
          <p:nvSpPr>
            <p:cNvPr id="20" name="椭圆 19"/>
            <p:cNvSpPr/>
            <p:nvPr/>
          </p:nvSpPr>
          <p:spPr>
            <a:xfrm>
              <a:off x="1164622" y="1803904"/>
              <a:ext cx="657225" cy="657225"/>
            </a:xfrm>
            <a:prstGeom prst="ellipse">
              <a:avLst/>
            </a:prstGeom>
            <a:solidFill>
              <a:srgbClr val="7578B7"/>
            </a:solidFill>
            <a:ln w="1270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矩形 20"/>
            <p:cNvSpPr/>
            <p:nvPr/>
          </p:nvSpPr>
          <p:spPr>
            <a:xfrm>
              <a:off x="1063391" y="1897908"/>
              <a:ext cx="84908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cs typeface="+mn-ea"/>
                  <a:sym typeface="+mn-lt"/>
                </a:rPr>
                <a:t>01</a:t>
              </a:r>
              <a:endParaRPr kumimoji="0" lang="zh-CN" altLang="en-US" sz="2400" b="1" i="0" u="none" strike="noStrike" kern="1200" cap="none" spc="0" normalizeH="0" baseline="0" noProof="0" dirty="0">
                <a:ln>
                  <a:noFill/>
                </a:ln>
                <a:solidFill>
                  <a:prstClr val="white"/>
                </a:solidFill>
                <a:effectLst/>
                <a:uLnTx/>
                <a:uFillTx/>
                <a:cs typeface="+mn-ea"/>
                <a:sym typeface="+mn-lt"/>
              </a:endParaRPr>
            </a:p>
          </p:txBody>
        </p:sp>
      </p:grpSp>
      <p:grpSp>
        <p:nvGrpSpPr>
          <p:cNvPr id="22" name="组合 21"/>
          <p:cNvGrpSpPr/>
          <p:nvPr/>
        </p:nvGrpSpPr>
        <p:grpSpPr>
          <a:xfrm>
            <a:off x="4795989" y="1043288"/>
            <a:ext cx="2685653" cy="4751762"/>
            <a:chOff x="4409888" y="1603986"/>
            <a:chExt cx="2685653" cy="4751762"/>
          </a:xfrm>
        </p:grpSpPr>
        <p:sp>
          <p:nvSpPr>
            <p:cNvPr id="23" name="Freeform 25"/>
            <p:cNvSpPr/>
            <p:nvPr/>
          </p:nvSpPr>
          <p:spPr bwMode="auto">
            <a:xfrm>
              <a:off x="5525068" y="1603986"/>
              <a:ext cx="1570473" cy="1986865"/>
            </a:xfrm>
            <a:custGeom>
              <a:avLst/>
              <a:gdLst>
                <a:gd name="T0" fmla="*/ 803 w 869"/>
                <a:gd name="T1" fmla="*/ 311 h 1100"/>
                <a:gd name="T2" fmla="*/ 562 w 869"/>
                <a:gd name="T3" fmla="*/ 70 h 1100"/>
                <a:gd name="T4" fmla="*/ 307 w 869"/>
                <a:gd name="T5" fmla="*/ 70 h 1100"/>
                <a:gd name="T6" fmla="*/ 66 w 869"/>
                <a:gd name="T7" fmla="*/ 311 h 1100"/>
                <a:gd name="T8" fmla="*/ 105 w 869"/>
                <a:gd name="T9" fmla="*/ 438 h 1100"/>
                <a:gd name="T10" fmla="*/ 105 w 869"/>
                <a:gd name="T11" fmla="*/ 889 h 1100"/>
                <a:gd name="T12" fmla="*/ 37 w 869"/>
                <a:gd name="T13" fmla="*/ 1100 h 1100"/>
                <a:gd name="T14" fmla="*/ 697 w 869"/>
                <a:gd name="T15" fmla="*/ 1100 h 1100"/>
                <a:gd name="T16" fmla="*/ 697 w 869"/>
                <a:gd name="T17" fmla="*/ 1100 h 1100"/>
                <a:gd name="T18" fmla="*/ 766 w 869"/>
                <a:gd name="T19" fmla="*/ 889 h 1100"/>
                <a:gd name="T20" fmla="*/ 767 w 869"/>
                <a:gd name="T21" fmla="*/ 438 h 1100"/>
                <a:gd name="T22" fmla="*/ 803 w 869"/>
                <a:gd name="T23" fmla="*/ 311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9" h="1100">
                  <a:moveTo>
                    <a:pt x="803" y="311"/>
                  </a:moveTo>
                  <a:cubicBezTo>
                    <a:pt x="562" y="70"/>
                    <a:pt x="562" y="70"/>
                    <a:pt x="562" y="70"/>
                  </a:cubicBezTo>
                  <a:cubicBezTo>
                    <a:pt x="492" y="0"/>
                    <a:pt x="377" y="0"/>
                    <a:pt x="307" y="70"/>
                  </a:cubicBezTo>
                  <a:cubicBezTo>
                    <a:pt x="66" y="311"/>
                    <a:pt x="66" y="311"/>
                    <a:pt x="66" y="311"/>
                  </a:cubicBezTo>
                  <a:cubicBezTo>
                    <a:pt x="0" y="378"/>
                    <a:pt x="18" y="433"/>
                    <a:pt x="105" y="438"/>
                  </a:cubicBezTo>
                  <a:cubicBezTo>
                    <a:pt x="105" y="889"/>
                    <a:pt x="105" y="889"/>
                    <a:pt x="105" y="889"/>
                  </a:cubicBezTo>
                  <a:cubicBezTo>
                    <a:pt x="105" y="1005"/>
                    <a:pt x="75" y="1100"/>
                    <a:pt x="37" y="1100"/>
                  </a:cubicBezTo>
                  <a:cubicBezTo>
                    <a:pt x="697" y="1100"/>
                    <a:pt x="697" y="1100"/>
                    <a:pt x="697" y="1100"/>
                  </a:cubicBezTo>
                  <a:cubicBezTo>
                    <a:pt x="697" y="1100"/>
                    <a:pt x="697" y="1100"/>
                    <a:pt x="697" y="1100"/>
                  </a:cubicBezTo>
                  <a:cubicBezTo>
                    <a:pt x="735" y="1100"/>
                    <a:pt x="766" y="1005"/>
                    <a:pt x="766" y="889"/>
                  </a:cubicBezTo>
                  <a:cubicBezTo>
                    <a:pt x="767" y="438"/>
                    <a:pt x="767" y="438"/>
                    <a:pt x="767" y="438"/>
                  </a:cubicBezTo>
                  <a:cubicBezTo>
                    <a:pt x="851" y="432"/>
                    <a:pt x="869" y="377"/>
                    <a:pt x="803" y="311"/>
                  </a:cubicBezTo>
                  <a:close/>
                </a:path>
              </a:pathLst>
            </a:custGeom>
            <a:solidFill>
              <a:srgbClr val="6572A1"/>
            </a:solidFill>
            <a:ln w="1270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Freeform 26"/>
            <p:cNvSpPr/>
            <p:nvPr/>
          </p:nvSpPr>
          <p:spPr bwMode="auto">
            <a:xfrm>
              <a:off x="6460469" y="3210479"/>
              <a:ext cx="314095" cy="380372"/>
            </a:xfrm>
            <a:custGeom>
              <a:avLst/>
              <a:gdLst>
                <a:gd name="T0" fmla="*/ 0 w 174"/>
                <a:gd name="T1" fmla="*/ 211 h 211"/>
                <a:gd name="T2" fmla="*/ 69 w 174"/>
                <a:gd name="T3" fmla="*/ 0 h 211"/>
                <a:gd name="T4" fmla="*/ 174 w 174"/>
                <a:gd name="T5" fmla="*/ 211 h 211"/>
                <a:gd name="T6" fmla="*/ 0 w 174"/>
                <a:gd name="T7" fmla="*/ 211 h 211"/>
              </a:gdLst>
              <a:ahLst/>
              <a:cxnLst>
                <a:cxn ang="0">
                  <a:pos x="T0" y="T1"/>
                </a:cxn>
                <a:cxn ang="0">
                  <a:pos x="T2" y="T3"/>
                </a:cxn>
                <a:cxn ang="0">
                  <a:pos x="T4" y="T5"/>
                </a:cxn>
                <a:cxn ang="0">
                  <a:pos x="T6" y="T7"/>
                </a:cxn>
              </a:cxnLst>
              <a:rect l="0" t="0" r="r" b="b"/>
              <a:pathLst>
                <a:path w="174" h="211">
                  <a:moveTo>
                    <a:pt x="0" y="211"/>
                  </a:moveTo>
                  <a:cubicBezTo>
                    <a:pt x="0" y="94"/>
                    <a:pt x="31" y="0"/>
                    <a:pt x="69" y="0"/>
                  </a:cubicBezTo>
                  <a:cubicBezTo>
                    <a:pt x="155" y="0"/>
                    <a:pt x="67" y="211"/>
                    <a:pt x="174" y="211"/>
                  </a:cubicBezTo>
                  <a:lnTo>
                    <a:pt x="0" y="211"/>
                  </a:lnTo>
                  <a:close/>
                </a:path>
              </a:pathLst>
            </a:custGeom>
            <a:solidFill>
              <a:srgbClr val="46509B"/>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5" name="Freeform 27"/>
            <p:cNvSpPr/>
            <p:nvPr/>
          </p:nvSpPr>
          <p:spPr bwMode="auto">
            <a:xfrm>
              <a:off x="5151900" y="3210479"/>
              <a:ext cx="1442242" cy="1290958"/>
            </a:xfrm>
            <a:custGeom>
              <a:avLst/>
              <a:gdLst>
                <a:gd name="T0" fmla="*/ 798 w 798"/>
                <a:gd name="T1" fmla="*/ 0 h 715"/>
                <a:gd name="T2" fmla="*/ 137 w 798"/>
                <a:gd name="T3" fmla="*/ 0 h 715"/>
                <a:gd name="T4" fmla="*/ 137 w 798"/>
                <a:gd name="T5" fmla="*/ 0 h 715"/>
                <a:gd name="T6" fmla="*/ 137 w 798"/>
                <a:gd name="T7" fmla="*/ 0 h 715"/>
                <a:gd name="T8" fmla="*/ 69 w 798"/>
                <a:gd name="T9" fmla="*/ 211 h 715"/>
                <a:gd name="T10" fmla="*/ 69 w 798"/>
                <a:gd name="T11" fmla="*/ 504 h 715"/>
                <a:gd name="T12" fmla="*/ 0 w 798"/>
                <a:gd name="T13" fmla="*/ 715 h 715"/>
                <a:gd name="T14" fmla="*/ 661 w 798"/>
                <a:gd name="T15" fmla="*/ 715 h 715"/>
                <a:gd name="T16" fmla="*/ 661 w 798"/>
                <a:gd name="T17" fmla="*/ 715 h 715"/>
                <a:gd name="T18" fmla="*/ 661 w 798"/>
                <a:gd name="T19" fmla="*/ 715 h 715"/>
                <a:gd name="T20" fmla="*/ 729 w 798"/>
                <a:gd name="T21" fmla="*/ 504 h 715"/>
                <a:gd name="T22" fmla="*/ 729 w 798"/>
                <a:gd name="T23" fmla="*/ 211 h 715"/>
                <a:gd name="T24" fmla="*/ 798 w 798"/>
                <a:gd name="T25"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8" h="715">
                  <a:moveTo>
                    <a:pt x="798" y="0"/>
                  </a:moveTo>
                  <a:cubicBezTo>
                    <a:pt x="137" y="0"/>
                    <a:pt x="137" y="0"/>
                    <a:pt x="137" y="0"/>
                  </a:cubicBezTo>
                  <a:cubicBezTo>
                    <a:pt x="137" y="0"/>
                    <a:pt x="137" y="0"/>
                    <a:pt x="137" y="0"/>
                  </a:cubicBezTo>
                  <a:cubicBezTo>
                    <a:pt x="137" y="0"/>
                    <a:pt x="137" y="0"/>
                    <a:pt x="137" y="0"/>
                  </a:cubicBezTo>
                  <a:cubicBezTo>
                    <a:pt x="100" y="0"/>
                    <a:pt x="69" y="94"/>
                    <a:pt x="69" y="211"/>
                  </a:cubicBezTo>
                  <a:cubicBezTo>
                    <a:pt x="69" y="504"/>
                    <a:pt x="69" y="504"/>
                    <a:pt x="69" y="504"/>
                  </a:cubicBezTo>
                  <a:cubicBezTo>
                    <a:pt x="69" y="620"/>
                    <a:pt x="38" y="715"/>
                    <a:pt x="0" y="715"/>
                  </a:cubicBezTo>
                  <a:cubicBezTo>
                    <a:pt x="661" y="715"/>
                    <a:pt x="661" y="715"/>
                    <a:pt x="661" y="715"/>
                  </a:cubicBezTo>
                  <a:cubicBezTo>
                    <a:pt x="661" y="715"/>
                    <a:pt x="661" y="715"/>
                    <a:pt x="661" y="715"/>
                  </a:cubicBezTo>
                  <a:cubicBezTo>
                    <a:pt x="661" y="715"/>
                    <a:pt x="661" y="715"/>
                    <a:pt x="661" y="715"/>
                  </a:cubicBezTo>
                  <a:cubicBezTo>
                    <a:pt x="698" y="715"/>
                    <a:pt x="729" y="620"/>
                    <a:pt x="729" y="504"/>
                  </a:cubicBezTo>
                  <a:cubicBezTo>
                    <a:pt x="729" y="211"/>
                    <a:pt x="729" y="211"/>
                    <a:pt x="729" y="211"/>
                  </a:cubicBezTo>
                  <a:cubicBezTo>
                    <a:pt x="729" y="94"/>
                    <a:pt x="760" y="0"/>
                    <a:pt x="798" y="0"/>
                  </a:cubicBezTo>
                  <a:close/>
                </a:path>
              </a:pathLst>
            </a:custGeom>
            <a:solidFill>
              <a:srgbClr val="545D79"/>
            </a:solidFill>
            <a:ln w="1270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Freeform 28"/>
            <p:cNvSpPr/>
            <p:nvPr/>
          </p:nvSpPr>
          <p:spPr bwMode="auto">
            <a:xfrm>
              <a:off x="6028229" y="4119624"/>
              <a:ext cx="312653" cy="381812"/>
            </a:xfrm>
            <a:custGeom>
              <a:avLst/>
              <a:gdLst>
                <a:gd name="T0" fmla="*/ 0 w 173"/>
                <a:gd name="T1" fmla="*/ 211 h 211"/>
                <a:gd name="T2" fmla="*/ 68 w 173"/>
                <a:gd name="T3" fmla="*/ 0 h 211"/>
                <a:gd name="T4" fmla="*/ 173 w 173"/>
                <a:gd name="T5" fmla="*/ 211 h 211"/>
                <a:gd name="T6" fmla="*/ 0 w 173"/>
                <a:gd name="T7" fmla="*/ 211 h 211"/>
              </a:gdLst>
              <a:ahLst/>
              <a:cxnLst>
                <a:cxn ang="0">
                  <a:pos x="T0" y="T1"/>
                </a:cxn>
                <a:cxn ang="0">
                  <a:pos x="T2" y="T3"/>
                </a:cxn>
                <a:cxn ang="0">
                  <a:pos x="T4" y="T5"/>
                </a:cxn>
                <a:cxn ang="0">
                  <a:pos x="T6" y="T7"/>
                </a:cxn>
              </a:cxnLst>
              <a:rect l="0" t="0" r="r" b="b"/>
              <a:pathLst>
                <a:path w="173" h="211">
                  <a:moveTo>
                    <a:pt x="0" y="211"/>
                  </a:moveTo>
                  <a:cubicBezTo>
                    <a:pt x="0" y="94"/>
                    <a:pt x="31" y="0"/>
                    <a:pt x="68" y="0"/>
                  </a:cubicBezTo>
                  <a:cubicBezTo>
                    <a:pt x="155" y="0"/>
                    <a:pt x="66" y="211"/>
                    <a:pt x="173" y="211"/>
                  </a:cubicBezTo>
                  <a:lnTo>
                    <a:pt x="0" y="211"/>
                  </a:lnTo>
                  <a:close/>
                </a:path>
              </a:pathLst>
            </a:custGeom>
            <a:solidFill>
              <a:srgbClr val="46509B"/>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7" name="Freeform 29"/>
            <p:cNvSpPr/>
            <p:nvPr/>
          </p:nvSpPr>
          <p:spPr bwMode="auto">
            <a:xfrm>
              <a:off x="4719660" y="4119624"/>
              <a:ext cx="1440801" cy="1292398"/>
            </a:xfrm>
            <a:custGeom>
              <a:avLst/>
              <a:gdLst>
                <a:gd name="T0" fmla="*/ 797 w 797"/>
                <a:gd name="T1" fmla="*/ 0 h 715"/>
                <a:gd name="T2" fmla="*/ 137 w 797"/>
                <a:gd name="T3" fmla="*/ 0 h 715"/>
                <a:gd name="T4" fmla="*/ 137 w 797"/>
                <a:gd name="T5" fmla="*/ 0 h 715"/>
                <a:gd name="T6" fmla="*/ 137 w 797"/>
                <a:gd name="T7" fmla="*/ 0 h 715"/>
                <a:gd name="T8" fmla="*/ 69 w 797"/>
                <a:gd name="T9" fmla="*/ 211 h 715"/>
                <a:gd name="T10" fmla="*/ 68 w 797"/>
                <a:gd name="T11" fmla="*/ 504 h 715"/>
                <a:gd name="T12" fmla="*/ 0 w 797"/>
                <a:gd name="T13" fmla="*/ 715 h 715"/>
                <a:gd name="T14" fmla="*/ 660 w 797"/>
                <a:gd name="T15" fmla="*/ 715 h 715"/>
                <a:gd name="T16" fmla="*/ 660 w 797"/>
                <a:gd name="T17" fmla="*/ 715 h 715"/>
                <a:gd name="T18" fmla="*/ 660 w 797"/>
                <a:gd name="T19" fmla="*/ 715 h 715"/>
                <a:gd name="T20" fmla="*/ 729 w 797"/>
                <a:gd name="T21" fmla="*/ 504 h 715"/>
                <a:gd name="T22" fmla="*/ 729 w 797"/>
                <a:gd name="T23" fmla="*/ 211 h 715"/>
                <a:gd name="T24" fmla="*/ 797 w 797"/>
                <a:gd name="T25"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7" h="715">
                  <a:moveTo>
                    <a:pt x="797" y="0"/>
                  </a:moveTo>
                  <a:cubicBezTo>
                    <a:pt x="137" y="0"/>
                    <a:pt x="137" y="0"/>
                    <a:pt x="137" y="0"/>
                  </a:cubicBezTo>
                  <a:cubicBezTo>
                    <a:pt x="137" y="0"/>
                    <a:pt x="137" y="0"/>
                    <a:pt x="137" y="0"/>
                  </a:cubicBezTo>
                  <a:cubicBezTo>
                    <a:pt x="137" y="0"/>
                    <a:pt x="137" y="0"/>
                    <a:pt x="137" y="0"/>
                  </a:cubicBezTo>
                  <a:cubicBezTo>
                    <a:pt x="99" y="0"/>
                    <a:pt x="69" y="94"/>
                    <a:pt x="69" y="211"/>
                  </a:cubicBezTo>
                  <a:cubicBezTo>
                    <a:pt x="68" y="504"/>
                    <a:pt x="68" y="504"/>
                    <a:pt x="68" y="504"/>
                  </a:cubicBezTo>
                  <a:cubicBezTo>
                    <a:pt x="68" y="620"/>
                    <a:pt x="38" y="715"/>
                    <a:pt x="0" y="715"/>
                  </a:cubicBezTo>
                  <a:cubicBezTo>
                    <a:pt x="660" y="715"/>
                    <a:pt x="660" y="715"/>
                    <a:pt x="660" y="715"/>
                  </a:cubicBezTo>
                  <a:cubicBezTo>
                    <a:pt x="660" y="715"/>
                    <a:pt x="660" y="715"/>
                    <a:pt x="660" y="715"/>
                  </a:cubicBezTo>
                  <a:cubicBezTo>
                    <a:pt x="660" y="715"/>
                    <a:pt x="660" y="715"/>
                    <a:pt x="660" y="715"/>
                  </a:cubicBezTo>
                  <a:cubicBezTo>
                    <a:pt x="698" y="715"/>
                    <a:pt x="729" y="620"/>
                    <a:pt x="729" y="504"/>
                  </a:cubicBezTo>
                  <a:cubicBezTo>
                    <a:pt x="729" y="211"/>
                    <a:pt x="729" y="211"/>
                    <a:pt x="729" y="211"/>
                  </a:cubicBezTo>
                  <a:cubicBezTo>
                    <a:pt x="729" y="94"/>
                    <a:pt x="760" y="0"/>
                    <a:pt x="797" y="0"/>
                  </a:cubicBezTo>
                  <a:close/>
                </a:path>
              </a:pathLst>
            </a:custGeom>
            <a:solidFill>
              <a:srgbClr val="6572A1"/>
            </a:solidFill>
            <a:ln w="1270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Freeform 30"/>
            <p:cNvSpPr/>
            <p:nvPr/>
          </p:nvSpPr>
          <p:spPr bwMode="auto">
            <a:xfrm>
              <a:off x="5594548" y="5030211"/>
              <a:ext cx="312653" cy="381812"/>
            </a:xfrm>
            <a:custGeom>
              <a:avLst/>
              <a:gdLst>
                <a:gd name="T0" fmla="*/ 0 w 173"/>
                <a:gd name="T1" fmla="*/ 211 h 211"/>
                <a:gd name="T2" fmla="*/ 68 w 173"/>
                <a:gd name="T3" fmla="*/ 0 h 211"/>
                <a:gd name="T4" fmla="*/ 173 w 173"/>
                <a:gd name="T5" fmla="*/ 211 h 211"/>
                <a:gd name="T6" fmla="*/ 0 w 173"/>
                <a:gd name="T7" fmla="*/ 211 h 211"/>
              </a:gdLst>
              <a:ahLst/>
              <a:cxnLst>
                <a:cxn ang="0">
                  <a:pos x="T0" y="T1"/>
                </a:cxn>
                <a:cxn ang="0">
                  <a:pos x="T2" y="T3"/>
                </a:cxn>
                <a:cxn ang="0">
                  <a:pos x="T4" y="T5"/>
                </a:cxn>
                <a:cxn ang="0">
                  <a:pos x="T6" y="T7"/>
                </a:cxn>
              </a:cxnLst>
              <a:rect l="0" t="0" r="r" b="b"/>
              <a:pathLst>
                <a:path w="173" h="211">
                  <a:moveTo>
                    <a:pt x="0" y="211"/>
                  </a:moveTo>
                  <a:cubicBezTo>
                    <a:pt x="0" y="94"/>
                    <a:pt x="31" y="0"/>
                    <a:pt x="68" y="0"/>
                  </a:cubicBezTo>
                  <a:cubicBezTo>
                    <a:pt x="155" y="0"/>
                    <a:pt x="66" y="211"/>
                    <a:pt x="173" y="211"/>
                  </a:cubicBezTo>
                  <a:lnTo>
                    <a:pt x="0" y="211"/>
                  </a:lnTo>
                  <a:close/>
                </a:path>
              </a:pathLst>
            </a:custGeom>
            <a:solidFill>
              <a:srgbClr val="46509B"/>
            </a:solidFill>
            <a:ln>
              <a:noFill/>
            </a:ln>
            <a:effectLst>
              <a:outerShdw blurRad="63500" algn="ctr"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9" name="Freeform 31"/>
            <p:cNvSpPr/>
            <p:nvPr/>
          </p:nvSpPr>
          <p:spPr bwMode="auto">
            <a:xfrm>
              <a:off x="4409888" y="5030211"/>
              <a:ext cx="1316893" cy="1325537"/>
            </a:xfrm>
            <a:custGeom>
              <a:avLst/>
              <a:gdLst>
                <a:gd name="T0" fmla="*/ 1 w 729"/>
                <a:gd name="T1" fmla="*/ 211 h 734"/>
                <a:gd name="T2" fmla="*/ 69 w 729"/>
                <a:gd name="T3" fmla="*/ 0 h 734"/>
                <a:gd name="T4" fmla="*/ 69 w 729"/>
                <a:gd name="T5" fmla="*/ 0 h 734"/>
                <a:gd name="T6" fmla="*/ 69 w 729"/>
                <a:gd name="T7" fmla="*/ 0 h 734"/>
                <a:gd name="T8" fmla="*/ 729 w 729"/>
                <a:gd name="T9" fmla="*/ 0 h 734"/>
                <a:gd name="T10" fmla="*/ 661 w 729"/>
                <a:gd name="T11" fmla="*/ 211 h 734"/>
                <a:gd name="T12" fmla="*/ 661 w 729"/>
                <a:gd name="T13" fmla="*/ 734 h 734"/>
                <a:gd name="T14" fmla="*/ 0 w 729"/>
                <a:gd name="T15" fmla="*/ 734 h 734"/>
                <a:gd name="T16" fmla="*/ 1 w 729"/>
                <a:gd name="T17" fmla="*/ 21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734">
                  <a:moveTo>
                    <a:pt x="1" y="211"/>
                  </a:moveTo>
                  <a:cubicBezTo>
                    <a:pt x="1" y="94"/>
                    <a:pt x="31" y="0"/>
                    <a:pt x="69" y="0"/>
                  </a:cubicBezTo>
                  <a:cubicBezTo>
                    <a:pt x="69" y="0"/>
                    <a:pt x="69" y="0"/>
                    <a:pt x="69" y="0"/>
                  </a:cubicBezTo>
                  <a:cubicBezTo>
                    <a:pt x="69" y="0"/>
                    <a:pt x="69" y="0"/>
                    <a:pt x="69" y="0"/>
                  </a:cubicBezTo>
                  <a:cubicBezTo>
                    <a:pt x="729" y="0"/>
                    <a:pt x="729" y="0"/>
                    <a:pt x="729" y="0"/>
                  </a:cubicBezTo>
                  <a:cubicBezTo>
                    <a:pt x="692" y="0"/>
                    <a:pt x="661" y="94"/>
                    <a:pt x="661" y="211"/>
                  </a:cubicBezTo>
                  <a:cubicBezTo>
                    <a:pt x="661" y="734"/>
                    <a:pt x="661" y="734"/>
                    <a:pt x="661" y="734"/>
                  </a:cubicBezTo>
                  <a:cubicBezTo>
                    <a:pt x="0" y="734"/>
                    <a:pt x="0" y="734"/>
                    <a:pt x="0" y="734"/>
                  </a:cubicBezTo>
                  <a:lnTo>
                    <a:pt x="1" y="211"/>
                  </a:lnTo>
                  <a:close/>
                </a:path>
              </a:pathLst>
            </a:custGeom>
            <a:solidFill>
              <a:srgbClr val="545D79"/>
            </a:solidFill>
            <a:ln w="1270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Freeform 14"/>
            <p:cNvSpPr>
              <a:spLocks noChangeAspect="1" noEditPoints="1"/>
            </p:cNvSpPr>
            <p:nvPr/>
          </p:nvSpPr>
          <p:spPr bwMode="auto">
            <a:xfrm>
              <a:off x="6082369" y="2245724"/>
              <a:ext cx="396000" cy="394405"/>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D7D31"/>
                </a:solidFill>
                <a:effectLst/>
                <a:uLnTx/>
                <a:uFillTx/>
                <a:cs typeface="+mn-ea"/>
                <a:sym typeface="+mn-lt"/>
              </a:endParaRPr>
            </a:p>
          </p:txBody>
        </p:sp>
        <p:sp>
          <p:nvSpPr>
            <p:cNvPr id="31" name="Freeform 26"/>
            <p:cNvSpPr>
              <a:spLocks noEditPoints="1"/>
            </p:cNvSpPr>
            <p:nvPr/>
          </p:nvSpPr>
          <p:spPr bwMode="auto">
            <a:xfrm>
              <a:off x="5705386" y="3502992"/>
              <a:ext cx="335269" cy="35224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D7D31"/>
                </a:solidFill>
                <a:effectLst/>
                <a:uLnTx/>
                <a:uFillTx/>
                <a:cs typeface="+mn-ea"/>
                <a:sym typeface="+mn-lt"/>
              </a:endParaRPr>
            </a:p>
          </p:txBody>
        </p:sp>
        <p:sp>
          <p:nvSpPr>
            <p:cNvPr id="32" name="Freeform 22"/>
            <p:cNvSpPr>
              <a:spLocks noChangeAspect="1" noEditPoints="1"/>
            </p:cNvSpPr>
            <p:nvPr/>
          </p:nvSpPr>
          <p:spPr bwMode="auto">
            <a:xfrm>
              <a:off x="5260060" y="4376114"/>
              <a:ext cx="360000" cy="422764"/>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3" name="Freeform 33"/>
            <p:cNvSpPr>
              <a:spLocks noEditPoints="1"/>
            </p:cNvSpPr>
            <p:nvPr/>
          </p:nvSpPr>
          <p:spPr bwMode="auto">
            <a:xfrm>
              <a:off x="4872185" y="5525248"/>
              <a:ext cx="392297" cy="36843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D7D31"/>
                </a:solidFill>
                <a:effectLst/>
                <a:uLnTx/>
                <a:uFillTx/>
                <a:cs typeface="+mn-ea"/>
                <a:sym typeface="+mn-lt"/>
              </a:endParaRPr>
            </a:p>
          </p:txBody>
        </p:sp>
      </p:grpSp>
      <p:sp>
        <p:nvSpPr>
          <p:cNvPr id="34" name="文本框 33"/>
          <p:cNvSpPr txBox="1"/>
          <p:nvPr/>
        </p:nvSpPr>
        <p:spPr>
          <a:xfrm>
            <a:off x="6468470" y="4340674"/>
            <a:ext cx="2386872" cy="932563"/>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cs typeface="+mn-ea"/>
                <a:sym typeface="+mn-lt"/>
              </a:rPr>
              <a:t>此处添加详细文本描述，建议与标题相关并符合整体语言风格，语言描述尽量</a:t>
            </a:r>
            <a:endPar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5" name="文本框 34"/>
          <p:cNvSpPr txBox="1"/>
          <p:nvPr/>
        </p:nvSpPr>
        <p:spPr>
          <a:xfrm>
            <a:off x="3019815" y="2157161"/>
            <a:ext cx="2386872" cy="932563"/>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cs typeface="+mn-ea"/>
                <a:sym typeface="+mn-lt"/>
              </a:rPr>
              <a:t>此处添加详细文本描述，建议与标题相关并符合整体语言风格，语言描述尽量</a:t>
            </a:r>
            <a:endPar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6" name="文本框 35"/>
          <p:cNvSpPr txBox="1"/>
          <p:nvPr/>
        </p:nvSpPr>
        <p:spPr>
          <a:xfrm>
            <a:off x="2239205" y="4124864"/>
            <a:ext cx="2493986" cy="932563"/>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cs typeface="+mn-ea"/>
                <a:sym typeface="+mn-lt"/>
              </a:rPr>
              <a:t>此处添加详细文本描述，建议与标题相关并符合整体语言风格，语言描述尽量</a:t>
            </a:r>
            <a:endPar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7" name="文本框 36"/>
          <p:cNvSpPr txBox="1"/>
          <p:nvPr/>
        </p:nvSpPr>
        <p:spPr>
          <a:xfrm>
            <a:off x="7405993" y="2176471"/>
            <a:ext cx="2386872" cy="932563"/>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cs typeface="+mn-ea"/>
                <a:sym typeface="+mn-lt"/>
              </a:rPr>
              <a:t>此处添加详细文本描述，建议与标题相关并符合整体语言风格，语言描述尽量</a:t>
            </a:r>
            <a:endParaRPr kumimoji="0" lang="en-US" altLang="zh-CN" sz="14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750"/>
                                        <p:tgtEl>
                                          <p:spTgt spid="2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Effect transition="in" filter="fade">
                                      <p:cBhvr>
                                        <p:cTn id="26" dur="500"/>
                                        <p:tgtEl>
                                          <p:spTgt spid="19"/>
                                        </p:tgtEl>
                                      </p:cBhvr>
                                    </p:animEffect>
                                  </p:childTnLst>
                                </p:cTn>
                              </p:par>
                              <p:par>
                                <p:cTn id="27" presetID="53" presetClass="entr" presetSubtype="16"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75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4" grpId="0" bldLvl="0" animBg="1"/>
      <p:bldP spid="18" grpId="0" bldLvl="0" animBg="1"/>
      <p:bldP spid="34" grpId="0" bldLvl="0" animBg="1"/>
      <p:bldP spid="35" grpId="0" bldLvl="0" animBg="1"/>
      <p:bldP spid="36" grpId="0" bldLvl="0" animBg="1"/>
      <p:bldP spid="3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未命名 -1_WPS图片"/>
          <p:cNvPicPr>
            <a:picLocks noChangeAspect="1"/>
          </p:cNvPicPr>
          <p:nvPr/>
        </p:nvPicPr>
        <p:blipFill>
          <a:blip r:embed="rId1" cstate="screen"/>
          <a:stretch>
            <a:fillRect/>
          </a:stretch>
        </p:blipFill>
        <p:spPr>
          <a:xfrm>
            <a:off x="0" y="0"/>
            <a:ext cx="12191365" cy="6858635"/>
          </a:xfrm>
          <a:prstGeom prst="rect">
            <a:avLst/>
          </a:prstGeom>
        </p:spPr>
      </p:pic>
      <p:pic>
        <p:nvPicPr>
          <p:cNvPr id="6" name="图片 5"/>
          <p:cNvPicPr>
            <a:picLocks noChangeAspect="1"/>
          </p:cNvPicPr>
          <p:nvPr/>
        </p:nvPicPr>
        <p:blipFill>
          <a:blip r:embed="rId2" cstate="screen"/>
          <a:stretch>
            <a:fillRect/>
          </a:stretch>
        </p:blipFill>
        <p:spPr>
          <a:xfrm>
            <a:off x="476642" y="367814"/>
            <a:ext cx="957034" cy="507184"/>
          </a:xfrm>
          <a:prstGeom prst="rect">
            <a:avLst/>
          </a:prstGeom>
        </p:spPr>
      </p:pic>
      <p:grpSp>
        <p:nvGrpSpPr>
          <p:cNvPr id="7" name="组合 6"/>
          <p:cNvGrpSpPr/>
          <p:nvPr/>
        </p:nvGrpSpPr>
        <p:grpSpPr>
          <a:xfrm>
            <a:off x="11461302" y="513441"/>
            <a:ext cx="363794" cy="211230"/>
            <a:chOff x="7236541" y="403123"/>
            <a:chExt cx="363794" cy="211230"/>
          </a:xfrm>
        </p:grpSpPr>
        <p:cxnSp>
          <p:nvCxnSpPr>
            <p:cNvPr id="10" name="直接连接符 9"/>
            <p:cNvCxnSpPr/>
            <p:nvPr/>
          </p:nvCxnSpPr>
          <p:spPr>
            <a:xfrm>
              <a:off x="7236542" y="403123"/>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6541" y="511605"/>
              <a:ext cx="363793"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18437" y="614353"/>
              <a:ext cx="181897"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1548130" y="2747645"/>
            <a:ext cx="9621520" cy="768350"/>
          </a:xfrm>
          <a:prstGeom prst="rect">
            <a:avLst/>
          </a:prstGeom>
          <a:noFill/>
        </p:spPr>
        <p:txBody>
          <a:bodyPr wrap="square" rtlCol="0">
            <a:spAutoFit/>
          </a:bodyPr>
          <a:lstStyle/>
          <a:p>
            <a:pPr algn="dist"/>
            <a:r>
              <a:rPr lang="en-US" altLang="zh-CN" sz="4400" b="1">
                <a:solidFill>
                  <a:schemeClr val="bg1"/>
                </a:solidFill>
                <a:cs typeface="+mn-ea"/>
                <a:sym typeface="+mn-lt"/>
              </a:rPr>
              <a:t>/</a:t>
            </a:r>
            <a:r>
              <a:rPr lang="zh-CN" altLang="en-US" sz="4400">
                <a:solidFill>
                  <a:schemeClr val="bg1"/>
                </a:solidFill>
                <a:effectLst>
                  <a:outerShdw blurRad="38100" dist="38100" dir="2700000" algn="tl">
                    <a:srgbClr val="000000">
                      <a:alpha val="43137"/>
                    </a:srgbClr>
                  </a:outerShdw>
                </a:effectLst>
                <a:cs typeface="+mn-ea"/>
                <a:sym typeface="+mn-lt"/>
              </a:rPr>
              <a:t>未来工作计划</a:t>
            </a:r>
            <a:r>
              <a:rPr lang="en-US" altLang="zh-CN" sz="4400" b="1">
                <a:solidFill>
                  <a:schemeClr val="bg1"/>
                </a:solidFill>
                <a:cs typeface="+mn-ea"/>
                <a:sym typeface="+mn-lt"/>
              </a:rPr>
              <a:t>/</a:t>
            </a:r>
            <a:endParaRPr lang="en-US" altLang="zh-CN" sz="4400" b="1">
              <a:solidFill>
                <a:schemeClr val="bg1"/>
              </a:solidFill>
              <a:cs typeface="+mn-ea"/>
              <a:sym typeface="+mn-lt"/>
            </a:endParaRPr>
          </a:p>
        </p:txBody>
      </p:sp>
      <p:sp>
        <p:nvSpPr>
          <p:cNvPr id="11" name="文本框 10"/>
          <p:cNvSpPr txBox="1"/>
          <p:nvPr/>
        </p:nvSpPr>
        <p:spPr>
          <a:xfrm>
            <a:off x="5336540" y="4032885"/>
            <a:ext cx="1886585" cy="467360"/>
          </a:xfrm>
          <a:prstGeom prst="rect">
            <a:avLst/>
          </a:prstGeom>
          <a:noFill/>
          <a:ln>
            <a:noFill/>
          </a:ln>
        </p:spPr>
        <p:txBody>
          <a:bodyPr wrap="square" rtlCol="0" anchor="ctr" anchorCtr="0">
            <a:noAutofit/>
          </a:bodyPr>
          <a:lstStyle/>
          <a:p>
            <a:pPr algn="dist"/>
            <a:r>
              <a:rPr lang="en-US" altLang="zh-CN">
                <a:solidFill>
                  <a:schemeClr val="bg1"/>
                </a:solidFill>
                <a:cs typeface="+mn-ea"/>
                <a:sym typeface="+mn-lt"/>
              </a:rPr>
              <a:t>Part . 04</a:t>
            </a:r>
            <a:endParaRPr lang="en-US" altLang="zh-CN" dirty="0">
              <a:solidFill>
                <a:schemeClr val="bg1"/>
              </a:solidFill>
              <a:cs typeface="+mn-ea"/>
              <a:sym typeface="+mn-lt"/>
            </a:endParaRPr>
          </a:p>
        </p:txBody>
      </p:sp>
      <p:sp>
        <p:nvSpPr>
          <p:cNvPr id="23" name="文本框 22"/>
          <p:cNvSpPr txBox="1"/>
          <p:nvPr/>
        </p:nvSpPr>
        <p:spPr>
          <a:xfrm>
            <a:off x="3027827" y="3515911"/>
            <a:ext cx="6976103" cy="295978"/>
          </a:xfrm>
          <a:prstGeom prst="rect">
            <a:avLst/>
          </a:prstGeom>
          <a:noFill/>
        </p:spPr>
        <p:txBody>
          <a:bodyPr wrap="square" rtlCol="0">
            <a:spAutoFit/>
          </a:bodyPr>
          <a:lstStyle/>
          <a:p>
            <a:pPr algn="ctr">
              <a:lnSpc>
                <a:spcPct val="150000"/>
              </a:lnSpc>
            </a:pPr>
            <a:r>
              <a:rPr lang="en-US" altLang="zh-CN" sz="1000">
                <a:solidFill>
                  <a:schemeClr val="bg1">
                    <a:alpha val="70000"/>
                  </a:schemeClr>
                </a:solidFill>
                <a:cs typeface="+mn-ea"/>
                <a:sym typeface="+mn-lt"/>
              </a:rPr>
              <a:t>A designer can use default text to simulate what text would look like. If it is not real text. If it is not real text. </a:t>
            </a:r>
            <a:endParaRPr lang="en-US" altLang="zh-CN" sz="1000">
              <a:solidFill>
                <a:schemeClr val="bg1">
                  <a:alpha val="70000"/>
                </a:schemeClr>
              </a:solidFill>
              <a:cs typeface="+mn-ea"/>
              <a:sym typeface="+mn-lt"/>
            </a:endParaRPr>
          </a:p>
        </p:txBody>
      </p:sp>
    </p:spTree>
    <p:custDataLst>
      <p:tags r:id="rId3"/>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0.70"/>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1000" fill="hold"/>
                                        <p:tgtEl>
                                          <p:spTgt spid="23"/>
                                        </p:tgtEl>
                                        <p:attrNameLst>
                                          <p:attrName>ppt_w</p:attrName>
                                        </p:attrNameLst>
                                      </p:cBhvr>
                                      <p:tavLst>
                                        <p:tav tm="0">
                                          <p:val>
                                            <p:strVal val="#ppt_w*0.70"/>
                                          </p:val>
                                        </p:tav>
                                        <p:tav tm="100000">
                                          <p:val>
                                            <p:strVal val="#ppt_w"/>
                                          </p:val>
                                        </p:tav>
                                      </p:tavLst>
                                    </p:anim>
                                    <p:anim calcmode="lin" valueType="num">
                                      <p:cBhvr>
                                        <p:cTn id="25" dur="1000" fill="hold"/>
                                        <p:tgtEl>
                                          <p:spTgt spid="23"/>
                                        </p:tgtEl>
                                        <p:attrNameLst>
                                          <p:attrName>ppt_h</p:attrName>
                                        </p:attrNameLst>
                                      </p:cBhvr>
                                      <p:tavLst>
                                        <p:tav tm="0">
                                          <p:val>
                                            <p:strVal val="#ppt_h"/>
                                          </p:val>
                                        </p:tav>
                                        <p:tav tm="100000">
                                          <p:val>
                                            <p:strVal val="#ppt_h"/>
                                          </p:val>
                                        </p:tav>
                                      </p:tavLst>
                                    </p:anim>
                                    <p:animEffect transition="in" filter="fade">
                                      <p:cBhvr>
                                        <p:cTn id="2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6195" y="4790440"/>
            <a:ext cx="12227560" cy="2067560"/>
          </a:xfrm>
          <a:prstGeom prst="rect">
            <a:avLst/>
          </a:prstGeom>
          <a:pattFill prst="pct5">
            <a:fgClr>
              <a:srgbClr val="2F366C"/>
            </a:fgClr>
            <a:bgClr>
              <a:srgbClr val="6572A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矩形 30"/>
          <p:cNvSpPr/>
          <p:nvPr/>
        </p:nvSpPr>
        <p:spPr>
          <a:xfrm>
            <a:off x="881811" y="1923972"/>
            <a:ext cx="10355353" cy="403068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未来工作计划</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chemeClr val="bg1">
                    <a:alpha val="54000"/>
                  </a:schemeClr>
                </a:solidFill>
                <a:cs typeface="+mn-ea"/>
                <a:sym typeface="+mn-lt"/>
              </a:rPr>
              <a:t>Part . 04</a:t>
            </a:r>
            <a:endParaRPr lang="en-US" altLang="zh-CN" dirty="0">
              <a:solidFill>
                <a:schemeClr val="bg1">
                  <a:alpha val="54000"/>
                </a:schemeClr>
              </a:solidFill>
              <a:cs typeface="+mn-ea"/>
              <a:sym typeface="+mn-lt"/>
            </a:endParaRPr>
          </a:p>
        </p:txBody>
      </p:sp>
      <p:sp>
        <p:nvSpPr>
          <p:cNvPr id="33" name="文本框 32"/>
          <p:cNvSpPr txBox="1"/>
          <p:nvPr/>
        </p:nvSpPr>
        <p:spPr>
          <a:xfrm>
            <a:off x="6810654" y="2147581"/>
            <a:ext cx="4246321" cy="56560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545D79"/>
                </a:solidFill>
                <a:effectLst/>
                <a:uLnTx/>
                <a:uFillTx/>
                <a:cs typeface="+mn-ea"/>
                <a:sym typeface="+mn-lt"/>
              </a:rPr>
              <a:t>短期盈利计划</a:t>
            </a:r>
            <a:endParaRPr kumimoji="0" lang="zh-CN" altLang="en-US" sz="2800" b="1" i="0" u="none" strike="noStrike" kern="1200" cap="none" spc="300" normalizeH="0" baseline="0" noProof="0" dirty="0">
              <a:ln>
                <a:noFill/>
              </a:ln>
              <a:solidFill>
                <a:srgbClr val="545D79"/>
              </a:solidFill>
              <a:effectLst/>
              <a:uLnTx/>
              <a:uFillTx/>
              <a:cs typeface="+mn-ea"/>
              <a:sym typeface="+mn-lt"/>
            </a:endParaRPr>
          </a:p>
        </p:txBody>
      </p:sp>
      <p:grpSp>
        <p:nvGrpSpPr>
          <p:cNvPr id="34" name="组合 33"/>
          <p:cNvGrpSpPr/>
          <p:nvPr/>
        </p:nvGrpSpPr>
        <p:grpSpPr>
          <a:xfrm>
            <a:off x="6920366" y="2822271"/>
            <a:ext cx="4004809" cy="26080"/>
            <a:chOff x="6818086" y="1223963"/>
            <a:chExt cx="4004809" cy="26080"/>
          </a:xfrm>
        </p:grpSpPr>
        <p:cxnSp>
          <p:nvCxnSpPr>
            <p:cNvPr id="35" name="直接连接符 34"/>
            <p:cNvCxnSpPr/>
            <p:nvPr/>
          </p:nvCxnSpPr>
          <p:spPr>
            <a:xfrm>
              <a:off x="6818086" y="1250043"/>
              <a:ext cx="4004809" cy="0"/>
            </a:xfrm>
            <a:prstGeom prst="line">
              <a:avLst/>
            </a:prstGeom>
            <a:ln>
              <a:solidFill>
                <a:srgbClr val="6572A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819900" y="1223963"/>
              <a:ext cx="590550" cy="0"/>
            </a:xfrm>
            <a:prstGeom prst="line">
              <a:avLst/>
            </a:prstGeom>
            <a:ln w="50800">
              <a:solidFill>
                <a:srgbClr val="6572A1"/>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6768658" y="3194907"/>
            <a:ext cx="4089207" cy="14890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cs typeface="+mn-ea"/>
                <a:sym typeface="+mn-lt"/>
              </a:rPr>
              <a:t>此处添加详细文本描述，建议与标题相关并符合整体语言风格，语言描述尽量，建议与标题相关并符合整体语言风格，语言描述尽量，建议与标题相关并符合整体语言风格，述尽量，建议与标题相关并符合整体语言风格，语言描述尽量</a:t>
            </a:r>
            <a:r>
              <a:rPr kumimoji="0" lang="en-US" altLang="zh-CN" sz="1400" b="0" i="0" u="none" strike="noStrike" kern="1200" cap="none" spc="0" normalizeH="0" baseline="0" noProof="0" dirty="0">
                <a:ln>
                  <a:noFill/>
                </a:ln>
                <a:solidFill>
                  <a:prstClr val="black">
                    <a:lumMod val="75000"/>
                    <a:lumOff val="25000"/>
                  </a:prstClr>
                </a:solidFill>
                <a:effectLst/>
                <a:uLnTx/>
                <a:uFillTx/>
                <a:cs typeface="+mn-ea"/>
                <a:sym typeface="+mn-lt"/>
              </a:rPr>
              <a:t>……</a:t>
            </a:r>
            <a:endParaRPr kumimoji="0" lang="en-US" altLang="zh-CN" sz="1400" b="0"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nvGrpSpPr>
          <p:cNvPr id="38" name="组合 37"/>
          <p:cNvGrpSpPr/>
          <p:nvPr/>
        </p:nvGrpSpPr>
        <p:grpSpPr>
          <a:xfrm>
            <a:off x="10741676" y="5088859"/>
            <a:ext cx="524698" cy="524698"/>
            <a:chOff x="10569507" y="4843486"/>
            <a:chExt cx="667657" cy="667657"/>
          </a:xfrm>
        </p:grpSpPr>
        <p:sp>
          <p:nvSpPr>
            <p:cNvPr id="39" name="矩形 38"/>
            <p:cNvSpPr/>
            <p:nvPr/>
          </p:nvSpPr>
          <p:spPr>
            <a:xfrm>
              <a:off x="10569507" y="4843486"/>
              <a:ext cx="667657" cy="667657"/>
            </a:xfrm>
            <a:prstGeom prst="rect">
              <a:avLst/>
            </a:prstGeom>
            <a:solidFill>
              <a:srgbClr val="B8BADA"/>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grpSp>
          <p:nvGrpSpPr>
            <p:cNvPr id="40" name="组合 39"/>
            <p:cNvGrpSpPr/>
            <p:nvPr/>
          </p:nvGrpSpPr>
          <p:grpSpPr>
            <a:xfrm>
              <a:off x="10717122" y="5079206"/>
              <a:ext cx="372428" cy="196216"/>
              <a:chOff x="5890260" y="6393180"/>
              <a:chExt cx="372428" cy="196216"/>
            </a:xfrm>
          </p:grpSpPr>
          <p:cxnSp>
            <p:nvCxnSpPr>
              <p:cNvPr id="41" name="直接连接符 40"/>
              <p:cNvCxnSpPr/>
              <p:nvPr/>
            </p:nvCxnSpPr>
            <p:spPr>
              <a:xfrm>
                <a:off x="5890260" y="6393180"/>
                <a:ext cx="194854" cy="194854"/>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flipV="1">
                <a:off x="6061301" y="6396038"/>
                <a:ext cx="201387" cy="19335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3" name="矩形 42"/>
          <p:cNvSpPr/>
          <p:nvPr/>
        </p:nvSpPr>
        <p:spPr>
          <a:xfrm>
            <a:off x="1455420" y="1689735"/>
            <a:ext cx="4898390" cy="3584575"/>
          </a:xfrm>
          <a:prstGeom prst="rect">
            <a:avLst/>
          </a:prstGeom>
          <a:blipFill rotWithShape="1">
            <a:blip r:embed="rId1" cstate="screen"/>
            <a:stretch>
              <a:fillRect/>
            </a:stretch>
          </a:blip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Tree>
    <p:custDataLst>
      <p:tags r:id="rId2"/>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decel="71400"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700" fill="hold"/>
                                        <p:tgtEl>
                                          <p:spTgt spid="43"/>
                                        </p:tgtEl>
                                        <p:attrNameLst>
                                          <p:attrName>ppt_x</p:attrName>
                                        </p:attrNameLst>
                                      </p:cBhvr>
                                      <p:tavLst>
                                        <p:tav tm="0">
                                          <p:val>
                                            <p:strVal val="0-#ppt_w/2"/>
                                          </p:val>
                                        </p:tav>
                                        <p:tav tm="100000">
                                          <p:val>
                                            <p:strVal val="#ppt_x"/>
                                          </p:val>
                                        </p:tav>
                                      </p:tavLst>
                                    </p:anim>
                                    <p:anim calcmode="lin" valueType="num">
                                      <p:cBhvr additive="base">
                                        <p:cTn id="14" dur="700" fill="hold"/>
                                        <p:tgtEl>
                                          <p:spTgt spid="4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2" presetClass="entr" presetSubtype="2" decel="7140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700" fill="hold"/>
                                        <p:tgtEl>
                                          <p:spTgt spid="31"/>
                                        </p:tgtEl>
                                        <p:attrNameLst>
                                          <p:attrName>ppt_x</p:attrName>
                                        </p:attrNameLst>
                                      </p:cBhvr>
                                      <p:tavLst>
                                        <p:tav tm="0">
                                          <p:val>
                                            <p:strVal val="1+#ppt_w/2"/>
                                          </p:val>
                                        </p:tav>
                                        <p:tav tm="100000">
                                          <p:val>
                                            <p:strVal val="#ppt_x"/>
                                          </p:val>
                                        </p:tav>
                                      </p:tavLst>
                                    </p:anim>
                                    <p:anim calcmode="lin" valueType="num">
                                      <p:cBhvr additive="base">
                                        <p:cTn id="32" dur="7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3" grpId="0"/>
      <p:bldP spid="37" grpId="0"/>
      <p:bldP spid="4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未来工作计划</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04</a:t>
            </a:r>
            <a:endParaRPr lang="en-US" altLang="zh-CN" dirty="0">
              <a:solidFill>
                <a:srgbClr val="6572A1">
                  <a:alpha val="54000"/>
                </a:srgbClr>
              </a:solidFill>
              <a:cs typeface="+mn-ea"/>
              <a:sym typeface="+mn-lt"/>
            </a:endParaRPr>
          </a:p>
        </p:txBody>
      </p:sp>
      <p:sp>
        <p:nvSpPr>
          <p:cNvPr id="30" name="Shape"/>
          <p:cNvSpPr/>
          <p:nvPr/>
        </p:nvSpPr>
        <p:spPr bwMode="auto">
          <a:xfrm>
            <a:off x="5084494" y="2484721"/>
            <a:ext cx="2368452" cy="2396410"/>
          </a:xfrm>
          <a:custGeom>
            <a:avLst/>
            <a:gdLst>
              <a:gd name="T0" fmla="*/ 912343 w 2122487"/>
              <a:gd name="T1" fmla="*/ 702822 h 2147888"/>
              <a:gd name="T2" fmla="*/ 1019025 w 2122487"/>
              <a:gd name="T3" fmla="*/ 752822 h 2147888"/>
              <a:gd name="T4" fmla="*/ 832155 w 2122487"/>
              <a:gd name="T5" fmla="*/ 978408 h 2147888"/>
              <a:gd name="T6" fmla="*/ 836610 w 2122487"/>
              <a:gd name="T7" fmla="*/ 1025591 h 2147888"/>
              <a:gd name="T8" fmla="*/ 871077 w 2122487"/>
              <a:gd name="T9" fmla="*/ 1060097 h 2147888"/>
              <a:gd name="T10" fmla="*/ 918908 w 2122487"/>
              <a:gd name="T11" fmla="*/ 1064792 h 2147888"/>
              <a:gd name="T12" fmla="*/ 1142824 w 2122487"/>
              <a:gd name="T13" fmla="*/ 878643 h 2147888"/>
              <a:gd name="T14" fmla="*/ 1191827 w 2122487"/>
              <a:gd name="T15" fmla="*/ 988502 h 2147888"/>
              <a:gd name="T16" fmla="*/ 1204958 w 2122487"/>
              <a:gd name="T17" fmla="*/ 1109158 h 2147888"/>
              <a:gd name="T18" fmla="*/ 1179401 w 2122487"/>
              <a:gd name="T19" fmla="*/ 1219955 h 2147888"/>
              <a:gd name="T20" fmla="*/ 1117736 w 2122487"/>
              <a:gd name="T21" fmla="*/ 1312678 h 2147888"/>
              <a:gd name="T22" fmla="*/ 1023715 w 2122487"/>
              <a:gd name="T23" fmla="*/ 1377702 h 2147888"/>
              <a:gd name="T24" fmla="*/ 902964 w 2122487"/>
              <a:gd name="T25" fmla="*/ 1403523 h 2147888"/>
              <a:gd name="T26" fmla="*/ 778931 w 2122487"/>
              <a:gd name="T27" fmla="*/ 1384040 h 2147888"/>
              <a:gd name="T28" fmla="*/ 665215 w 2122487"/>
              <a:gd name="T29" fmla="*/ 1323007 h 2147888"/>
              <a:gd name="T30" fmla="*/ 573772 w 2122487"/>
              <a:gd name="T31" fmla="*/ 1227937 h 2147888"/>
              <a:gd name="T32" fmla="*/ 516094 w 2122487"/>
              <a:gd name="T33" fmla="*/ 1106576 h 2147888"/>
              <a:gd name="T34" fmla="*/ 502494 w 2122487"/>
              <a:gd name="T35" fmla="*/ 976295 h 2147888"/>
              <a:gd name="T36" fmla="*/ 532740 w 2122487"/>
              <a:gd name="T37" fmla="*/ 861037 h 2147888"/>
              <a:gd name="T38" fmla="*/ 599095 w 2122487"/>
              <a:gd name="T39" fmla="*/ 769723 h 2147888"/>
              <a:gd name="T40" fmla="*/ 694523 w 2122487"/>
              <a:gd name="T41" fmla="*/ 709864 h 2147888"/>
              <a:gd name="T42" fmla="*/ 707682 w 2122487"/>
              <a:gd name="T43" fmla="*/ 270333 h 2147888"/>
              <a:gd name="T44" fmla="*/ 967579 w 2122487"/>
              <a:gd name="T45" fmla="*/ 311164 h 2147888"/>
              <a:gd name="T46" fmla="*/ 1199095 w 2122487"/>
              <a:gd name="T47" fmla="*/ 424976 h 2147888"/>
              <a:gd name="T48" fmla="*/ 1065159 w 2122487"/>
              <a:gd name="T49" fmla="*/ 618808 h 2147888"/>
              <a:gd name="T50" fmla="*/ 908704 w 2122487"/>
              <a:gd name="T51" fmla="*/ 552164 h 2147888"/>
              <a:gd name="T52" fmla="*/ 737471 w 2122487"/>
              <a:gd name="T53" fmla="*/ 537849 h 2147888"/>
              <a:gd name="T54" fmla="*/ 574215 w 2122487"/>
              <a:gd name="T55" fmla="*/ 582435 h 2147888"/>
              <a:gd name="T56" fmla="*/ 444031 w 2122487"/>
              <a:gd name="T57" fmla="*/ 680760 h 2147888"/>
              <a:gd name="T58" fmla="*/ 357477 w 2122487"/>
              <a:gd name="T59" fmla="*/ 823904 h 2147888"/>
              <a:gd name="T60" fmla="*/ 327218 w 2122487"/>
              <a:gd name="T61" fmla="*/ 1000841 h 2147888"/>
              <a:gd name="T62" fmla="*/ 365217 w 2122487"/>
              <a:gd name="T63" fmla="*/ 1194908 h 2147888"/>
              <a:gd name="T64" fmla="*/ 466315 w 2122487"/>
              <a:gd name="T65" fmla="*/ 1365508 h 2147888"/>
              <a:gd name="T66" fmla="*/ 613387 w 2122487"/>
              <a:gd name="T67" fmla="*/ 1493165 h 2147888"/>
              <a:gd name="T68" fmla="*/ 788841 w 2122487"/>
              <a:gd name="T69" fmla="*/ 1565207 h 2147888"/>
              <a:gd name="T70" fmla="*/ 973913 w 2122487"/>
              <a:gd name="T71" fmla="*/ 1572012 h 2147888"/>
              <a:gd name="T72" fmla="*/ 1140454 w 2122487"/>
              <a:gd name="T73" fmla="*/ 1512173 h 2147888"/>
              <a:gd name="T74" fmla="*/ 1261958 w 2122487"/>
              <a:gd name="T75" fmla="*/ 1401881 h 2147888"/>
              <a:gd name="T76" fmla="*/ 1333970 w 2122487"/>
              <a:gd name="T77" fmla="*/ 1257093 h 2147888"/>
              <a:gd name="T78" fmla="*/ 1352970 w 2122487"/>
              <a:gd name="T79" fmla="*/ 1091891 h 2147888"/>
              <a:gd name="T80" fmla="*/ 1315439 w 2122487"/>
              <a:gd name="T81" fmla="*/ 918474 h 2147888"/>
              <a:gd name="T82" fmla="*/ 1236860 w 2122487"/>
              <a:gd name="T83" fmla="*/ 776268 h 2147888"/>
              <a:gd name="T84" fmla="*/ 1515992 w 2122487"/>
              <a:gd name="T85" fmla="*/ 787767 h 2147888"/>
              <a:gd name="T86" fmla="*/ 1600201 w 2122487"/>
              <a:gd name="T87" fmla="*/ 1046365 h 2147888"/>
              <a:gd name="T88" fmla="*/ 1601609 w 2122487"/>
              <a:gd name="T89" fmla="*/ 1305669 h 2147888"/>
              <a:gd name="T90" fmla="*/ 1520918 w 2122487"/>
              <a:gd name="T91" fmla="*/ 1543852 h 2147888"/>
              <a:gd name="T92" fmla="*/ 1360241 w 2122487"/>
              <a:gd name="T93" fmla="*/ 1741205 h 2147888"/>
              <a:gd name="T94" fmla="*/ 1120516 w 2122487"/>
              <a:gd name="T95" fmla="*/ 1871678 h 2147888"/>
              <a:gd name="T96" fmla="*/ 933333 w 2122487"/>
              <a:gd name="T97" fmla="*/ 1904296 h 2147888"/>
              <a:gd name="T98" fmla="*/ 637078 w 2122487"/>
              <a:gd name="T99" fmla="*/ 1862291 h 2147888"/>
              <a:gd name="T100" fmla="*/ 363810 w 2122487"/>
              <a:gd name="T101" fmla="*/ 1714923 h 2147888"/>
              <a:gd name="T102" fmla="*/ 147775 w 2122487"/>
              <a:gd name="T103" fmla="*/ 1479789 h 2147888"/>
              <a:gd name="T104" fmla="*/ 36357 w 2122487"/>
              <a:gd name="T105" fmla="*/ 1238790 h 2147888"/>
              <a:gd name="T106" fmla="*/ 3284 w 2122487"/>
              <a:gd name="T107" fmla="*/ 1068424 h 2147888"/>
              <a:gd name="T108" fmla="*/ 30963 w 2122487"/>
              <a:gd name="T109" fmla="*/ 773452 h 2147888"/>
              <a:gd name="T110" fmla="*/ 154578 w 2122487"/>
              <a:gd name="T111" fmla="*/ 533391 h 2147888"/>
              <a:gd name="T112" fmla="*/ 348563 w 2122487"/>
              <a:gd name="T113" fmla="*/ 365371 h 2147888"/>
              <a:gd name="T114" fmla="*/ 592276 w 2122487"/>
              <a:gd name="T115" fmla="*/ 279719 h 2147888"/>
              <a:gd name="T116" fmla="*/ 1692442 w 2122487"/>
              <a:gd name="T117" fmla="*/ 169898 h 2147888"/>
              <a:gd name="T118" fmla="*/ 1726464 w 2122487"/>
              <a:gd name="T119" fmla="*/ 211020 h 2147888"/>
              <a:gd name="T120" fmla="*/ 926586 w 2122487"/>
              <a:gd name="T121" fmla="*/ 1021959 h 2147888"/>
              <a:gd name="T122" fmla="*/ 877782 w 2122487"/>
              <a:gd name="T123" fmla="*/ 1001280 h 2147888"/>
              <a:gd name="T124" fmla="*/ 1654900 w 2122487"/>
              <a:gd name="T125" fmla="*/ 181412 h 21478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22487" h="2147888">
                <a:moveTo>
                  <a:pt x="904800" y="776287"/>
                </a:moveTo>
                <a:lnTo>
                  <a:pt x="914580" y="776287"/>
                </a:lnTo>
                <a:lnTo>
                  <a:pt x="924095" y="776287"/>
                </a:lnTo>
                <a:lnTo>
                  <a:pt x="933610" y="776552"/>
                </a:lnTo>
                <a:lnTo>
                  <a:pt x="943390" y="777081"/>
                </a:lnTo>
                <a:lnTo>
                  <a:pt x="952906" y="777875"/>
                </a:lnTo>
                <a:lnTo>
                  <a:pt x="962421" y="778934"/>
                </a:lnTo>
                <a:lnTo>
                  <a:pt x="971937" y="780257"/>
                </a:lnTo>
                <a:lnTo>
                  <a:pt x="981452" y="781845"/>
                </a:lnTo>
                <a:lnTo>
                  <a:pt x="991232" y="783433"/>
                </a:lnTo>
                <a:lnTo>
                  <a:pt x="1000483" y="785551"/>
                </a:lnTo>
                <a:lnTo>
                  <a:pt x="1009999" y="787668"/>
                </a:lnTo>
                <a:lnTo>
                  <a:pt x="1019250" y="790050"/>
                </a:lnTo>
                <a:lnTo>
                  <a:pt x="1028501" y="792432"/>
                </a:lnTo>
                <a:lnTo>
                  <a:pt x="1037488" y="795343"/>
                </a:lnTo>
                <a:lnTo>
                  <a:pt x="1046475" y="798519"/>
                </a:lnTo>
                <a:lnTo>
                  <a:pt x="1055462" y="801431"/>
                </a:lnTo>
                <a:lnTo>
                  <a:pt x="1064448" y="804872"/>
                </a:lnTo>
                <a:lnTo>
                  <a:pt x="1072907" y="808577"/>
                </a:lnTo>
                <a:lnTo>
                  <a:pt x="1081629" y="812282"/>
                </a:lnTo>
                <a:lnTo>
                  <a:pt x="1090352" y="815988"/>
                </a:lnTo>
                <a:lnTo>
                  <a:pt x="1099074" y="820222"/>
                </a:lnTo>
                <a:lnTo>
                  <a:pt x="1107532" y="824457"/>
                </a:lnTo>
                <a:lnTo>
                  <a:pt x="1115991" y="828956"/>
                </a:lnTo>
                <a:lnTo>
                  <a:pt x="1124449" y="833721"/>
                </a:lnTo>
                <a:lnTo>
                  <a:pt x="1132643" y="838485"/>
                </a:lnTo>
                <a:lnTo>
                  <a:pt x="1140572" y="843778"/>
                </a:lnTo>
                <a:lnTo>
                  <a:pt x="1148766" y="848807"/>
                </a:lnTo>
                <a:lnTo>
                  <a:pt x="1156696" y="854100"/>
                </a:lnTo>
                <a:lnTo>
                  <a:pt x="1164625" y="859658"/>
                </a:lnTo>
                <a:lnTo>
                  <a:pt x="959514" y="1065307"/>
                </a:lnTo>
                <a:lnTo>
                  <a:pt x="956342" y="1068483"/>
                </a:lnTo>
                <a:lnTo>
                  <a:pt x="953699" y="1071394"/>
                </a:lnTo>
                <a:lnTo>
                  <a:pt x="951320" y="1074570"/>
                </a:lnTo>
                <a:lnTo>
                  <a:pt x="948941" y="1078011"/>
                </a:lnTo>
                <a:lnTo>
                  <a:pt x="946826" y="1081452"/>
                </a:lnTo>
                <a:lnTo>
                  <a:pt x="944712" y="1084628"/>
                </a:lnTo>
                <a:lnTo>
                  <a:pt x="943126" y="1088333"/>
                </a:lnTo>
                <a:lnTo>
                  <a:pt x="941804" y="1092039"/>
                </a:lnTo>
                <a:lnTo>
                  <a:pt x="940218" y="1095744"/>
                </a:lnTo>
                <a:lnTo>
                  <a:pt x="938897" y="1099185"/>
                </a:lnTo>
                <a:lnTo>
                  <a:pt x="938104" y="1103155"/>
                </a:lnTo>
                <a:lnTo>
                  <a:pt x="937311" y="1106860"/>
                </a:lnTo>
                <a:lnTo>
                  <a:pt x="936518" y="1110830"/>
                </a:lnTo>
                <a:lnTo>
                  <a:pt x="935989" y="1114536"/>
                </a:lnTo>
                <a:lnTo>
                  <a:pt x="935725" y="1118506"/>
                </a:lnTo>
                <a:lnTo>
                  <a:pt x="935725" y="1122211"/>
                </a:lnTo>
                <a:lnTo>
                  <a:pt x="935725" y="1126181"/>
                </a:lnTo>
                <a:lnTo>
                  <a:pt x="935989" y="1130151"/>
                </a:lnTo>
                <a:lnTo>
                  <a:pt x="936518" y="1133857"/>
                </a:lnTo>
                <a:lnTo>
                  <a:pt x="937311" y="1137827"/>
                </a:lnTo>
                <a:lnTo>
                  <a:pt x="938104" y="1141532"/>
                </a:lnTo>
                <a:lnTo>
                  <a:pt x="938897" y="1145502"/>
                </a:lnTo>
                <a:lnTo>
                  <a:pt x="940218" y="1148943"/>
                </a:lnTo>
                <a:lnTo>
                  <a:pt x="941804" y="1152648"/>
                </a:lnTo>
                <a:lnTo>
                  <a:pt x="943126" y="1156354"/>
                </a:lnTo>
                <a:lnTo>
                  <a:pt x="944712" y="1160059"/>
                </a:lnTo>
                <a:lnTo>
                  <a:pt x="946826" y="1163235"/>
                </a:lnTo>
                <a:lnTo>
                  <a:pt x="948941" y="1166676"/>
                </a:lnTo>
                <a:lnTo>
                  <a:pt x="951320" y="1170116"/>
                </a:lnTo>
                <a:lnTo>
                  <a:pt x="953699" y="1173292"/>
                </a:lnTo>
                <a:lnTo>
                  <a:pt x="956342" y="1176204"/>
                </a:lnTo>
                <a:lnTo>
                  <a:pt x="959514" y="1179380"/>
                </a:lnTo>
                <a:lnTo>
                  <a:pt x="962157" y="1182291"/>
                </a:lnTo>
                <a:lnTo>
                  <a:pt x="965329" y="1184673"/>
                </a:lnTo>
                <a:lnTo>
                  <a:pt x="968501" y="1187320"/>
                </a:lnTo>
                <a:lnTo>
                  <a:pt x="971408" y="1189437"/>
                </a:lnTo>
                <a:lnTo>
                  <a:pt x="974844" y="1191819"/>
                </a:lnTo>
                <a:lnTo>
                  <a:pt x="978280" y="1193407"/>
                </a:lnTo>
                <a:lnTo>
                  <a:pt x="981981" y="1195260"/>
                </a:lnTo>
                <a:lnTo>
                  <a:pt x="985417" y="1196848"/>
                </a:lnTo>
                <a:lnTo>
                  <a:pt x="989117" y="1198171"/>
                </a:lnTo>
                <a:lnTo>
                  <a:pt x="992818" y="1199495"/>
                </a:lnTo>
                <a:lnTo>
                  <a:pt x="996518" y="1200553"/>
                </a:lnTo>
                <a:lnTo>
                  <a:pt x="1000483" y="1201612"/>
                </a:lnTo>
                <a:lnTo>
                  <a:pt x="1004184" y="1202141"/>
                </a:lnTo>
                <a:lnTo>
                  <a:pt x="1008148" y="1202671"/>
                </a:lnTo>
                <a:lnTo>
                  <a:pt x="1012113" y="1202935"/>
                </a:lnTo>
                <a:lnTo>
                  <a:pt x="1016342" y="1202935"/>
                </a:lnTo>
                <a:lnTo>
                  <a:pt x="1020307" y="1202935"/>
                </a:lnTo>
                <a:lnTo>
                  <a:pt x="1024272" y="1202671"/>
                </a:lnTo>
                <a:lnTo>
                  <a:pt x="1028237" y="1202141"/>
                </a:lnTo>
                <a:lnTo>
                  <a:pt x="1032201" y="1201612"/>
                </a:lnTo>
                <a:lnTo>
                  <a:pt x="1035902" y="1200553"/>
                </a:lnTo>
                <a:lnTo>
                  <a:pt x="1039602" y="1199495"/>
                </a:lnTo>
                <a:lnTo>
                  <a:pt x="1043303" y="1198171"/>
                </a:lnTo>
                <a:lnTo>
                  <a:pt x="1047003" y="1196848"/>
                </a:lnTo>
                <a:lnTo>
                  <a:pt x="1050704" y="1195260"/>
                </a:lnTo>
                <a:lnTo>
                  <a:pt x="1054140" y="1193407"/>
                </a:lnTo>
                <a:lnTo>
                  <a:pt x="1057576" y="1191819"/>
                </a:lnTo>
                <a:lnTo>
                  <a:pt x="1061012" y="1189437"/>
                </a:lnTo>
                <a:lnTo>
                  <a:pt x="1064184" y="1187320"/>
                </a:lnTo>
                <a:lnTo>
                  <a:pt x="1067092" y="1184673"/>
                </a:lnTo>
                <a:lnTo>
                  <a:pt x="1070263" y="1182291"/>
                </a:lnTo>
                <a:lnTo>
                  <a:pt x="1073435" y="1179380"/>
                </a:lnTo>
                <a:lnTo>
                  <a:pt x="1277490" y="974790"/>
                </a:lnTo>
                <a:lnTo>
                  <a:pt x="1282776" y="982730"/>
                </a:lnTo>
                <a:lnTo>
                  <a:pt x="1288327" y="990670"/>
                </a:lnTo>
                <a:lnTo>
                  <a:pt x="1293349" y="998610"/>
                </a:lnTo>
                <a:lnTo>
                  <a:pt x="1298106" y="1007080"/>
                </a:lnTo>
                <a:lnTo>
                  <a:pt x="1302864" y="1015284"/>
                </a:lnTo>
                <a:lnTo>
                  <a:pt x="1307358" y="1024018"/>
                </a:lnTo>
                <a:lnTo>
                  <a:pt x="1311851" y="1032488"/>
                </a:lnTo>
                <a:lnTo>
                  <a:pt x="1316080" y="1041222"/>
                </a:lnTo>
                <a:lnTo>
                  <a:pt x="1320309" y="1049956"/>
                </a:lnTo>
                <a:lnTo>
                  <a:pt x="1323745" y="1058955"/>
                </a:lnTo>
                <a:lnTo>
                  <a:pt x="1327710" y="1067954"/>
                </a:lnTo>
                <a:lnTo>
                  <a:pt x="1331146" y="1077217"/>
                </a:lnTo>
                <a:lnTo>
                  <a:pt x="1334582" y="1086216"/>
                </a:lnTo>
                <a:lnTo>
                  <a:pt x="1337490" y="1095744"/>
                </a:lnTo>
                <a:lnTo>
                  <a:pt x="1340662" y="1105007"/>
                </a:lnTo>
                <a:lnTo>
                  <a:pt x="1343569" y="1114536"/>
                </a:lnTo>
                <a:lnTo>
                  <a:pt x="1345948" y="1124328"/>
                </a:lnTo>
                <a:lnTo>
                  <a:pt x="1348327" y="1134386"/>
                </a:lnTo>
                <a:lnTo>
                  <a:pt x="1350442" y="1144179"/>
                </a:lnTo>
                <a:lnTo>
                  <a:pt x="1352556" y="1153971"/>
                </a:lnTo>
                <a:lnTo>
                  <a:pt x="1354142" y="1164029"/>
                </a:lnTo>
                <a:lnTo>
                  <a:pt x="1355464" y="1173822"/>
                </a:lnTo>
                <a:lnTo>
                  <a:pt x="1356785" y="1183350"/>
                </a:lnTo>
                <a:lnTo>
                  <a:pt x="1357578" y="1193143"/>
                </a:lnTo>
                <a:lnTo>
                  <a:pt x="1358371" y="1202935"/>
                </a:lnTo>
                <a:lnTo>
                  <a:pt x="1358900" y="1212464"/>
                </a:lnTo>
                <a:lnTo>
                  <a:pt x="1358900" y="1221992"/>
                </a:lnTo>
                <a:lnTo>
                  <a:pt x="1358900" y="1231520"/>
                </a:lnTo>
                <a:lnTo>
                  <a:pt x="1358900" y="1241048"/>
                </a:lnTo>
                <a:lnTo>
                  <a:pt x="1358371" y="1250576"/>
                </a:lnTo>
                <a:lnTo>
                  <a:pt x="1357843" y="1260104"/>
                </a:lnTo>
                <a:lnTo>
                  <a:pt x="1357050" y="1269368"/>
                </a:lnTo>
                <a:lnTo>
                  <a:pt x="1355728" y="1278631"/>
                </a:lnTo>
                <a:lnTo>
                  <a:pt x="1354406" y="1287895"/>
                </a:lnTo>
                <a:lnTo>
                  <a:pt x="1353085" y="1296893"/>
                </a:lnTo>
                <a:lnTo>
                  <a:pt x="1350970" y="1306157"/>
                </a:lnTo>
                <a:lnTo>
                  <a:pt x="1349120" y="1315156"/>
                </a:lnTo>
                <a:lnTo>
                  <a:pt x="1346741" y="1324154"/>
                </a:lnTo>
                <a:lnTo>
                  <a:pt x="1344627" y="1332889"/>
                </a:lnTo>
                <a:lnTo>
                  <a:pt x="1341983" y="1341358"/>
                </a:lnTo>
                <a:lnTo>
                  <a:pt x="1339076" y="1350092"/>
                </a:lnTo>
                <a:lnTo>
                  <a:pt x="1336168" y="1358826"/>
                </a:lnTo>
                <a:lnTo>
                  <a:pt x="1332732" y="1367296"/>
                </a:lnTo>
                <a:lnTo>
                  <a:pt x="1329560" y="1375500"/>
                </a:lnTo>
                <a:lnTo>
                  <a:pt x="1325860" y="1383970"/>
                </a:lnTo>
                <a:lnTo>
                  <a:pt x="1321895" y="1391910"/>
                </a:lnTo>
                <a:lnTo>
                  <a:pt x="1317930" y="1399850"/>
                </a:lnTo>
                <a:lnTo>
                  <a:pt x="1313701" y="1407790"/>
                </a:lnTo>
                <a:lnTo>
                  <a:pt x="1309208" y="1415730"/>
                </a:lnTo>
                <a:lnTo>
                  <a:pt x="1304450" y="1423406"/>
                </a:lnTo>
                <a:lnTo>
                  <a:pt x="1299428" y="1431081"/>
                </a:lnTo>
                <a:lnTo>
                  <a:pt x="1294406" y="1438492"/>
                </a:lnTo>
                <a:lnTo>
                  <a:pt x="1289384" y="1445638"/>
                </a:lnTo>
                <a:lnTo>
                  <a:pt x="1283833" y="1453049"/>
                </a:lnTo>
                <a:lnTo>
                  <a:pt x="1278018" y="1459930"/>
                </a:lnTo>
                <a:lnTo>
                  <a:pt x="1272203" y="1466812"/>
                </a:lnTo>
                <a:lnTo>
                  <a:pt x="1266388" y="1473428"/>
                </a:lnTo>
                <a:lnTo>
                  <a:pt x="1260044" y="1480045"/>
                </a:lnTo>
                <a:lnTo>
                  <a:pt x="1253701" y="1486397"/>
                </a:lnTo>
                <a:lnTo>
                  <a:pt x="1247093" y="1492749"/>
                </a:lnTo>
                <a:lnTo>
                  <a:pt x="1240221" y="1498837"/>
                </a:lnTo>
                <a:lnTo>
                  <a:pt x="1233613" y="1504659"/>
                </a:lnTo>
                <a:lnTo>
                  <a:pt x="1226212" y="1510218"/>
                </a:lnTo>
                <a:lnTo>
                  <a:pt x="1218811" y="1516040"/>
                </a:lnTo>
                <a:lnTo>
                  <a:pt x="1211674" y="1521334"/>
                </a:lnTo>
                <a:lnTo>
                  <a:pt x="1203745" y="1526362"/>
                </a:lnTo>
                <a:lnTo>
                  <a:pt x="1195815" y="1531391"/>
                </a:lnTo>
                <a:lnTo>
                  <a:pt x="1187885" y="1536155"/>
                </a:lnTo>
                <a:lnTo>
                  <a:pt x="1179691" y="1540655"/>
                </a:lnTo>
                <a:lnTo>
                  <a:pt x="1171233" y="1545154"/>
                </a:lnTo>
                <a:lnTo>
                  <a:pt x="1162775" y="1549389"/>
                </a:lnTo>
                <a:lnTo>
                  <a:pt x="1154053" y="1553359"/>
                </a:lnTo>
                <a:lnTo>
                  <a:pt x="1145066" y="1557064"/>
                </a:lnTo>
                <a:lnTo>
                  <a:pt x="1136079" y="1560240"/>
                </a:lnTo>
                <a:lnTo>
                  <a:pt x="1127092" y="1563681"/>
                </a:lnTo>
                <a:lnTo>
                  <a:pt x="1117577" y="1566592"/>
                </a:lnTo>
                <a:lnTo>
                  <a:pt x="1108325" y="1569239"/>
                </a:lnTo>
                <a:lnTo>
                  <a:pt x="1098546" y="1571886"/>
                </a:lnTo>
                <a:lnTo>
                  <a:pt x="1089030" y="1574003"/>
                </a:lnTo>
                <a:lnTo>
                  <a:pt x="1078986" y="1576385"/>
                </a:lnTo>
                <a:lnTo>
                  <a:pt x="1068942" y="1577973"/>
                </a:lnTo>
                <a:lnTo>
                  <a:pt x="1058633" y="1579296"/>
                </a:lnTo>
                <a:lnTo>
                  <a:pt x="1048589" y="1580620"/>
                </a:lnTo>
                <a:lnTo>
                  <a:pt x="1038545" y="1581678"/>
                </a:lnTo>
                <a:lnTo>
                  <a:pt x="1028501" y="1582208"/>
                </a:lnTo>
                <a:lnTo>
                  <a:pt x="1017928" y="1582472"/>
                </a:lnTo>
                <a:lnTo>
                  <a:pt x="1007884" y="1582737"/>
                </a:lnTo>
                <a:lnTo>
                  <a:pt x="997840" y="1582472"/>
                </a:lnTo>
                <a:lnTo>
                  <a:pt x="987796" y="1582208"/>
                </a:lnTo>
                <a:lnTo>
                  <a:pt x="977752" y="1581414"/>
                </a:lnTo>
                <a:lnTo>
                  <a:pt x="967443" y="1580620"/>
                </a:lnTo>
                <a:lnTo>
                  <a:pt x="957399" y="1579032"/>
                </a:lnTo>
                <a:lnTo>
                  <a:pt x="947355" y="1577708"/>
                </a:lnTo>
                <a:lnTo>
                  <a:pt x="937575" y="1576120"/>
                </a:lnTo>
                <a:lnTo>
                  <a:pt x="927531" y="1574003"/>
                </a:lnTo>
                <a:lnTo>
                  <a:pt x="917487" y="1571886"/>
                </a:lnTo>
                <a:lnTo>
                  <a:pt x="907443" y="1569239"/>
                </a:lnTo>
                <a:lnTo>
                  <a:pt x="897663" y="1566857"/>
                </a:lnTo>
                <a:lnTo>
                  <a:pt x="887883" y="1563681"/>
                </a:lnTo>
                <a:lnTo>
                  <a:pt x="878103" y="1560505"/>
                </a:lnTo>
                <a:lnTo>
                  <a:pt x="868324" y="1557064"/>
                </a:lnTo>
                <a:lnTo>
                  <a:pt x="858808" y="1553359"/>
                </a:lnTo>
                <a:lnTo>
                  <a:pt x="849028" y="1549389"/>
                </a:lnTo>
                <a:lnTo>
                  <a:pt x="839513" y="1545419"/>
                </a:lnTo>
                <a:lnTo>
                  <a:pt x="829997" y="1540919"/>
                </a:lnTo>
                <a:lnTo>
                  <a:pt x="820746" y="1536420"/>
                </a:lnTo>
                <a:lnTo>
                  <a:pt x="811495" y="1531656"/>
                </a:lnTo>
                <a:lnTo>
                  <a:pt x="802508" y="1526627"/>
                </a:lnTo>
                <a:lnTo>
                  <a:pt x="793257" y="1521334"/>
                </a:lnTo>
                <a:lnTo>
                  <a:pt x="784535" y="1515776"/>
                </a:lnTo>
                <a:lnTo>
                  <a:pt x="775548" y="1509953"/>
                </a:lnTo>
                <a:lnTo>
                  <a:pt x="766825" y="1504130"/>
                </a:lnTo>
                <a:lnTo>
                  <a:pt x="758367" y="1498307"/>
                </a:lnTo>
                <a:lnTo>
                  <a:pt x="749909" y="1491691"/>
                </a:lnTo>
                <a:lnTo>
                  <a:pt x="741451" y="1485339"/>
                </a:lnTo>
                <a:lnTo>
                  <a:pt x="733257" y="1478457"/>
                </a:lnTo>
                <a:lnTo>
                  <a:pt x="725063" y="1471840"/>
                </a:lnTo>
                <a:lnTo>
                  <a:pt x="717398" y="1464694"/>
                </a:lnTo>
                <a:lnTo>
                  <a:pt x="709468" y="1457548"/>
                </a:lnTo>
                <a:lnTo>
                  <a:pt x="701803" y="1450137"/>
                </a:lnTo>
                <a:lnTo>
                  <a:pt x="694402" y="1442197"/>
                </a:lnTo>
                <a:lnTo>
                  <a:pt x="687001" y="1434787"/>
                </a:lnTo>
                <a:lnTo>
                  <a:pt x="679864" y="1426582"/>
                </a:lnTo>
                <a:lnTo>
                  <a:pt x="672992" y="1418377"/>
                </a:lnTo>
                <a:lnTo>
                  <a:pt x="666120" y="1410172"/>
                </a:lnTo>
                <a:lnTo>
                  <a:pt x="659512" y="1401967"/>
                </a:lnTo>
                <a:lnTo>
                  <a:pt x="652904" y="1393233"/>
                </a:lnTo>
                <a:lnTo>
                  <a:pt x="646824" y="1384499"/>
                </a:lnTo>
                <a:lnTo>
                  <a:pt x="641009" y="1375500"/>
                </a:lnTo>
                <a:lnTo>
                  <a:pt x="635194" y="1366502"/>
                </a:lnTo>
                <a:lnTo>
                  <a:pt x="629379" y="1357238"/>
                </a:lnTo>
                <a:lnTo>
                  <a:pt x="623829" y="1347975"/>
                </a:lnTo>
                <a:lnTo>
                  <a:pt x="618807" y="1338447"/>
                </a:lnTo>
                <a:lnTo>
                  <a:pt x="613784" y="1328918"/>
                </a:lnTo>
                <a:lnTo>
                  <a:pt x="609027" y="1319126"/>
                </a:lnTo>
                <a:lnTo>
                  <a:pt x="604533" y="1309068"/>
                </a:lnTo>
                <a:lnTo>
                  <a:pt x="600040" y="1299275"/>
                </a:lnTo>
                <a:lnTo>
                  <a:pt x="595811" y="1289218"/>
                </a:lnTo>
                <a:lnTo>
                  <a:pt x="592110" y="1278896"/>
                </a:lnTo>
                <a:lnTo>
                  <a:pt x="588410" y="1268309"/>
                </a:lnTo>
                <a:lnTo>
                  <a:pt x="585238" y="1257987"/>
                </a:lnTo>
                <a:lnTo>
                  <a:pt x="581802" y="1247665"/>
                </a:lnTo>
                <a:lnTo>
                  <a:pt x="578894" y="1237078"/>
                </a:lnTo>
                <a:lnTo>
                  <a:pt x="576515" y="1225962"/>
                </a:lnTo>
                <a:lnTo>
                  <a:pt x="573872" y="1215375"/>
                </a:lnTo>
                <a:lnTo>
                  <a:pt x="572022" y="1204523"/>
                </a:lnTo>
                <a:lnTo>
                  <a:pt x="570172" y="1193937"/>
                </a:lnTo>
                <a:lnTo>
                  <a:pt x="568586" y="1183615"/>
                </a:lnTo>
                <a:lnTo>
                  <a:pt x="567529" y="1173028"/>
                </a:lnTo>
                <a:lnTo>
                  <a:pt x="566736" y="1162441"/>
                </a:lnTo>
                <a:lnTo>
                  <a:pt x="565678" y="1152119"/>
                </a:lnTo>
                <a:lnTo>
                  <a:pt x="565414" y="1141797"/>
                </a:lnTo>
                <a:lnTo>
                  <a:pt x="565150" y="1131210"/>
                </a:lnTo>
                <a:lnTo>
                  <a:pt x="565414" y="1121152"/>
                </a:lnTo>
                <a:lnTo>
                  <a:pt x="565678" y="1110830"/>
                </a:lnTo>
                <a:lnTo>
                  <a:pt x="566471" y="1100773"/>
                </a:lnTo>
                <a:lnTo>
                  <a:pt x="567529" y="1090980"/>
                </a:lnTo>
                <a:lnTo>
                  <a:pt x="568586" y="1080923"/>
                </a:lnTo>
                <a:lnTo>
                  <a:pt x="569907" y="1071130"/>
                </a:lnTo>
                <a:lnTo>
                  <a:pt x="571493" y="1061337"/>
                </a:lnTo>
                <a:lnTo>
                  <a:pt x="573344" y="1051809"/>
                </a:lnTo>
                <a:lnTo>
                  <a:pt x="575723" y="1042281"/>
                </a:lnTo>
                <a:lnTo>
                  <a:pt x="577837" y="1033017"/>
                </a:lnTo>
                <a:lnTo>
                  <a:pt x="580480" y="1023754"/>
                </a:lnTo>
                <a:lnTo>
                  <a:pt x="583123" y="1014755"/>
                </a:lnTo>
                <a:lnTo>
                  <a:pt x="586295" y="1005756"/>
                </a:lnTo>
                <a:lnTo>
                  <a:pt x="589467" y="996757"/>
                </a:lnTo>
                <a:lnTo>
                  <a:pt x="592903" y="988023"/>
                </a:lnTo>
                <a:lnTo>
                  <a:pt x="596604" y="979289"/>
                </a:lnTo>
                <a:lnTo>
                  <a:pt x="600568" y="970820"/>
                </a:lnTo>
                <a:lnTo>
                  <a:pt x="604533" y="962615"/>
                </a:lnTo>
                <a:lnTo>
                  <a:pt x="609027" y="954410"/>
                </a:lnTo>
                <a:lnTo>
                  <a:pt x="613520" y="946205"/>
                </a:lnTo>
                <a:lnTo>
                  <a:pt x="618278" y="938001"/>
                </a:lnTo>
                <a:lnTo>
                  <a:pt x="623036" y="930590"/>
                </a:lnTo>
                <a:lnTo>
                  <a:pt x="628322" y="922650"/>
                </a:lnTo>
                <a:lnTo>
                  <a:pt x="633344" y="915239"/>
                </a:lnTo>
                <a:lnTo>
                  <a:pt x="638895" y="908093"/>
                </a:lnTo>
                <a:lnTo>
                  <a:pt x="644710" y="900947"/>
                </a:lnTo>
                <a:lnTo>
                  <a:pt x="650525" y="894065"/>
                </a:lnTo>
                <a:lnTo>
                  <a:pt x="656340" y="887184"/>
                </a:lnTo>
                <a:lnTo>
                  <a:pt x="662683" y="880567"/>
                </a:lnTo>
                <a:lnTo>
                  <a:pt x="669027" y="873950"/>
                </a:lnTo>
                <a:lnTo>
                  <a:pt x="675371" y="867863"/>
                </a:lnTo>
                <a:lnTo>
                  <a:pt x="682243" y="861511"/>
                </a:lnTo>
                <a:lnTo>
                  <a:pt x="688851" y="855688"/>
                </a:lnTo>
                <a:lnTo>
                  <a:pt x="695988" y="850130"/>
                </a:lnTo>
                <a:lnTo>
                  <a:pt x="703124" y="844572"/>
                </a:lnTo>
                <a:lnTo>
                  <a:pt x="710525" y="839279"/>
                </a:lnTo>
                <a:lnTo>
                  <a:pt x="718190" y="833985"/>
                </a:lnTo>
                <a:lnTo>
                  <a:pt x="725591" y="828956"/>
                </a:lnTo>
                <a:lnTo>
                  <a:pt x="733521" y="824192"/>
                </a:lnTo>
                <a:lnTo>
                  <a:pt x="741451" y="819693"/>
                </a:lnTo>
                <a:lnTo>
                  <a:pt x="749644" y="815458"/>
                </a:lnTo>
                <a:lnTo>
                  <a:pt x="757574" y="811224"/>
                </a:lnTo>
                <a:lnTo>
                  <a:pt x="765768" y="807518"/>
                </a:lnTo>
                <a:lnTo>
                  <a:pt x="774226" y="803813"/>
                </a:lnTo>
                <a:lnTo>
                  <a:pt x="782949" y="800372"/>
                </a:lnTo>
                <a:lnTo>
                  <a:pt x="791671" y="796931"/>
                </a:lnTo>
                <a:lnTo>
                  <a:pt x="800394" y="794285"/>
                </a:lnTo>
                <a:lnTo>
                  <a:pt x="809381" y="791373"/>
                </a:lnTo>
                <a:lnTo>
                  <a:pt x="818632" y="788991"/>
                </a:lnTo>
                <a:lnTo>
                  <a:pt x="827883" y="786345"/>
                </a:lnTo>
                <a:lnTo>
                  <a:pt x="837134" y="784492"/>
                </a:lnTo>
                <a:lnTo>
                  <a:pt x="846650" y="782375"/>
                </a:lnTo>
                <a:lnTo>
                  <a:pt x="856165" y="780787"/>
                </a:lnTo>
                <a:lnTo>
                  <a:pt x="865680" y="779198"/>
                </a:lnTo>
                <a:lnTo>
                  <a:pt x="875460" y="778140"/>
                </a:lnTo>
                <a:lnTo>
                  <a:pt x="885240" y="777346"/>
                </a:lnTo>
                <a:lnTo>
                  <a:pt x="894756" y="776816"/>
                </a:lnTo>
                <a:lnTo>
                  <a:pt x="904800" y="776287"/>
                </a:lnTo>
                <a:close/>
                <a:moveTo>
                  <a:pt x="797783" y="304800"/>
                </a:moveTo>
                <a:lnTo>
                  <a:pt x="819466" y="304800"/>
                </a:lnTo>
                <a:lnTo>
                  <a:pt x="840885" y="305594"/>
                </a:lnTo>
                <a:lnTo>
                  <a:pt x="862304" y="306652"/>
                </a:lnTo>
                <a:lnTo>
                  <a:pt x="883722" y="307975"/>
                </a:lnTo>
                <a:lnTo>
                  <a:pt x="904877" y="310356"/>
                </a:lnTo>
                <a:lnTo>
                  <a:pt x="925767" y="312738"/>
                </a:lnTo>
                <a:lnTo>
                  <a:pt x="946921" y="315913"/>
                </a:lnTo>
                <a:lnTo>
                  <a:pt x="968075" y="319617"/>
                </a:lnTo>
                <a:lnTo>
                  <a:pt x="988701" y="323586"/>
                </a:lnTo>
                <a:lnTo>
                  <a:pt x="1009591" y="328083"/>
                </a:lnTo>
                <a:lnTo>
                  <a:pt x="1029952" y="333111"/>
                </a:lnTo>
                <a:lnTo>
                  <a:pt x="1050577" y="338402"/>
                </a:lnTo>
                <a:lnTo>
                  <a:pt x="1070674" y="344223"/>
                </a:lnTo>
                <a:lnTo>
                  <a:pt x="1090770" y="350838"/>
                </a:lnTo>
                <a:lnTo>
                  <a:pt x="1110603" y="357188"/>
                </a:lnTo>
                <a:lnTo>
                  <a:pt x="1130170" y="364331"/>
                </a:lnTo>
                <a:lnTo>
                  <a:pt x="1149474" y="371740"/>
                </a:lnTo>
                <a:lnTo>
                  <a:pt x="1168513" y="379677"/>
                </a:lnTo>
                <a:lnTo>
                  <a:pt x="1187816" y="387879"/>
                </a:lnTo>
                <a:lnTo>
                  <a:pt x="1206855" y="396611"/>
                </a:lnTo>
                <a:lnTo>
                  <a:pt x="1225629" y="405606"/>
                </a:lnTo>
                <a:lnTo>
                  <a:pt x="1244139" y="415131"/>
                </a:lnTo>
                <a:lnTo>
                  <a:pt x="1262649" y="424656"/>
                </a:lnTo>
                <a:lnTo>
                  <a:pt x="1280895" y="434975"/>
                </a:lnTo>
                <a:lnTo>
                  <a:pt x="1298876" y="445294"/>
                </a:lnTo>
                <a:lnTo>
                  <a:pt x="1316593" y="456406"/>
                </a:lnTo>
                <a:lnTo>
                  <a:pt x="1334310" y="467519"/>
                </a:lnTo>
                <a:lnTo>
                  <a:pt x="1351762" y="479161"/>
                </a:lnTo>
                <a:lnTo>
                  <a:pt x="1368686" y="491067"/>
                </a:lnTo>
                <a:lnTo>
                  <a:pt x="1385609" y="503502"/>
                </a:lnTo>
                <a:lnTo>
                  <a:pt x="1404648" y="517790"/>
                </a:lnTo>
                <a:lnTo>
                  <a:pt x="1423158" y="532871"/>
                </a:lnTo>
                <a:lnTo>
                  <a:pt x="1441404" y="548217"/>
                </a:lnTo>
                <a:lnTo>
                  <a:pt x="1459385" y="563563"/>
                </a:lnTo>
                <a:lnTo>
                  <a:pt x="1273491" y="749565"/>
                </a:lnTo>
                <a:lnTo>
                  <a:pt x="1260270" y="738717"/>
                </a:lnTo>
                <a:lnTo>
                  <a:pt x="1253394" y="733161"/>
                </a:lnTo>
                <a:lnTo>
                  <a:pt x="1246519" y="728134"/>
                </a:lnTo>
                <a:lnTo>
                  <a:pt x="1235149" y="720196"/>
                </a:lnTo>
                <a:lnTo>
                  <a:pt x="1224043" y="712259"/>
                </a:lnTo>
                <a:lnTo>
                  <a:pt x="1212408" y="704850"/>
                </a:lnTo>
                <a:lnTo>
                  <a:pt x="1200773" y="697706"/>
                </a:lnTo>
                <a:lnTo>
                  <a:pt x="1188874" y="690298"/>
                </a:lnTo>
                <a:lnTo>
                  <a:pt x="1176710" y="683684"/>
                </a:lnTo>
                <a:lnTo>
                  <a:pt x="1164811" y="677069"/>
                </a:lnTo>
                <a:lnTo>
                  <a:pt x="1152647" y="670719"/>
                </a:lnTo>
                <a:lnTo>
                  <a:pt x="1140219" y="664634"/>
                </a:lnTo>
                <a:lnTo>
                  <a:pt x="1128055" y="658813"/>
                </a:lnTo>
                <a:lnTo>
                  <a:pt x="1115362" y="653521"/>
                </a:lnTo>
                <a:lnTo>
                  <a:pt x="1102670" y="648229"/>
                </a:lnTo>
                <a:lnTo>
                  <a:pt x="1089713" y="643202"/>
                </a:lnTo>
                <a:lnTo>
                  <a:pt x="1076756" y="638704"/>
                </a:lnTo>
                <a:lnTo>
                  <a:pt x="1064063" y="634206"/>
                </a:lnTo>
                <a:lnTo>
                  <a:pt x="1051106" y="629973"/>
                </a:lnTo>
                <a:lnTo>
                  <a:pt x="1037885" y="626004"/>
                </a:lnTo>
                <a:lnTo>
                  <a:pt x="1024399" y="622565"/>
                </a:lnTo>
                <a:lnTo>
                  <a:pt x="1010913" y="619390"/>
                </a:lnTo>
                <a:lnTo>
                  <a:pt x="997427" y="616479"/>
                </a:lnTo>
                <a:lnTo>
                  <a:pt x="983941" y="613569"/>
                </a:lnTo>
                <a:lnTo>
                  <a:pt x="970191" y="611452"/>
                </a:lnTo>
                <a:lnTo>
                  <a:pt x="956705" y="609336"/>
                </a:lnTo>
                <a:lnTo>
                  <a:pt x="942954" y="607748"/>
                </a:lnTo>
                <a:lnTo>
                  <a:pt x="928940" y="606425"/>
                </a:lnTo>
                <a:lnTo>
                  <a:pt x="915189" y="605102"/>
                </a:lnTo>
                <a:lnTo>
                  <a:pt x="901439" y="604573"/>
                </a:lnTo>
                <a:lnTo>
                  <a:pt x="887424" y="604044"/>
                </a:lnTo>
                <a:lnTo>
                  <a:pt x="873410" y="604044"/>
                </a:lnTo>
                <a:lnTo>
                  <a:pt x="859395" y="604573"/>
                </a:lnTo>
                <a:lnTo>
                  <a:pt x="845380" y="605102"/>
                </a:lnTo>
                <a:lnTo>
                  <a:pt x="831365" y="606425"/>
                </a:lnTo>
                <a:lnTo>
                  <a:pt x="817351" y="607748"/>
                </a:lnTo>
                <a:lnTo>
                  <a:pt x="803071" y="609336"/>
                </a:lnTo>
                <a:lnTo>
                  <a:pt x="789057" y="611452"/>
                </a:lnTo>
                <a:lnTo>
                  <a:pt x="775306" y="613834"/>
                </a:lnTo>
                <a:lnTo>
                  <a:pt x="761820" y="616744"/>
                </a:lnTo>
                <a:lnTo>
                  <a:pt x="748599" y="619919"/>
                </a:lnTo>
                <a:lnTo>
                  <a:pt x="735377" y="623359"/>
                </a:lnTo>
                <a:lnTo>
                  <a:pt x="722156" y="627063"/>
                </a:lnTo>
                <a:lnTo>
                  <a:pt x="709199" y="631296"/>
                </a:lnTo>
                <a:lnTo>
                  <a:pt x="696506" y="635794"/>
                </a:lnTo>
                <a:lnTo>
                  <a:pt x="683814" y="640556"/>
                </a:lnTo>
                <a:lnTo>
                  <a:pt x="671650" y="645584"/>
                </a:lnTo>
                <a:lnTo>
                  <a:pt x="659486" y="650875"/>
                </a:lnTo>
                <a:lnTo>
                  <a:pt x="647323" y="656696"/>
                </a:lnTo>
                <a:lnTo>
                  <a:pt x="635952" y="662517"/>
                </a:lnTo>
                <a:lnTo>
                  <a:pt x="624053" y="668867"/>
                </a:lnTo>
                <a:lnTo>
                  <a:pt x="612682" y="675481"/>
                </a:lnTo>
                <a:lnTo>
                  <a:pt x="601312" y="682361"/>
                </a:lnTo>
                <a:lnTo>
                  <a:pt x="590206" y="689769"/>
                </a:lnTo>
                <a:lnTo>
                  <a:pt x="579100" y="697442"/>
                </a:lnTo>
                <a:lnTo>
                  <a:pt x="568523" y="705115"/>
                </a:lnTo>
                <a:lnTo>
                  <a:pt x="558210" y="713317"/>
                </a:lnTo>
                <a:lnTo>
                  <a:pt x="548162" y="721784"/>
                </a:lnTo>
                <a:lnTo>
                  <a:pt x="537849" y="730515"/>
                </a:lnTo>
                <a:lnTo>
                  <a:pt x="528329" y="739246"/>
                </a:lnTo>
                <a:lnTo>
                  <a:pt x="518810" y="748507"/>
                </a:lnTo>
                <a:lnTo>
                  <a:pt x="509555" y="758032"/>
                </a:lnTo>
                <a:lnTo>
                  <a:pt x="500564" y="767557"/>
                </a:lnTo>
                <a:lnTo>
                  <a:pt x="491838" y="777346"/>
                </a:lnTo>
                <a:lnTo>
                  <a:pt x="483641" y="787665"/>
                </a:lnTo>
                <a:lnTo>
                  <a:pt x="475444" y="798248"/>
                </a:lnTo>
                <a:lnTo>
                  <a:pt x="467246" y="808832"/>
                </a:lnTo>
                <a:lnTo>
                  <a:pt x="459578" y="819679"/>
                </a:lnTo>
                <a:lnTo>
                  <a:pt x="452174" y="831057"/>
                </a:lnTo>
                <a:lnTo>
                  <a:pt x="444770" y="842434"/>
                </a:lnTo>
                <a:lnTo>
                  <a:pt x="438159" y="854340"/>
                </a:lnTo>
                <a:lnTo>
                  <a:pt x="431284" y="866246"/>
                </a:lnTo>
                <a:lnTo>
                  <a:pt x="425202" y="878417"/>
                </a:lnTo>
                <a:lnTo>
                  <a:pt x="419120" y="890852"/>
                </a:lnTo>
                <a:lnTo>
                  <a:pt x="413303" y="903288"/>
                </a:lnTo>
                <a:lnTo>
                  <a:pt x="408014" y="915988"/>
                </a:lnTo>
                <a:lnTo>
                  <a:pt x="402990" y="928952"/>
                </a:lnTo>
                <a:lnTo>
                  <a:pt x="398495" y="941917"/>
                </a:lnTo>
                <a:lnTo>
                  <a:pt x="393999" y="955411"/>
                </a:lnTo>
                <a:lnTo>
                  <a:pt x="390033" y="968905"/>
                </a:lnTo>
                <a:lnTo>
                  <a:pt x="386331" y="982398"/>
                </a:lnTo>
                <a:lnTo>
                  <a:pt x="383158" y="996157"/>
                </a:lnTo>
                <a:lnTo>
                  <a:pt x="379985" y="1010180"/>
                </a:lnTo>
                <a:lnTo>
                  <a:pt x="377076" y="1024467"/>
                </a:lnTo>
                <a:lnTo>
                  <a:pt x="374961" y="1038755"/>
                </a:lnTo>
                <a:lnTo>
                  <a:pt x="372845" y="1053571"/>
                </a:lnTo>
                <a:lnTo>
                  <a:pt x="371523" y="1068388"/>
                </a:lnTo>
                <a:lnTo>
                  <a:pt x="370201" y="1083205"/>
                </a:lnTo>
                <a:lnTo>
                  <a:pt x="369672" y="1098021"/>
                </a:lnTo>
                <a:lnTo>
                  <a:pt x="368879" y="1113367"/>
                </a:lnTo>
                <a:lnTo>
                  <a:pt x="368879" y="1128448"/>
                </a:lnTo>
                <a:lnTo>
                  <a:pt x="369143" y="1143794"/>
                </a:lnTo>
                <a:lnTo>
                  <a:pt x="370201" y="1159140"/>
                </a:lnTo>
                <a:lnTo>
                  <a:pt x="371523" y="1174750"/>
                </a:lnTo>
                <a:lnTo>
                  <a:pt x="372845" y="1190096"/>
                </a:lnTo>
                <a:lnTo>
                  <a:pt x="374961" y="1205971"/>
                </a:lnTo>
                <a:lnTo>
                  <a:pt x="377340" y="1221582"/>
                </a:lnTo>
                <a:lnTo>
                  <a:pt x="380249" y="1237721"/>
                </a:lnTo>
                <a:lnTo>
                  <a:pt x="383687" y="1253332"/>
                </a:lnTo>
                <a:lnTo>
                  <a:pt x="387124" y="1269471"/>
                </a:lnTo>
                <a:lnTo>
                  <a:pt x="391355" y="1285346"/>
                </a:lnTo>
                <a:lnTo>
                  <a:pt x="395850" y="1300957"/>
                </a:lnTo>
                <a:lnTo>
                  <a:pt x="400875" y="1316567"/>
                </a:lnTo>
                <a:lnTo>
                  <a:pt x="406163" y="1331648"/>
                </a:lnTo>
                <a:lnTo>
                  <a:pt x="411716" y="1347259"/>
                </a:lnTo>
                <a:lnTo>
                  <a:pt x="417798" y="1362075"/>
                </a:lnTo>
                <a:lnTo>
                  <a:pt x="423880" y="1376892"/>
                </a:lnTo>
                <a:lnTo>
                  <a:pt x="430755" y="1391709"/>
                </a:lnTo>
                <a:lnTo>
                  <a:pt x="437630" y="1406261"/>
                </a:lnTo>
                <a:lnTo>
                  <a:pt x="445034" y="1420548"/>
                </a:lnTo>
                <a:lnTo>
                  <a:pt x="452967" y="1434571"/>
                </a:lnTo>
                <a:lnTo>
                  <a:pt x="460900" y="1448330"/>
                </a:lnTo>
                <a:lnTo>
                  <a:pt x="469097" y="1462088"/>
                </a:lnTo>
                <a:lnTo>
                  <a:pt x="477823" y="1475582"/>
                </a:lnTo>
                <a:lnTo>
                  <a:pt x="486814" y="1488811"/>
                </a:lnTo>
                <a:lnTo>
                  <a:pt x="496069" y="1502040"/>
                </a:lnTo>
                <a:lnTo>
                  <a:pt x="505589" y="1515005"/>
                </a:lnTo>
                <a:lnTo>
                  <a:pt x="515637" y="1527176"/>
                </a:lnTo>
                <a:lnTo>
                  <a:pt x="525685" y="1539611"/>
                </a:lnTo>
                <a:lnTo>
                  <a:pt x="535733" y="1551782"/>
                </a:lnTo>
                <a:lnTo>
                  <a:pt x="546311" y="1563423"/>
                </a:lnTo>
                <a:lnTo>
                  <a:pt x="557417" y="1575065"/>
                </a:lnTo>
                <a:lnTo>
                  <a:pt x="568523" y="1586442"/>
                </a:lnTo>
                <a:lnTo>
                  <a:pt x="579893" y="1597555"/>
                </a:lnTo>
                <a:lnTo>
                  <a:pt x="591264" y="1608138"/>
                </a:lnTo>
                <a:lnTo>
                  <a:pt x="603163" y="1618457"/>
                </a:lnTo>
                <a:lnTo>
                  <a:pt x="615062" y="1628776"/>
                </a:lnTo>
                <a:lnTo>
                  <a:pt x="627490" y="1638830"/>
                </a:lnTo>
                <a:lnTo>
                  <a:pt x="639919" y="1648355"/>
                </a:lnTo>
                <a:lnTo>
                  <a:pt x="652347" y="1657615"/>
                </a:lnTo>
                <a:lnTo>
                  <a:pt x="665304" y="1666611"/>
                </a:lnTo>
                <a:lnTo>
                  <a:pt x="678261" y="1675342"/>
                </a:lnTo>
                <a:lnTo>
                  <a:pt x="691482" y="1683544"/>
                </a:lnTo>
                <a:lnTo>
                  <a:pt x="704968" y="1691482"/>
                </a:lnTo>
                <a:lnTo>
                  <a:pt x="718454" y="1699155"/>
                </a:lnTo>
                <a:lnTo>
                  <a:pt x="731940" y="1706828"/>
                </a:lnTo>
                <a:lnTo>
                  <a:pt x="745690" y="1713707"/>
                </a:lnTo>
                <a:lnTo>
                  <a:pt x="759441" y="1720057"/>
                </a:lnTo>
                <a:lnTo>
                  <a:pt x="773455" y="1726671"/>
                </a:lnTo>
                <a:lnTo>
                  <a:pt x="787734" y="1732492"/>
                </a:lnTo>
                <a:lnTo>
                  <a:pt x="801749" y="1738313"/>
                </a:lnTo>
                <a:lnTo>
                  <a:pt x="816293" y="1743605"/>
                </a:lnTo>
                <a:lnTo>
                  <a:pt x="830836" y="1748632"/>
                </a:lnTo>
                <a:lnTo>
                  <a:pt x="845380" y="1753130"/>
                </a:lnTo>
                <a:lnTo>
                  <a:pt x="859924" y="1757363"/>
                </a:lnTo>
                <a:lnTo>
                  <a:pt x="874732" y="1761067"/>
                </a:lnTo>
                <a:lnTo>
                  <a:pt x="889275" y="1764771"/>
                </a:lnTo>
                <a:lnTo>
                  <a:pt x="904348" y="1767946"/>
                </a:lnTo>
                <a:lnTo>
                  <a:pt x="918891" y="1770328"/>
                </a:lnTo>
                <a:lnTo>
                  <a:pt x="933699" y="1772709"/>
                </a:lnTo>
                <a:lnTo>
                  <a:pt x="948507" y="1774561"/>
                </a:lnTo>
                <a:lnTo>
                  <a:pt x="963580" y="1776413"/>
                </a:lnTo>
                <a:lnTo>
                  <a:pt x="978388" y="1777471"/>
                </a:lnTo>
                <a:lnTo>
                  <a:pt x="993196" y="1778265"/>
                </a:lnTo>
                <a:lnTo>
                  <a:pt x="1008268" y="1778530"/>
                </a:lnTo>
                <a:lnTo>
                  <a:pt x="1023341" y="1778530"/>
                </a:lnTo>
                <a:lnTo>
                  <a:pt x="1038149" y="1778265"/>
                </a:lnTo>
                <a:lnTo>
                  <a:pt x="1052957" y="1777471"/>
                </a:lnTo>
                <a:lnTo>
                  <a:pt x="1067765" y="1776149"/>
                </a:lnTo>
                <a:lnTo>
                  <a:pt x="1083102" y="1774296"/>
                </a:lnTo>
                <a:lnTo>
                  <a:pt x="1097910" y="1772444"/>
                </a:lnTo>
                <a:lnTo>
                  <a:pt x="1112718" y="1769799"/>
                </a:lnTo>
                <a:lnTo>
                  <a:pt x="1127262" y="1767153"/>
                </a:lnTo>
                <a:lnTo>
                  <a:pt x="1142070" y="1763713"/>
                </a:lnTo>
                <a:lnTo>
                  <a:pt x="1156349" y="1760273"/>
                </a:lnTo>
                <a:lnTo>
                  <a:pt x="1170364" y="1756040"/>
                </a:lnTo>
                <a:lnTo>
                  <a:pt x="1184114" y="1751807"/>
                </a:lnTo>
                <a:lnTo>
                  <a:pt x="1197600" y="1747044"/>
                </a:lnTo>
                <a:lnTo>
                  <a:pt x="1210821" y="1742017"/>
                </a:lnTo>
                <a:lnTo>
                  <a:pt x="1224043" y="1736726"/>
                </a:lnTo>
                <a:lnTo>
                  <a:pt x="1236735" y="1731169"/>
                </a:lnTo>
                <a:lnTo>
                  <a:pt x="1249428" y="1725084"/>
                </a:lnTo>
                <a:lnTo>
                  <a:pt x="1261856" y="1718734"/>
                </a:lnTo>
                <a:lnTo>
                  <a:pt x="1274020" y="1712119"/>
                </a:lnTo>
                <a:lnTo>
                  <a:pt x="1285655" y="1704976"/>
                </a:lnTo>
                <a:lnTo>
                  <a:pt x="1297554" y="1697832"/>
                </a:lnTo>
                <a:lnTo>
                  <a:pt x="1308660" y="1690423"/>
                </a:lnTo>
                <a:lnTo>
                  <a:pt x="1320031" y="1682486"/>
                </a:lnTo>
                <a:lnTo>
                  <a:pt x="1330608" y="1674284"/>
                </a:lnTo>
                <a:lnTo>
                  <a:pt x="1340920" y="1666082"/>
                </a:lnTo>
                <a:lnTo>
                  <a:pt x="1350969" y="1657615"/>
                </a:lnTo>
                <a:lnTo>
                  <a:pt x="1361017" y="1648884"/>
                </a:lnTo>
                <a:lnTo>
                  <a:pt x="1370801" y="1639888"/>
                </a:lnTo>
                <a:lnTo>
                  <a:pt x="1380056" y="1630628"/>
                </a:lnTo>
                <a:lnTo>
                  <a:pt x="1389047" y="1621103"/>
                </a:lnTo>
                <a:lnTo>
                  <a:pt x="1398037" y="1611313"/>
                </a:lnTo>
                <a:lnTo>
                  <a:pt x="1406499" y="1601259"/>
                </a:lnTo>
                <a:lnTo>
                  <a:pt x="1414696" y="1590940"/>
                </a:lnTo>
                <a:lnTo>
                  <a:pt x="1422629" y="1580621"/>
                </a:lnTo>
                <a:lnTo>
                  <a:pt x="1430562" y="1570303"/>
                </a:lnTo>
                <a:lnTo>
                  <a:pt x="1437702" y="1559190"/>
                </a:lnTo>
                <a:lnTo>
                  <a:pt x="1445106" y="1548342"/>
                </a:lnTo>
                <a:lnTo>
                  <a:pt x="1451716" y="1536965"/>
                </a:lnTo>
                <a:lnTo>
                  <a:pt x="1458591" y="1525853"/>
                </a:lnTo>
                <a:lnTo>
                  <a:pt x="1464673" y="1514211"/>
                </a:lnTo>
                <a:lnTo>
                  <a:pt x="1470755" y="1502834"/>
                </a:lnTo>
                <a:lnTo>
                  <a:pt x="1476308" y="1490928"/>
                </a:lnTo>
                <a:lnTo>
                  <a:pt x="1481597" y="1479286"/>
                </a:lnTo>
                <a:lnTo>
                  <a:pt x="1486621" y="1467115"/>
                </a:lnTo>
                <a:lnTo>
                  <a:pt x="1491381" y="1454680"/>
                </a:lnTo>
                <a:lnTo>
                  <a:pt x="1495876" y="1442773"/>
                </a:lnTo>
                <a:lnTo>
                  <a:pt x="1500107" y="1430073"/>
                </a:lnTo>
                <a:lnTo>
                  <a:pt x="1503809" y="1417373"/>
                </a:lnTo>
                <a:lnTo>
                  <a:pt x="1507511" y="1404673"/>
                </a:lnTo>
                <a:lnTo>
                  <a:pt x="1510420" y="1391973"/>
                </a:lnTo>
                <a:lnTo>
                  <a:pt x="1513593" y="1379009"/>
                </a:lnTo>
                <a:lnTo>
                  <a:pt x="1516237" y="1366044"/>
                </a:lnTo>
                <a:lnTo>
                  <a:pt x="1518617" y="1352815"/>
                </a:lnTo>
                <a:lnTo>
                  <a:pt x="1520732" y="1339586"/>
                </a:lnTo>
                <a:lnTo>
                  <a:pt x="1522319" y="1326092"/>
                </a:lnTo>
                <a:lnTo>
                  <a:pt x="1523641" y="1312598"/>
                </a:lnTo>
                <a:lnTo>
                  <a:pt x="1524434" y="1299105"/>
                </a:lnTo>
                <a:lnTo>
                  <a:pt x="1525492" y="1285611"/>
                </a:lnTo>
                <a:lnTo>
                  <a:pt x="1526021" y="1272117"/>
                </a:lnTo>
                <a:lnTo>
                  <a:pt x="1526021" y="1258623"/>
                </a:lnTo>
                <a:lnTo>
                  <a:pt x="1525757" y="1244865"/>
                </a:lnTo>
                <a:lnTo>
                  <a:pt x="1525228" y="1231107"/>
                </a:lnTo>
                <a:lnTo>
                  <a:pt x="1524170" y="1217348"/>
                </a:lnTo>
                <a:lnTo>
                  <a:pt x="1523112" y="1203325"/>
                </a:lnTo>
                <a:lnTo>
                  <a:pt x="1521790" y="1189302"/>
                </a:lnTo>
                <a:lnTo>
                  <a:pt x="1519675" y="1175544"/>
                </a:lnTo>
                <a:lnTo>
                  <a:pt x="1517559" y="1161521"/>
                </a:lnTo>
                <a:lnTo>
                  <a:pt x="1514915" y="1147498"/>
                </a:lnTo>
                <a:lnTo>
                  <a:pt x="1512271" y="1133211"/>
                </a:lnTo>
                <a:lnTo>
                  <a:pt x="1509097" y="1119188"/>
                </a:lnTo>
                <a:lnTo>
                  <a:pt x="1505395" y="1104900"/>
                </a:lnTo>
                <a:lnTo>
                  <a:pt x="1501429" y="1090877"/>
                </a:lnTo>
                <a:lnTo>
                  <a:pt x="1497198" y="1076855"/>
                </a:lnTo>
                <a:lnTo>
                  <a:pt x="1492703" y="1063096"/>
                </a:lnTo>
                <a:lnTo>
                  <a:pt x="1487943" y="1049338"/>
                </a:lnTo>
                <a:lnTo>
                  <a:pt x="1482919" y="1035580"/>
                </a:lnTo>
                <a:lnTo>
                  <a:pt x="1477630" y="1022350"/>
                </a:lnTo>
                <a:lnTo>
                  <a:pt x="1472077" y="1008857"/>
                </a:lnTo>
                <a:lnTo>
                  <a:pt x="1466260" y="995892"/>
                </a:lnTo>
                <a:lnTo>
                  <a:pt x="1460178" y="982927"/>
                </a:lnTo>
                <a:lnTo>
                  <a:pt x="1453832" y="969963"/>
                </a:lnTo>
                <a:lnTo>
                  <a:pt x="1446957" y="957527"/>
                </a:lnTo>
                <a:lnTo>
                  <a:pt x="1440346" y="945092"/>
                </a:lnTo>
                <a:lnTo>
                  <a:pt x="1432942" y="932657"/>
                </a:lnTo>
                <a:lnTo>
                  <a:pt x="1425802" y="920486"/>
                </a:lnTo>
                <a:lnTo>
                  <a:pt x="1418134" y="908844"/>
                </a:lnTo>
                <a:lnTo>
                  <a:pt x="1410201" y="896938"/>
                </a:lnTo>
                <a:lnTo>
                  <a:pt x="1402268" y="885561"/>
                </a:lnTo>
                <a:lnTo>
                  <a:pt x="1398566" y="880534"/>
                </a:lnTo>
                <a:lnTo>
                  <a:pt x="1394335" y="875242"/>
                </a:lnTo>
                <a:lnTo>
                  <a:pt x="1386402" y="864923"/>
                </a:lnTo>
                <a:lnTo>
                  <a:pt x="1572032" y="679450"/>
                </a:lnTo>
                <a:lnTo>
                  <a:pt x="1584724" y="694531"/>
                </a:lnTo>
                <a:lnTo>
                  <a:pt x="1596624" y="709877"/>
                </a:lnTo>
                <a:lnTo>
                  <a:pt x="1608787" y="725752"/>
                </a:lnTo>
                <a:lnTo>
                  <a:pt x="1620422" y="741627"/>
                </a:lnTo>
                <a:lnTo>
                  <a:pt x="1632850" y="759090"/>
                </a:lnTo>
                <a:lnTo>
                  <a:pt x="1644750" y="776817"/>
                </a:lnTo>
                <a:lnTo>
                  <a:pt x="1656120" y="794809"/>
                </a:lnTo>
                <a:lnTo>
                  <a:pt x="1667755" y="812800"/>
                </a:lnTo>
                <a:lnTo>
                  <a:pt x="1678332" y="831321"/>
                </a:lnTo>
                <a:lnTo>
                  <a:pt x="1688909" y="850107"/>
                </a:lnTo>
                <a:lnTo>
                  <a:pt x="1699222" y="869157"/>
                </a:lnTo>
                <a:lnTo>
                  <a:pt x="1709006" y="888207"/>
                </a:lnTo>
                <a:lnTo>
                  <a:pt x="1718525" y="908050"/>
                </a:lnTo>
                <a:lnTo>
                  <a:pt x="1727781" y="927629"/>
                </a:lnTo>
                <a:lnTo>
                  <a:pt x="1736507" y="947473"/>
                </a:lnTo>
                <a:lnTo>
                  <a:pt x="1744704" y="967846"/>
                </a:lnTo>
                <a:lnTo>
                  <a:pt x="1752373" y="988219"/>
                </a:lnTo>
                <a:lnTo>
                  <a:pt x="1760041" y="1009121"/>
                </a:lnTo>
                <a:lnTo>
                  <a:pt x="1767181" y="1030023"/>
                </a:lnTo>
                <a:lnTo>
                  <a:pt x="1773792" y="1051190"/>
                </a:lnTo>
                <a:lnTo>
                  <a:pt x="1779873" y="1072886"/>
                </a:lnTo>
                <a:lnTo>
                  <a:pt x="1785955" y="1094052"/>
                </a:lnTo>
                <a:lnTo>
                  <a:pt x="1790979" y="1115748"/>
                </a:lnTo>
                <a:lnTo>
                  <a:pt x="1795739" y="1137180"/>
                </a:lnTo>
                <a:lnTo>
                  <a:pt x="1799970" y="1158611"/>
                </a:lnTo>
                <a:lnTo>
                  <a:pt x="1803936" y="1179777"/>
                </a:lnTo>
                <a:lnTo>
                  <a:pt x="1806845" y="1201209"/>
                </a:lnTo>
                <a:lnTo>
                  <a:pt x="1809754" y="1222640"/>
                </a:lnTo>
                <a:lnTo>
                  <a:pt x="1811869" y="1243542"/>
                </a:lnTo>
                <a:lnTo>
                  <a:pt x="1813985" y="1264709"/>
                </a:lnTo>
                <a:lnTo>
                  <a:pt x="1815042" y="1285611"/>
                </a:lnTo>
                <a:lnTo>
                  <a:pt x="1815836" y="1306778"/>
                </a:lnTo>
                <a:lnTo>
                  <a:pt x="1816100" y="1327680"/>
                </a:lnTo>
                <a:lnTo>
                  <a:pt x="1816100" y="1348317"/>
                </a:lnTo>
                <a:lnTo>
                  <a:pt x="1815571" y="1369219"/>
                </a:lnTo>
                <a:lnTo>
                  <a:pt x="1814514" y="1389592"/>
                </a:lnTo>
                <a:lnTo>
                  <a:pt x="1812927" y="1410494"/>
                </a:lnTo>
                <a:lnTo>
                  <a:pt x="1810812" y="1431132"/>
                </a:lnTo>
                <a:lnTo>
                  <a:pt x="1808432" y="1451769"/>
                </a:lnTo>
                <a:lnTo>
                  <a:pt x="1805523" y="1472142"/>
                </a:lnTo>
                <a:lnTo>
                  <a:pt x="1801821" y="1492515"/>
                </a:lnTo>
                <a:lnTo>
                  <a:pt x="1797855" y="1512623"/>
                </a:lnTo>
                <a:lnTo>
                  <a:pt x="1793359" y="1532467"/>
                </a:lnTo>
                <a:lnTo>
                  <a:pt x="1788600" y="1552576"/>
                </a:lnTo>
                <a:lnTo>
                  <a:pt x="1783311" y="1572155"/>
                </a:lnTo>
                <a:lnTo>
                  <a:pt x="1777758" y="1591469"/>
                </a:lnTo>
                <a:lnTo>
                  <a:pt x="1771147" y="1611048"/>
                </a:lnTo>
                <a:lnTo>
                  <a:pt x="1764801" y="1630098"/>
                </a:lnTo>
                <a:lnTo>
                  <a:pt x="1757397" y="1648884"/>
                </a:lnTo>
                <a:lnTo>
                  <a:pt x="1749993" y="1667669"/>
                </a:lnTo>
                <a:lnTo>
                  <a:pt x="1741796" y="1685926"/>
                </a:lnTo>
                <a:lnTo>
                  <a:pt x="1733334" y="1704182"/>
                </a:lnTo>
                <a:lnTo>
                  <a:pt x="1724343" y="1722703"/>
                </a:lnTo>
                <a:lnTo>
                  <a:pt x="1714559" y="1740694"/>
                </a:lnTo>
                <a:lnTo>
                  <a:pt x="1704775" y="1758686"/>
                </a:lnTo>
                <a:lnTo>
                  <a:pt x="1694198" y="1776413"/>
                </a:lnTo>
                <a:lnTo>
                  <a:pt x="1683092" y="1793876"/>
                </a:lnTo>
                <a:lnTo>
                  <a:pt x="1671721" y="1810544"/>
                </a:lnTo>
                <a:lnTo>
                  <a:pt x="1659822" y="1827478"/>
                </a:lnTo>
                <a:lnTo>
                  <a:pt x="1647394" y="1844146"/>
                </a:lnTo>
                <a:lnTo>
                  <a:pt x="1634966" y="1860021"/>
                </a:lnTo>
                <a:lnTo>
                  <a:pt x="1621744" y="1875896"/>
                </a:lnTo>
                <a:lnTo>
                  <a:pt x="1608258" y="1891242"/>
                </a:lnTo>
                <a:lnTo>
                  <a:pt x="1594244" y="1906324"/>
                </a:lnTo>
                <a:lnTo>
                  <a:pt x="1579436" y="1921140"/>
                </a:lnTo>
                <a:lnTo>
                  <a:pt x="1564628" y="1935692"/>
                </a:lnTo>
                <a:lnTo>
                  <a:pt x="1549291" y="1949715"/>
                </a:lnTo>
                <a:lnTo>
                  <a:pt x="1533425" y="1963209"/>
                </a:lnTo>
                <a:lnTo>
                  <a:pt x="1517030" y="1976703"/>
                </a:lnTo>
                <a:lnTo>
                  <a:pt x="1500107" y="1989667"/>
                </a:lnTo>
                <a:lnTo>
                  <a:pt x="1482390" y="2002367"/>
                </a:lnTo>
                <a:lnTo>
                  <a:pt x="1464673" y="2014803"/>
                </a:lnTo>
                <a:lnTo>
                  <a:pt x="1446428" y="2026709"/>
                </a:lnTo>
                <a:lnTo>
                  <a:pt x="1427653" y="2037821"/>
                </a:lnTo>
                <a:lnTo>
                  <a:pt x="1408614" y="2048669"/>
                </a:lnTo>
                <a:lnTo>
                  <a:pt x="1389047" y="2059253"/>
                </a:lnTo>
                <a:lnTo>
                  <a:pt x="1368950" y="2069042"/>
                </a:lnTo>
                <a:lnTo>
                  <a:pt x="1348589" y="2078303"/>
                </a:lnTo>
                <a:lnTo>
                  <a:pt x="1327699" y="2087034"/>
                </a:lnTo>
                <a:lnTo>
                  <a:pt x="1306809" y="2095501"/>
                </a:lnTo>
                <a:lnTo>
                  <a:pt x="1285126" y="2102909"/>
                </a:lnTo>
                <a:lnTo>
                  <a:pt x="1263178" y="2110317"/>
                </a:lnTo>
                <a:lnTo>
                  <a:pt x="1240966" y="2116667"/>
                </a:lnTo>
                <a:lnTo>
                  <a:pt x="1218225" y="2123017"/>
                </a:lnTo>
                <a:lnTo>
                  <a:pt x="1206590" y="2125663"/>
                </a:lnTo>
                <a:lnTo>
                  <a:pt x="1194691" y="2128309"/>
                </a:lnTo>
                <a:lnTo>
                  <a:pt x="1183056" y="2130690"/>
                </a:lnTo>
                <a:lnTo>
                  <a:pt x="1171157" y="2133072"/>
                </a:lnTo>
                <a:lnTo>
                  <a:pt x="1159258" y="2135188"/>
                </a:lnTo>
                <a:lnTo>
                  <a:pt x="1147358" y="2137305"/>
                </a:lnTo>
                <a:lnTo>
                  <a:pt x="1135459" y="2139157"/>
                </a:lnTo>
                <a:lnTo>
                  <a:pt x="1123824" y="2141009"/>
                </a:lnTo>
                <a:lnTo>
                  <a:pt x="1111660" y="2142332"/>
                </a:lnTo>
                <a:lnTo>
                  <a:pt x="1099761" y="2143390"/>
                </a:lnTo>
                <a:lnTo>
                  <a:pt x="1075962" y="2145772"/>
                </a:lnTo>
                <a:lnTo>
                  <a:pt x="1052164" y="2147094"/>
                </a:lnTo>
                <a:lnTo>
                  <a:pt x="1028365" y="2147888"/>
                </a:lnTo>
                <a:lnTo>
                  <a:pt x="1004038" y="2147888"/>
                </a:lnTo>
                <a:lnTo>
                  <a:pt x="980239" y="2147359"/>
                </a:lnTo>
                <a:lnTo>
                  <a:pt x="956440" y="2146301"/>
                </a:lnTo>
                <a:lnTo>
                  <a:pt x="932642" y="2144449"/>
                </a:lnTo>
                <a:lnTo>
                  <a:pt x="908843" y="2142067"/>
                </a:lnTo>
                <a:lnTo>
                  <a:pt x="884780" y="2138892"/>
                </a:lnTo>
                <a:lnTo>
                  <a:pt x="860981" y="2135188"/>
                </a:lnTo>
                <a:lnTo>
                  <a:pt x="837183" y="2130690"/>
                </a:lnTo>
                <a:lnTo>
                  <a:pt x="813384" y="2125663"/>
                </a:lnTo>
                <a:lnTo>
                  <a:pt x="789057" y="2120107"/>
                </a:lnTo>
                <a:lnTo>
                  <a:pt x="765522" y="2114022"/>
                </a:lnTo>
                <a:lnTo>
                  <a:pt x="741724" y="2106878"/>
                </a:lnTo>
                <a:lnTo>
                  <a:pt x="718190" y="2099734"/>
                </a:lnTo>
                <a:lnTo>
                  <a:pt x="694920" y="2091532"/>
                </a:lnTo>
                <a:lnTo>
                  <a:pt x="671650" y="2082801"/>
                </a:lnTo>
                <a:lnTo>
                  <a:pt x="648645" y="2073276"/>
                </a:lnTo>
                <a:lnTo>
                  <a:pt x="625904" y="2063486"/>
                </a:lnTo>
                <a:lnTo>
                  <a:pt x="603163" y="2052903"/>
                </a:lnTo>
                <a:lnTo>
                  <a:pt x="580686" y="2042055"/>
                </a:lnTo>
                <a:lnTo>
                  <a:pt x="558474" y="2030149"/>
                </a:lnTo>
                <a:lnTo>
                  <a:pt x="536527" y="2018242"/>
                </a:lnTo>
                <a:lnTo>
                  <a:pt x="514844" y="2005542"/>
                </a:lnTo>
                <a:lnTo>
                  <a:pt x="493425" y="1992313"/>
                </a:lnTo>
                <a:lnTo>
                  <a:pt x="472270" y="1978555"/>
                </a:lnTo>
                <a:lnTo>
                  <a:pt x="451116" y="1964003"/>
                </a:lnTo>
                <a:lnTo>
                  <a:pt x="430491" y="1949186"/>
                </a:lnTo>
                <a:lnTo>
                  <a:pt x="410130" y="1933576"/>
                </a:lnTo>
                <a:lnTo>
                  <a:pt x="390033" y="1917701"/>
                </a:lnTo>
                <a:lnTo>
                  <a:pt x="370465" y="1901296"/>
                </a:lnTo>
                <a:lnTo>
                  <a:pt x="351162" y="1884099"/>
                </a:lnTo>
                <a:lnTo>
                  <a:pt x="332123" y="1867165"/>
                </a:lnTo>
                <a:lnTo>
                  <a:pt x="313613" y="1849174"/>
                </a:lnTo>
                <a:lnTo>
                  <a:pt x="295632" y="1830917"/>
                </a:lnTo>
                <a:lnTo>
                  <a:pt x="278179" y="1812132"/>
                </a:lnTo>
                <a:lnTo>
                  <a:pt x="260727" y="1792553"/>
                </a:lnTo>
                <a:lnTo>
                  <a:pt x="243804" y="1772974"/>
                </a:lnTo>
                <a:lnTo>
                  <a:pt x="227409" y="1753130"/>
                </a:lnTo>
                <a:lnTo>
                  <a:pt x="211543" y="1732492"/>
                </a:lnTo>
                <a:lnTo>
                  <a:pt x="196206" y="1711590"/>
                </a:lnTo>
                <a:lnTo>
                  <a:pt x="181134" y="1690159"/>
                </a:lnTo>
                <a:lnTo>
                  <a:pt x="166590" y="1668463"/>
                </a:lnTo>
                <a:lnTo>
                  <a:pt x="152840" y="1646503"/>
                </a:lnTo>
                <a:lnTo>
                  <a:pt x="139354" y="1624542"/>
                </a:lnTo>
                <a:lnTo>
                  <a:pt x="126397" y="1601788"/>
                </a:lnTo>
                <a:lnTo>
                  <a:pt x="114498" y="1578505"/>
                </a:lnTo>
                <a:lnTo>
                  <a:pt x="102598" y="1555221"/>
                </a:lnTo>
                <a:lnTo>
                  <a:pt x="91492" y="1531673"/>
                </a:lnTo>
                <a:lnTo>
                  <a:pt x="80915" y="1507861"/>
                </a:lnTo>
                <a:lnTo>
                  <a:pt x="70867" y="1483784"/>
                </a:lnTo>
                <a:lnTo>
                  <a:pt x="61612" y="1458913"/>
                </a:lnTo>
                <a:lnTo>
                  <a:pt x="57117" y="1446742"/>
                </a:lnTo>
                <a:lnTo>
                  <a:pt x="52886" y="1434307"/>
                </a:lnTo>
                <a:lnTo>
                  <a:pt x="48655" y="1421871"/>
                </a:lnTo>
                <a:lnTo>
                  <a:pt x="44688" y="1409171"/>
                </a:lnTo>
                <a:lnTo>
                  <a:pt x="40986" y="1396736"/>
                </a:lnTo>
                <a:lnTo>
                  <a:pt x="37284" y="1384036"/>
                </a:lnTo>
                <a:lnTo>
                  <a:pt x="33582" y="1371071"/>
                </a:lnTo>
                <a:lnTo>
                  <a:pt x="30409" y="1358371"/>
                </a:lnTo>
                <a:lnTo>
                  <a:pt x="27236" y="1345407"/>
                </a:lnTo>
                <a:lnTo>
                  <a:pt x="24063" y="1332707"/>
                </a:lnTo>
                <a:lnTo>
                  <a:pt x="21154" y="1319742"/>
                </a:lnTo>
                <a:lnTo>
                  <a:pt x="18774" y="1306513"/>
                </a:lnTo>
                <a:lnTo>
                  <a:pt x="16130" y="1293548"/>
                </a:lnTo>
                <a:lnTo>
                  <a:pt x="14015" y="1280848"/>
                </a:lnTo>
                <a:lnTo>
                  <a:pt x="11635" y="1268148"/>
                </a:lnTo>
                <a:lnTo>
                  <a:pt x="9784" y="1255448"/>
                </a:lnTo>
                <a:lnTo>
                  <a:pt x="7933" y="1242484"/>
                </a:lnTo>
                <a:lnTo>
                  <a:pt x="6346" y="1229784"/>
                </a:lnTo>
                <a:lnTo>
                  <a:pt x="3702" y="1204648"/>
                </a:lnTo>
                <a:lnTo>
                  <a:pt x="1851" y="1179248"/>
                </a:lnTo>
                <a:lnTo>
                  <a:pt x="529" y="1154642"/>
                </a:lnTo>
                <a:lnTo>
                  <a:pt x="0" y="1129507"/>
                </a:lnTo>
                <a:lnTo>
                  <a:pt x="0" y="1105165"/>
                </a:lnTo>
                <a:lnTo>
                  <a:pt x="793" y="1080823"/>
                </a:lnTo>
                <a:lnTo>
                  <a:pt x="1851" y="1056217"/>
                </a:lnTo>
                <a:lnTo>
                  <a:pt x="4231" y="1032405"/>
                </a:lnTo>
                <a:lnTo>
                  <a:pt x="6611" y="1008592"/>
                </a:lnTo>
                <a:lnTo>
                  <a:pt x="9784" y="985044"/>
                </a:lnTo>
                <a:lnTo>
                  <a:pt x="13750" y="961496"/>
                </a:lnTo>
                <a:lnTo>
                  <a:pt x="18245" y="938477"/>
                </a:lnTo>
                <a:lnTo>
                  <a:pt x="23270" y="915723"/>
                </a:lnTo>
                <a:lnTo>
                  <a:pt x="28823" y="894027"/>
                </a:lnTo>
                <a:lnTo>
                  <a:pt x="34905" y="872067"/>
                </a:lnTo>
                <a:lnTo>
                  <a:pt x="41515" y="850636"/>
                </a:lnTo>
                <a:lnTo>
                  <a:pt x="48655" y="829734"/>
                </a:lnTo>
                <a:lnTo>
                  <a:pt x="56323" y="808567"/>
                </a:lnTo>
                <a:lnTo>
                  <a:pt x="64785" y="787929"/>
                </a:lnTo>
                <a:lnTo>
                  <a:pt x="73511" y="767821"/>
                </a:lnTo>
                <a:lnTo>
                  <a:pt x="82766" y="747977"/>
                </a:lnTo>
                <a:lnTo>
                  <a:pt x="92550" y="728398"/>
                </a:lnTo>
                <a:lnTo>
                  <a:pt x="102598" y="709084"/>
                </a:lnTo>
                <a:lnTo>
                  <a:pt x="113704" y="690298"/>
                </a:lnTo>
                <a:lnTo>
                  <a:pt x="124810" y="671777"/>
                </a:lnTo>
                <a:lnTo>
                  <a:pt x="136181" y="653521"/>
                </a:lnTo>
                <a:lnTo>
                  <a:pt x="148345" y="635794"/>
                </a:lnTo>
                <a:lnTo>
                  <a:pt x="161037" y="618331"/>
                </a:lnTo>
                <a:lnTo>
                  <a:pt x="174259" y="601398"/>
                </a:lnTo>
                <a:lnTo>
                  <a:pt x="187480" y="585259"/>
                </a:lnTo>
                <a:lnTo>
                  <a:pt x="200966" y="569384"/>
                </a:lnTo>
                <a:lnTo>
                  <a:pt x="214981" y="553773"/>
                </a:lnTo>
                <a:lnTo>
                  <a:pt x="229260" y="538956"/>
                </a:lnTo>
                <a:lnTo>
                  <a:pt x="243804" y="524404"/>
                </a:lnTo>
                <a:lnTo>
                  <a:pt x="258876" y="510117"/>
                </a:lnTo>
                <a:lnTo>
                  <a:pt x="274477" y="496359"/>
                </a:lnTo>
                <a:lnTo>
                  <a:pt x="290343" y="483129"/>
                </a:lnTo>
                <a:lnTo>
                  <a:pt x="306738" y="470165"/>
                </a:lnTo>
                <a:lnTo>
                  <a:pt x="323132" y="457465"/>
                </a:lnTo>
                <a:lnTo>
                  <a:pt x="340056" y="445294"/>
                </a:lnTo>
                <a:lnTo>
                  <a:pt x="357508" y="433917"/>
                </a:lnTo>
                <a:lnTo>
                  <a:pt x="374961" y="422540"/>
                </a:lnTo>
                <a:lnTo>
                  <a:pt x="392942" y="411956"/>
                </a:lnTo>
                <a:lnTo>
                  <a:pt x="411187" y="401902"/>
                </a:lnTo>
                <a:lnTo>
                  <a:pt x="429697" y="392113"/>
                </a:lnTo>
                <a:lnTo>
                  <a:pt x="447943" y="383117"/>
                </a:lnTo>
                <a:lnTo>
                  <a:pt x="466717" y="374386"/>
                </a:lnTo>
                <a:lnTo>
                  <a:pt x="485492" y="366183"/>
                </a:lnTo>
                <a:lnTo>
                  <a:pt x="504795" y="358511"/>
                </a:lnTo>
                <a:lnTo>
                  <a:pt x="524099" y="351631"/>
                </a:lnTo>
                <a:lnTo>
                  <a:pt x="543931" y="344752"/>
                </a:lnTo>
                <a:lnTo>
                  <a:pt x="564027" y="338667"/>
                </a:lnTo>
                <a:lnTo>
                  <a:pt x="584388" y="333111"/>
                </a:lnTo>
                <a:lnTo>
                  <a:pt x="604749" y="327819"/>
                </a:lnTo>
                <a:lnTo>
                  <a:pt x="625639" y="323321"/>
                </a:lnTo>
                <a:lnTo>
                  <a:pt x="646529" y="319088"/>
                </a:lnTo>
                <a:lnTo>
                  <a:pt x="667684" y="315383"/>
                </a:lnTo>
                <a:lnTo>
                  <a:pt x="689367" y="312208"/>
                </a:lnTo>
                <a:lnTo>
                  <a:pt x="710786" y="309563"/>
                </a:lnTo>
                <a:lnTo>
                  <a:pt x="732733" y="307446"/>
                </a:lnTo>
                <a:lnTo>
                  <a:pt x="754681" y="306123"/>
                </a:lnTo>
                <a:lnTo>
                  <a:pt x="776364" y="305065"/>
                </a:lnTo>
                <a:lnTo>
                  <a:pt x="797783" y="304800"/>
                </a:lnTo>
                <a:close/>
                <a:moveTo>
                  <a:pt x="1971872" y="292100"/>
                </a:moveTo>
                <a:lnTo>
                  <a:pt x="2122487" y="334433"/>
                </a:lnTo>
                <a:lnTo>
                  <a:pt x="1869877" y="587375"/>
                </a:lnTo>
                <a:lnTo>
                  <a:pt x="1719262" y="545042"/>
                </a:lnTo>
                <a:lnTo>
                  <a:pt x="1971872" y="292100"/>
                </a:lnTo>
                <a:close/>
                <a:moveTo>
                  <a:pt x="1898928" y="190500"/>
                </a:moveTo>
                <a:lnTo>
                  <a:pt x="1903425" y="190765"/>
                </a:lnTo>
                <a:lnTo>
                  <a:pt x="1907921" y="191560"/>
                </a:lnTo>
                <a:lnTo>
                  <a:pt x="1912418" y="192355"/>
                </a:lnTo>
                <a:lnTo>
                  <a:pt x="1916650" y="194209"/>
                </a:lnTo>
                <a:lnTo>
                  <a:pt x="1920882" y="196064"/>
                </a:lnTo>
                <a:lnTo>
                  <a:pt x="1925114" y="198183"/>
                </a:lnTo>
                <a:lnTo>
                  <a:pt x="1928818" y="201098"/>
                </a:lnTo>
                <a:lnTo>
                  <a:pt x="1932521" y="204542"/>
                </a:lnTo>
                <a:lnTo>
                  <a:pt x="1935695" y="208251"/>
                </a:lnTo>
                <a:lnTo>
                  <a:pt x="1938604" y="211696"/>
                </a:lnTo>
                <a:lnTo>
                  <a:pt x="1940985" y="215670"/>
                </a:lnTo>
                <a:lnTo>
                  <a:pt x="1942837" y="219909"/>
                </a:lnTo>
                <a:lnTo>
                  <a:pt x="1944159" y="224413"/>
                </a:lnTo>
                <a:lnTo>
                  <a:pt x="1945482" y="228917"/>
                </a:lnTo>
                <a:lnTo>
                  <a:pt x="1946011" y="233156"/>
                </a:lnTo>
                <a:lnTo>
                  <a:pt x="1946275" y="237925"/>
                </a:lnTo>
                <a:lnTo>
                  <a:pt x="1946011" y="242430"/>
                </a:lnTo>
                <a:lnTo>
                  <a:pt x="1945482" y="246934"/>
                </a:lnTo>
                <a:lnTo>
                  <a:pt x="1944159" y="251173"/>
                </a:lnTo>
                <a:lnTo>
                  <a:pt x="1942837" y="255677"/>
                </a:lnTo>
                <a:lnTo>
                  <a:pt x="1940985" y="259916"/>
                </a:lnTo>
                <a:lnTo>
                  <a:pt x="1938604" y="263890"/>
                </a:lnTo>
                <a:lnTo>
                  <a:pt x="1935695" y="267864"/>
                </a:lnTo>
                <a:lnTo>
                  <a:pt x="1932521" y="271044"/>
                </a:lnTo>
                <a:lnTo>
                  <a:pt x="1064661" y="1140336"/>
                </a:lnTo>
                <a:lnTo>
                  <a:pt x="1061222" y="1143515"/>
                </a:lnTo>
                <a:lnTo>
                  <a:pt x="1057255" y="1146430"/>
                </a:lnTo>
                <a:lnTo>
                  <a:pt x="1053287" y="1148814"/>
                </a:lnTo>
                <a:lnTo>
                  <a:pt x="1049055" y="1150934"/>
                </a:lnTo>
                <a:lnTo>
                  <a:pt x="1044558" y="1152259"/>
                </a:lnTo>
                <a:lnTo>
                  <a:pt x="1040326" y="1153318"/>
                </a:lnTo>
                <a:lnTo>
                  <a:pt x="1035829" y="1153848"/>
                </a:lnTo>
                <a:lnTo>
                  <a:pt x="1031597" y="1154113"/>
                </a:lnTo>
                <a:lnTo>
                  <a:pt x="1026571" y="1153848"/>
                </a:lnTo>
                <a:lnTo>
                  <a:pt x="1022075" y="1153318"/>
                </a:lnTo>
                <a:lnTo>
                  <a:pt x="1018107" y="1152259"/>
                </a:lnTo>
                <a:lnTo>
                  <a:pt x="1013610" y="1150934"/>
                </a:lnTo>
                <a:lnTo>
                  <a:pt x="1009378" y="1148814"/>
                </a:lnTo>
                <a:lnTo>
                  <a:pt x="1005411" y="1146430"/>
                </a:lnTo>
                <a:lnTo>
                  <a:pt x="1001443" y="1143515"/>
                </a:lnTo>
                <a:lnTo>
                  <a:pt x="998004" y="1140336"/>
                </a:lnTo>
                <a:lnTo>
                  <a:pt x="994566" y="1136892"/>
                </a:lnTo>
                <a:lnTo>
                  <a:pt x="991921" y="1132917"/>
                </a:lnTo>
                <a:lnTo>
                  <a:pt x="989540" y="1128943"/>
                </a:lnTo>
                <a:lnTo>
                  <a:pt x="987688" y="1124704"/>
                </a:lnTo>
                <a:lnTo>
                  <a:pt x="986101" y="1120465"/>
                </a:lnTo>
                <a:lnTo>
                  <a:pt x="985043" y="1115961"/>
                </a:lnTo>
                <a:lnTo>
                  <a:pt x="984250" y="1111457"/>
                </a:lnTo>
                <a:lnTo>
                  <a:pt x="984250" y="1106953"/>
                </a:lnTo>
                <a:lnTo>
                  <a:pt x="984250" y="1102448"/>
                </a:lnTo>
                <a:lnTo>
                  <a:pt x="985043" y="1097944"/>
                </a:lnTo>
                <a:lnTo>
                  <a:pt x="986101" y="1093440"/>
                </a:lnTo>
                <a:lnTo>
                  <a:pt x="987688" y="1089201"/>
                </a:lnTo>
                <a:lnTo>
                  <a:pt x="989540" y="1084962"/>
                </a:lnTo>
                <a:lnTo>
                  <a:pt x="991921" y="1080723"/>
                </a:lnTo>
                <a:lnTo>
                  <a:pt x="994566" y="1077278"/>
                </a:lnTo>
                <a:lnTo>
                  <a:pt x="998004" y="1073569"/>
                </a:lnTo>
                <a:lnTo>
                  <a:pt x="1865599" y="204542"/>
                </a:lnTo>
                <a:lnTo>
                  <a:pt x="1869303" y="201098"/>
                </a:lnTo>
                <a:lnTo>
                  <a:pt x="1873270" y="198183"/>
                </a:lnTo>
                <a:lnTo>
                  <a:pt x="1877238" y="196064"/>
                </a:lnTo>
                <a:lnTo>
                  <a:pt x="1881470" y="194209"/>
                </a:lnTo>
                <a:lnTo>
                  <a:pt x="1885438" y="192355"/>
                </a:lnTo>
                <a:lnTo>
                  <a:pt x="1889934" y="191560"/>
                </a:lnTo>
                <a:lnTo>
                  <a:pt x="1894431" y="190765"/>
                </a:lnTo>
                <a:lnTo>
                  <a:pt x="1898928" y="190500"/>
                </a:lnTo>
                <a:close/>
                <a:moveTo>
                  <a:pt x="1813227" y="0"/>
                </a:moveTo>
                <a:lnTo>
                  <a:pt x="1855787" y="150615"/>
                </a:lnTo>
                <a:lnTo>
                  <a:pt x="1602807" y="403225"/>
                </a:lnTo>
                <a:lnTo>
                  <a:pt x="1560512" y="252610"/>
                </a:lnTo>
                <a:lnTo>
                  <a:pt x="1813227" y="0"/>
                </a:lnTo>
                <a:close/>
              </a:path>
            </a:pathLst>
          </a:custGeom>
          <a:solidFill>
            <a:schemeClr val="bg1">
              <a:lumMod val="7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ea"/>
              <a:sym typeface="+mn-lt"/>
            </a:endParaRPr>
          </a:p>
        </p:txBody>
      </p:sp>
      <p:grpSp>
        <p:nvGrpSpPr>
          <p:cNvPr id="31" name="组合 30"/>
          <p:cNvGrpSpPr/>
          <p:nvPr/>
        </p:nvGrpSpPr>
        <p:grpSpPr>
          <a:xfrm>
            <a:off x="4033520" y="2158456"/>
            <a:ext cx="805750" cy="805750"/>
            <a:chOff x="5257800" y="1619250"/>
            <a:chExt cx="1676400" cy="1676400"/>
          </a:xfrm>
        </p:grpSpPr>
        <p:sp>
          <p:nvSpPr>
            <p:cNvPr id="32" name="矩形 31"/>
            <p:cNvSpPr/>
            <p:nvPr/>
          </p:nvSpPr>
          <p:spPr>
            <a:xfrm>
              <a:off x="5257800" y="1619250"/>
              <a:ext cx="1676400" cy="1676400"/>
            </a:xfrm>
            <a:prstGeom prst="rect">
              <a:avLst/>
            </a:prstGeom>
            <a:solidFill>
              <a:srgbClr val="545D79"/>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
          <p:nvSpPr>
            <p:cNvPr id="33" name="椭圆 28"/>
            <p:cNvSpPr/>
            <p:nvPr/>
          </p:nvSpPr>
          <p:spPr>
            <a:xfrm>
              <a:off x="5657850" y="2058333"/>
              <a:ext cx="876300" cy="798234"/>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34" name="组合 33"/>
          <p:cNvGrpSpPr/>
          <p:nvPr/>
        </p:nvGrpSpPr>
        <p:grpSpPr>
          <a:xfrm>
            <a:off x="7726540" y="2158456"/>
            <a:ext cx="805750" cy="805750"/>
            <a:chOff x="5257800" y="1619250"/>
            <a:chExt cx="1676400" cy="1676400"/>
          </a:xfrm>
        </p:grpSpPr>
        <p:sp>
          <p:nvSpPr>
            <p:cNvPr id="35" name="矩形 34"/>
            <p:cNvSpPr/>
            <p:nvPr/>
          </p:nvSpPr>
          <p:spPr>
            <a:xfrm>
              <a:off x="5257800" y="1619250"/>
              <a:ext cx="1676400" cy="1676400"/>
            </a:xfrm>
            <a:prstGeom prst="rect">
              <a:avLst/>
            </a:prstGeom>
            <a:solidFill>
              <a:srgbClr val="6366AD"/>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1"/>
            <p:cNvSpPr/>
            <p:nvPr/>
          </p:nvSpPr>
          <p:spPr>
            <a:xfrm>
              <a:off x="5657850" y="2103158"/>
              <a:ext cx="876300" cy="708584"/>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37" name="组合 36"/>
          <p:cNvGrpSpPr/>
          <p:nvPr/>
        </p:nvGrpSpPr>
        <p:grpSpPr>
          <a:xfrm>
            <a:off x="4033520" y="4415191"/>
            <a:ext cx="805750" cy="805750"/>
            <a:chOff x="5257800" y="1619250"/>
            <a:chExt cx="1676400" cy="1676400"/>
          </a:xfrm>
        </p:grpSpPr>
        <p:sp>
          <p:nvSpPr>
            <p:cNvPr id="38" name="矩形 37"/>
            <p:cNvSpPr/>
            <p:nvPr/>
          </p:nvSpPr>
          <p:spPr>
            <a:xfrm>
              <a:off x="5257800" y="1619250"/>
              <a:ext cx="1676400" cy="1676400"/>
            </a:xfrm>
            <a:prstGeom prst="rect">
              <a:avLst/>
            </a:prstGeom>
            <a:solidFill>
              <a:srgbClr val="6366AD"/>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4"/>
            <p:cNvSpPr/>
            <p:nvPr/>
          </p:nvSpPr>
          <p:spPr>
            <a:xfrm>
              <a:off x="5670944" y="2019300"/>
              <a:ext cx="850112" cy="87630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40" name="组合 39"/>
          <p:cNvGrpSpPr/>
          <p:nvPr/>
        </p:nvGrpSpPr>
        <p:grpSpPr>
          <a:xfrm>
            <a:off x="7726540" y="4414556"/>
            <a:ext cx="805750" cy="805750"/>
            <a:chOff x="5257800" y="1619250"/>
            <a:chExt cx="1676400" cy="1676400"/>
          </a:xfrm>
        </p:grpSpPr>
        <p:sp>
          <p:nvSpPr>
            <p:cNvPr id="41" name="矩形 40"/>
            <p:cNvSpPr/>
            <p:nvPr/>
          </p:nvSpPr>
          <p:spPr>
            <a:xfrm>
              <a:off x="5257800" y="1619250"/>
              <a:ext cx="1676400" cy="1676400"/>
            </a:xfrm>
            <a:prstGeom prst="rect">
              <a:avLst/>
            </a:prstGeom>
            <a:solidFill>
              <a:srgbClr val="545D79"/>
            </a:solidFill>
            <a:ln w="9525">
              <a:noFill/>
              <a:round/>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
          <p:nvSpPr>
            <p:cNvPr id="42" name="椭圆 37"/>
            <p:cNvSpPr/>
            <p:nvPr/>
          </p:nvSpPr>
          <p:spPr>
            <a:xfrm>
              <a:off x="5657850" y="2048098"/>
              <a:ext cx="876300" cy="818703"/>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43" name="组合 42"/>
          <p:cNvGrpSpPr/>
          <p:nvPr/>
        </p:nvGrpSpPr>
        <p:grpSpPr>
          <a:xfrm>
            <a:off x="1264678" y="4207154"/>
            <a:ext cx="2546048" cy="1165154"/>
            <a:chOff x="5133155" y="1649255"/>
            <a:chExt cx="2546048" cy="1165154"/>
          </a:xfrm>
        </p:grpSpPr>
        <p:sp>
          <p:nvSpPr>
            <p:cNvPr id="44" name="矩形 43"/>
            <p:cNvSpPr/>
            <p:nvPr/>
          </p:nvSpPr>
          <p:spPr>
            <a:xfrm>
              <a:off x="5133155" y="2001879"/>
              <a:ext cx="2546048" cy="8125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单击此处添加文字阐述，添加简短问题说明文字，具体说明文字在此处添加此处。</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5" name="矩形 44"/>
            <p:cNvSpPr/>
            <p:nvPr/>
          </p:nvSpPr>
          <p:spPr>
            <a:xfrm>
              <a:off x="5437229" y="1649255"/>
              <a:ext cx="2241974" cy="396583"/>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black">
                      <a:lumMod val="75000"/>
                      <a:lumOff val="25000"/>
                    </a:prstClr>
                  </a:solidFill>
                  <a:cs typeface="+mn-ea"/>
                  <a:sym typeface="+mn-lt"/>
                </a:rPr>
                <a:t>此处添加标题</a:t>
              </a:r>
              <a:endParaRPr lang="zh-CN" altLang="en-US" b="1" dirty="0">
                <a:solidFill>
                  <a:prstClr val="black">
                    <a:lumMod val="75000"/>
                    <a:lumOff val="25000"/>
                  </a:prstClr>
                </a:solidFill>
                <a:cs typeface="+mn-ea"/>
                <a:sym typeface="+mn-lt"/>
              </a:endParaRPr>
            </a:p>
          </p:txBody>
        </p:sp>
      </p:grpSp>
      <p:grpSp>
        <p:nvGrpSpPr>
          <p:cNvPr id="46" name="组合 45"/>
          <p:cNvGrpSpPr/>
          <p:nvPr/>
        </p:nvGrpSpPr>
        <p:grpSpPr>
          <a:xfrm>
            <a:off x="1264678" y="1951054"/>
            <a:ext cx="2546048" cy="1165154"/>
            <a:chOff x="5133155" y="1649255"/>
            <a:chExt cx="2546048" cy="1165154"/>
          </a:xfrm>
        </p:grpSpPr>
        <p:sp>
          <p:nvSpPr>
            <p:cNvPr id="47" name="矩形 46"/>
            <p:cNvSpPr/>
            <p:nvPr/>
          </p:nvSpPr>
          <p:spPr>
            <a:xfrm>
              <a:off x="5133155" y="2001879"/>
              <a:ext cx="2546048" cy="8125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单击此处添加文字阐述，添加简短问题说明文字，具体说明文字在此处添加此处。</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8" name="矩形 47"/>
            <p:cNvSpPr/>
            <p:nvPr/>
          </p:nvSpPr>
          <p:spPr>
            <a:xfrm>
              <a:off x="5437229" y="1649255"/>
              <a:ext cx="2241974" cy="396583"/>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black">
                      <a:lumMod val="75000"/>
                      <a:lumOff val="25000"/>
                    </a:prstClr>
                  </a:solidFill>
                  <a:cs typeface="+mn-ea"/>
                  <a:sym typeface="+mn-lt"/>
                </a:rPr>
                <a:t>此处添加标题</a:t>
              </a:r>
              <a:endParaRPr lang="zh-CN" altLang="en-US" b="1" dirty="0">
                <a:solidFill>
                  <a:prstClr val="black">
                    <a:lumMod val="75000"/>
                    <a:lumOff val="25000"/>
                  </a:prstClr>
                </a:solidFill>
                <a:cs typeface="+mn-ea"/>
                <a:sym typeface="+mn-lt"/>
              </a:endParaRPr>
            </a:p>
          </p:txBody>
        </p:sp>
      </p:grpSp>
      <p:grpSp>
        <p:nvGrpSpPr>
          <p:cNvPr id="49" name="组合 48"/>
          <p:cNvGrpSpPr/>
          <p:nvPr/>
        </p:nvGrpSpPr>
        <p:grpSpPr>
          <a:xfrm>
            <a:off x="8724571" y="4207154"/>
            <a:ext cx="2546048" cy="1165154"/>
            <a:chOff x="5133155" y="1649255"/>
            <a:chExt cx="2546048" cy="1165154"/>
          </a:xfrm>
        </p:grpSpPr>
        <p:sp>
          <p:nvSpPr>
            <p:cNvPr id="50" name="矩形 49"/>
            <p:cNvSpPr/>
            <p:nvPr/>
          </p:nvSpPr>
          <p:spPr>
            <a:xfrm>
              <a:off x="5133155" y="2001879"/>
              <a:ext cx="2546048" cy="81253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单击此处添加文字阐述，添加简短问题说明文字，具体说明文字在此处添加此处。</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51" name="矩形 50"/>
            <p:cNvSpPr/>
            <p:nvPr/>
          </p:nvSpPr>
          <p:spPr>
            <a:xfrm>
              <a:off x="5133155" y="1649255"/>
              <a:ext cx="2241974" cy="396583"/>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b="1" dirty="0">
                  <a:solidFill>
                    <a:prstClr val="black">
                      <a:lumMod val="75000"/>
                      <a:lumOff val="25000"/>
                    </a:prstClr>
                  </a:solidFill>
                  <a:cs typeface="+mn-ea"/>
                  <a:sym typeface="+mn-lt"/>
                </a:rPr>
                <a:t>此处添加标题</a:t>
              </a:r>
              <a:endParaRPr lang="zh-CN" altLang="en-US" b="1" dirty="0">
                <a:solidFill>
                  <a:prstClr val="black">
                    <a:lumMod val="75000"/>
                    <a:lumOff val="25000"/>
                  </a:prstClr>
                </a:solidFill>
                <a:cs typeface="+mn-ea"/>
                <a:sym typeface="+mn-lt"/>
              </a:endParaRPr>
            </a:p>
          </p:txBody>
        </p:sp>
      </p:grpSp>
      <p:grpSp>
        <p:nvGrpSpPr>
          <p:cNvPr id="52" name="组合 51"/>
          <p:cNvGrpSpPr/>
          <p:nvPr/>
        </p:nvGrpSpPr>
        <p:grpSpPr>
          <a:xfrm>
            <a:off x="8724571" y="1951054"/>
            <a:ext cx="2546048" cy="1165154"/>
            <a:chOff x="5133155" y="1649255"/>
            <a:chExt cx="2546048" cy="1165154"/>
          </a:xfrm>
        </p:grpSpPr>
        <p:sp>
          <p:nvSpPr>
            <p:cNvPr id="53" name="矩形 52"/>
            <p:cNvSpPr/>
            <p:nvPr/>
          </p:nvSpPr>
          <p:spPr>
            <a:xfrm>
              <a:off x="5133155" y="2001879"/>
              <a:ext cx="2546048" cy="81253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cs typeface="+mn-ea"/>
                  <a:sym typeface="+mn-lt"/>
                </a:rPr>
                <a:t>单击此处添加文字阐述，添加简短问题说明文字，具体说明文字在此处添加此处。</a:t>
              </a:r>
              <a:endParaRPr kumimoji="0" lang="en-US" altLang="zh-CN" sz="12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54" name="矩形 53"/>
            <p:cNvSpPr/>
            <p:nvPr/>
          </p:nvSpPr>
          <p:spPr>
            <a:xfrm>
              <a:off x="5133155" y="1649255"/>
              <a:ext cx="2241974" cy="396583"/>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rPr>
                <a:t>此处添加标题</a:t>
              </a:r>
              <a:endParaRPr kumimoji="0" lang="zh-CN" altLang="en-US" sz="1800" b="1"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par>
                                <p:cTn id="16" presetID="53" presetClass="entr" presetSubtype="16"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par>
                                <p:cTn id="21" presetID="53" presetClass="entr" presetSubtype="16"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p:cTn id="23" dur="500" fill="hold"/>
                                        <p:tgtEl>
                                          <p:spTgt spid="37"/>
                                        </p:tgtEl>
                                        <p:attrNameLst>
                                          <p:attrName>ppt_w</p:attrName>
                                        </p:attrNameLst>
                                      </p:cBhvr>
                                      <p:tavLst>
                                        <p:tav tm="0">
                                          <p:val>
                                            <p:fltVal val="0"/>
                                          </p:val>
                                        </p:tav>
                                        <p:tav tm="100000">
                                          <p:val>
                                            <p:strVal val="#ppt_w"/>
                                          </p:val>
                                        </p:tav>
                                      </p:tavLst>
                                    </p:anim>
                                    <p:anim calcmode="lin" valueType="num">
                                      <p:cBhvr>
                                        <p:cTn id="24" dur="500" fill="hold"/>
                                        <p:tgtEl>
                                          <p:spTgt spid="37"/>
                                        </p:tgtEl>
                                        <p:attrNameLst>
                                          <p:attrName>ppt_h</p:attrName>
                                        </p:attrNameLst>
                                      </p:cBhvr>
                                      <p:tavLst>
                                        <p:tav tm="0">
                                          <p:val>
                                            <p:fltVal val="0"/>
                                          </p:val>
                                        </p:tav>
                                        <p:tav tm="100000">
                                          <p:val>
                                            <p:strVal val="#ppt_h"/>
                                          </p:val>
                                        </p:tav>
                                      </p:tavLst>
                                    </p:anim>
                                    <p:animEffect transition="in" filter="fade">
                                      <p:cBhvr>
                                        <p:cTn id="25" dur="500"/>
                                        <p:tgtEl>
                                          <p:spTgt spid="37"/>
                                        </p:tgtEl>
                                      </p:cBhvr>
                                    </p:animEffect>
                                  </p:childTnLst>
                                </p:cTn>
                              </p:par>
                              <p:par>
                                <p:cTn id="26" presetID="53" presetClass="entr" presetSubtype="16"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ppt_w</p:attrName>
                                        </p:attrNameLst>
                                      </p:cBhvr>
                                      <p:tavLst>
                                        <p:tav tm="0">
                                          <p:val>
                                            <p:fltVal val="0"/>
                                          </p:val>
                                        </p:tav>
                                        <p:tav tm="100000">
                                          <p:val>
                                            <p:strVal val="#ppt_w"/>
                                          </p:val>
                                        </p:tav>
                                      </p:tavLst>
                                    </p:anim>
                                    <p:anim calcmode="lin" valueType="num">
                                      <p:cBhvr>
                                        <p:cTn id="29" dur="500" fill="hold"/>
                                        <p:tgtEl>
                                          <p:spTgt spid="40"/>
                                        </p:tgtEl>
                                        <p:attrNameLst>
                                          <p:attrName>ppt_h</p:attrName>
                                        </p:attrNameLst>
                                      </p:cBhvr>
                                      <p:tavLst>
                                        <p:tav tm="0">
                                          <p:val>
                                            <p:fltVal val="0"/>
                                          </p:val>
                                        </p:tav>
                                        <p:tav tm="100000">
                                          <p:val>
                                            <p:strVal val="#ppt_h"/>
                                          </p:val>
                                        </p:tav>
                                      </p:tavLst>
                                    </p:anim>
                                    <p:animEffect transition="in" filter="fade">
                                      <p:cBhvr>
                                        <p:cTn id="30" dur="500"/>
                                        <p:tgtEl>
                                          <p:spTgt spid="40"/>
                                        </p:tgtEl>
                                      </p:cBhvr>
                                    </p:animEffect>
                                  </p:childTnLst>
                                </p:cTn>
                              </p:par>
                            </p:childTnLst>
                          </p:cTn>
                        </p:par>
                        <p:par>
                          <p:cTn id="31" fill="hold">
                            <p:stCondLst>
                              <p:cond delay="1000"/>
                            </p:stCondLst>
                            <p:childTnLst>
                              <p:par>
                                <p:cTn id="32" presetID="2" presetClass="entr" presetSubtype="8"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0-#ppt_w/2"/>
                                          </p:val>
                                        </p:tav>
                                        <p:tav tm="100000">
                                          <p:val>
                                            <p:strVal val="#ppt_x"/>
                                          </p:val>
                                        </p:tav>
                                      </p:tavLst>
                                    </p:anim>
                                    <p:anim calcmode="lin" valueType="num">
                                      <p:cBhvr additive="base">
                                        <p:cTn id="35" dur="500" fill="hold"/>
                                        <p:tgtEl>
                                          <p:spTgt spid="46"/>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0-#ppt_w/2"/>
                                          </p:val>
                                        </p:tav>
                                        <p:tav tm="100000">
                                          <p:val>
                                            <p:strVal val="#ppt_x"/>
                                          </p:val>
                                        </p:tav>
                                      </p:tavLst>
                                    </p:anim>
                                    <p:anim calcmode="lin" valueType="num">
                                      <p:cBhvr additive="base">
                                        <p:cTn id="39" dur="500" fill="hold"/>
                                        <p:tgtEl>
                                          <p:spTgt spid="43"/>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500" fill="hold"/>
                                        <p:tgtEl>
                                          <p:spTgt spid="52"/>
                                        </p:tgtEl>
                                        <p:attrNameLst>
                                          <p:attrName>ppt_x</p:attrName>
                                        </p:attrNameLst>
                                      </p:cBhvr>
                                      <p:tavLst>
                                        <p:tav tm="0">
                                          <p:val>
                                            <p:strVal val="1+#ppt_w/2"/>
                                          </p:val>
                                        </p:tav>
                                        <p:tav tm="100000">
                                          <p:val>
                                            <p:strVal val="#ppt_x"/>
                                          </p:val>
                                        </p:tav>
                                      </p:tavLst>
                                    </p:anim>
                                    <p:anim calcmode="lin" valueType="num">
                                      <p:cBhvr additive="base">
                                        <p:cTn id="43" dur="500" fill="hold"/>
                                        <p:tgtEl>
                                          <p:spTgt spid="52"/>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additive="base">
                                        <p:cTn id="46" dur="500" fill="hold"/>
                                        <p:tgtEl>
                                          <p:spTgt spid="49"/>
                                        </p:tgtEl>
                                        <p:attrNameLst>
                                          <p:attrName>ppt_x</p:attrName>
                                        </p:attrNameLst>
                                      </p:cBhvr>
                                      <p:tavLst>
                                        <p:tav tm="0">
                                          <p:val>
                                            <p:strVal val="1+#ppt_w/2"/>
                                          </p:val>
                                        </p:tav>
                                        <p:tav tm="100000">
                                          <p:val>
                                            <p:strVal val="#ppt_x"/>
                                          </p:val>
                                        </p:tav>
                                      </p:tavLst>
                                    </p:anim>
                                    <p:anim calcmode="lin" valueType="num">
                                      <p:cBhvr additive="base">
                                        <p:cTn id="47"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未来工作计划</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04</a:t>
            </a:r>
            <a:endParaRPr lang="en-US" altLang="zh-CN" dirty="0">
              <a:solidFill>
                <a:srgbClr val="6572A1">
                  <a:alpha val="54000"/>
                </a:srgbClr>
              </a:solidFill>
              <a:cs typeface="+mn-ea"/>
              <a:sym typeface="+mn-lt"/>
            </a:endParaRPr>
          </a:p>
        </p:txBody>
      </p:sp>
      <p:sp>
        <p:nvSpPr>
          <p:cNvPr id="38" name="Rectangle 6"/>
          <p:cNvSpPr/>
          <p:nvPr/>
        </p:nvSpPr>
        <p:spPr>
          <a:xfrm>
            <a:off x="1772920" y="1727200"/>
            <a:ext cx="2368550" cy="2413635"/>
          </a:xfrm>
          <a:prstGeom prst="rect">
            <a:avLst/>
          </a:prstGeom>
          <a:noFill/>
          <a:ln w="63500">
            <a:solidFill>
              <a:srgbClr val="6572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lumMod val="75000"/>
                  <a:lumOff val="25000"/>
                </a:schemeClr>
              </a:solidFill>
              <a:cs typeface="+mn-ea"/>
              <a:sym typeface="+mn-lt"/>
            </a:endParaRPr>
          </a:p>
        </p:txBody>
      </p:sp>
      <p:sp>
        <p:nvSpPr>
          <p:cNvPr id="39" name="Rectangle 7"/>
          <p:cNvSpPr/>
          <p:nvPr/>
        </p:nvSpPr>
        <p:spPr>
          <a:xfrm>
            <a:off x="4907915" y="1727200"/>
            <a:ext cx="2368550" cy="2413635"/>
          </a:xfrm>
          <a:prstGeom prst="rect">
            <a:avLst/>
          </a:prstGeom>
          <a:noFill/>
          <a:ln w="635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lumMod val="75000"/>
                  <a:lumOff val="25000"/>
                </a:schemeClr>
              </a:solidFill>
              <a:cs typeface="+mn-ea"/>
              <a:sym typeface="+mn-lt"/>
            </a:endParaRPr>
          </a:p>
        </p:txBody>
      </p:sp>
      <p:sp>
        <p:nvSpPr>
          <p:cNvPr id="40" name="Freeform 36"/>
          <p:cNvSpPr/>
          <p:nvPr/>
        </p:nvSpPr>
        <p:spPr bwMode="auto">
          <a:xfrm>
            <a:off x="2696227" y="1895016"/>
            <a:ext cx="522196" cy="647857"/>
          </a:xfrm>
          <a:custGeom>
            <a:avLst/>
            <a:gdLst>
              <a:gd name="T0" fmla="*/ 186 w 226"/>
              <a:gd name="T1" fmla="*/ 210 h 280"/>
              <a:gd name="T2" fmla="*/ 202 w 226"/>
              <a:gd name="T3" fmla="*/ 244 h 280"/>
              <a:gd name="T4" fmla="*/ 189 w 226"/>
              <a:gd name="T5" fmla="*/ 278 h 280"/>
              <a:gd name="T6" fmla="*/ 190 w 226"/>
              <a:gd name="T7" fmla="*/ 244 h 280"/>
              <a:gd name="T8" fmla="*/ 170 w 226"/>
              <a:gd name="T9" fmla="*/ 215 h 280"/>
              <a:gd name="T10" fmla="*/ 63 w 226"/>
              <a:gd name="T11" fmla="*/ 189 h 280"/>
              <a:gd name="T12" fmla="*/ 0 w 226"/>
              <a:gd name="T13" fmla="*/ 48 h 280"/>
              <a:gd name="T14" fmla="*/ 195 w 226"/>
              <a:gd name="T15" fmla="*/ 74 h 280"/>
              <a:gd name="T16" fmla="*/ 193 w 226"/>
              <a:gd name="T17" fmla="*/ 197 h 280"/>
              <a:gd name="T18" fmla="*/ 104 w 226"/>
              <a:gd name="T19" fmla="*/ 94 h 280"/>
              <a:gd name="T20" fmla="*/ 186 w 226"/>
              <a:gd name="T21" fmla="*/ 21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280">
                <a:moveTo>
                  <a:pt x="186" y="210"/>
                </a:moveTo>
                <a:cubicBezTo>
                  <a:pt x="186" y="210"/>
                  <a:pt x="194" y="223"/>
                  <a:pt x="202" y="244"/>
                </a:cubicBezTo>
                <a:cubicBezTo>
                  <a:pt x="209" y="263"/>
                  <a:pt x="206" y="280"/>
                  <a:pt x="189" y="278"/>
                </a:cubicBezTo>
                <a:cubicBezTo>
                  <a:pt x="173" y="275"/>
                  <a:pt x="196" y="258"/>
                  <a:pt x="190" y="244"/>
                </a:cubicBezTo>
                <a:cubicBezTo>
                  <a:pt x="182" y="224"/>
                  <a:pt x="171" y="215"/>
                  <a:pt x="170" y="215"/>
                </a:cubicBezTo>
                <a:cubicBezTo>
                  <a:pt x="145" y="219"/>
                  <a:pt x="95" y="222"/>
                  <a:pt x="63" y="189"/>
                </a:cubicBezTo>
                <a:cubicBezTo>
                  <a:pt x="18" y="145"/>
                  <a:pt x="46" y="79"/>
                  <a:pt x="0" y="48"/>
                </a:cubicBezTo>
                <a:cubicBezTo>
                  <a:pt x="75" y="0"/>
                  <a:pt x="163" y="25"/>
                  <a:pt x="195" y="74"/>
                </a:cubicBezTo>
                <a:cubicBezTo>
                  <a:pt x="226" y="120"/>
                  <a:pt x="206" y="173"/>
                  <a:pt x="193" y="197"/>
                </a:cubicBezTo>
                <a:cubicBezTo>
                  <a:pt x="193" y="197"/>
                  <a:pt x="134" y="103"/>
                  <a:pt x="104" y="94"/>
                </a:cubicBezTo>
                <a:cubicBezTo>
                  <a:pt x="139" y="128"/>
                  <a:pt x="186" y="210"/>
                  <a:pt x="186" y="210"/>
                </a:cubicBezTo>
                <a:close/>
              </a:path>
            </a:pathLst>
          </a:custGeom>
          <a:solidFill>
            <a:srgbClr val="6572A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cs typeface="+mn-ea"/>
              <a:sym typeface="+mn-lt"/>
            </a:endParaRPr>
          </a:p>
        </p:txBody>
      </p:sp>
      <p:sp>
        <p:nvSpPr>
          <p:cNvPr id="41" name="标题 9"/>
          <p:cNvSpPr txBox="1"/>
          <p:nvPr/>
        </p:nvSpPr>
        <p:spPr>
          <a:xfrm>
            <a:off x="2258633" y="2801881"/>
            <a:ext cx="1415772" cy="313932"/>
          </a:xfrm>
          <a:prstGeom prst="rect">
            <a:avLst/>
          </a:prstGeom>
          <a:noFill/>
        </p:spPr>
        <p:txBody>
          <a:bodyPr wrap="none" rtlCol="0">
            <a:spAutoFit/>
          </a:bodyPr>
          <a:lstStyle>
            <a:lvl1pPr algn="ctr" defTabSz="914400" rtl="0" eaLnBrk="1" latinLnBrk="0" hangingPunct="1">
              <a:lnSpc>
                <a:spcPct val="90000"/>
              </a:lnSpc>
              <a:spcBef>
                <a:spcPct val="0"/>
              </a:spcBef>
              <a:buNone/>
              <a:defRPr lang="zh-CN" altLang="en-US" sz="2400" kern="1200">
                <a:solidFill>
                  <a:schemeClr val="accent6">
                    <a:lumMod val="75000"/>
                  </a:schemeClr>
                </a:solidFill>
                <a:latin typeface="+mn-lt"/>
                <a:ea typeface="+mn-ea"/>
                <a:cs typeface="+mn-cs"/>
              </a:defRPr>
            </a:lvl1pPr>
          </a:lstStyle>
          <a:p>
            <a:r>
              <a:rPr lang="zh-CN" altLang="en-US" sz="1600" b="1" dirty="0">
                <a:solidFill>
                  <a:schemeClr val="tx1">
                    <a:lumMod val="75000"/>
                    <a:lumOff val="25000"/>
                  </a:schemeClr>
                </a:solidFill>
                <a:cs typeface="+mn-ea"/>
                <a:sym typeface="+mn-lt"/>
              </a:rPr>
              <a:t>此处添加标题</a:t>
            </a:r>
            <a:endParaRPr lang="zh-CN" altLang="en-US" sz="1600" b="1" dirty="0">
              <a:solidFill>
                <a:schemeClr val="tx1">
                  <a:lumMod val="75000"/>
                  <a:lumOff val="25000"/>
                </a:schemeClr>
              </a:solidFill>
              <a:cs typeface="+mn-ea"/>
              <a:sym typeface="+mn-lt"/>
            </a:endParaRPr>
          </a:p>
        </p:txBody>
      </p:sp>
      <p:sp>
        <p:nvSpPr>
          <p:cNvPr id="42" name="矩形 41"/>
          <p:cNvSpPr/>
          <p:nvPr/>
        </p:nvSpPr>
        <p:spPr>
          <a:xfrm>
            <a:off x="2258915" y="3067477"/>
            <a:ext cx="1915589" cy="975995"/>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p:txBody>
      </p:sp>
      <p:sp>
        <p:nvSpPr>
          <p:cNvPr id="43" name="Freeform 41"/>
          <p:cNvSpPr/>
          <p:nvPr/>
        </p:nvSpPr>
        <p:spPr bwMode="auto">
          <a:xfrm>
            <a:off x="5793434" y="1918902"/>
            <a:ext cx="560203" cy="602627"/>
          </a:xfrm>
          <a:custGeom>
            <a:avLst/>
            <a:gdLst>
              <a:gd name="connsiteX0" fmla="*/ 268865 w 308431"/>
              <a:gd name="connsiteY0" fmla="*/ 82550 h 331788"/>
              <a:gd name="connsiteX1" fmla="*/ 275359 w 308431"/>
              <a:gd name="connsiteY1" fmla="*/ 86438 h 331788"/>
              <a:gd name="connsiteX2" fmla="*/ 305233 w 308431"/>
              <a:gd name="connsiteY2" fmla="*/ 201775 h 331788"/>
              <a:gd name="connsiteX3" fmla="*/ 301337 w 308431"/>
              <a:gd name="connsiteY3" fmla="*/ 208254 h 331788"/>
              <a:gd name="connsiteX4" fmla="*/ 293543 w 308431"/>
              <a:gd name="connsiteY4" fmla="*/ 209550 h 331788"/>
              <a:gd name="connsiteX5" fmla="*/ 171450 w 308431"/>
              <a:gd name="connsiteY5" fmla="*/ 166785 h 331788"/>
              <a:gd name="connsiteX6" fmla="*/ 262371 w 308431"/>
              <a:gd name="connsiteY6" fmla="*/ 85142 h 331788"/>
              <a:gd name="connsiteX7" fmla="*/ 268865 w 308431"/>
              <a:gd name="connsiteY7" fmla="*/ 82550 h 331788"/>
              <a:gd name="connsiteX8" fmla="*/ 126737 w 308431"/>
              <a:gd name="connsiteY8" fmla="*/ 60325 h 331788"/>
              <a:gd name="connsiteX9" fmla="*/ 133203 w 308431"/>
              <a:gd name="connsiteY9" fmla="*/ 62910 h 331788"/>
              <a:gd name="connsiteX10" fmla="*/ 135789 w 308431"/>
              <a:gd name="connsiteY10" fmla="*/ 69374 h 331788"/>
              <a:gd name="connsiteX11" fmla="*/ 135789 w 308431"/>
              <a:gd name="connsiteY11" fmla="*/ 187008 h 331788"/>
              <a:gd name="connsiteX12" fmla="*/ 258647 w 308431"/>
              <a:gd name="connsiteY12" fmla="*/ 230959 h 331788"/>
              <a:gd name="connsiteX13" fmla="*/ 263820 w 308431"/>
              <a:gd name="connsiteY13" fmla="*/ 234837 h 331788"/>
              <a:gd name="connsiteX14" fmla="*/ 263820 w 308431"/>
              <a:gd name="connsiteY14" fmla="*/ 242593 h 331788"/>
              <a:gd name="connsiteX15" fmla="*/ 135789 w 308431"/>
              <a:gd name="connsiteY15" fmla="*/ 331788 h 331788"/>
              <a:gd name="connsiteX16" fmla="*/ 0 w 308431"/>
              <a:gd name="connsiteY16" fmla="*/ 196057 h 331788"/>
              <a:gd name="connsiteX17" fmla="*/ 126737 w 308431"/>
              <a:gd name="connsiteY17" fmla="*/ 60325 h 331788"/>
              <a:gd name="connsiteX18" fmla="*/ 173888 w 308431"/>
              <a:gd name="connsiteY18" fmla="*/ 0 h 331788"/>
              <a:gd name="connsiteX19" fmla="*/ 252995 w 308431"/>
              <a:gd name="connsiteY19" fmla="*/ 32398 h 331788"/>
              <a:gd name="connsiteX20" fmla="*/ 255588 w 308431"/>
              <a:gd name="connsiteY20" fmla="*/ 40173 h 331788"/>
              <a:gd name="connsiteX21" fmla="*/ 252995 w 308431"/>
              <a:gd name="connsiteY21" fmla="*/ 46653 h 331788"/>
              <a:gd name="connsiteX22" fmla="*/ 163513 w 308431"/>
              <a:gd name="connsiteY22" fmla="*/ 127000 h 331788"/>
              <a:gd name="connsiteX23" fmla="*/ 163513 w 308431"/>
              <a:gd name="connsiteY23" fmla="*/ 9071 h 331788"/>
              <a:gd name="connsiteX24" fmla="*/ 166106 w 308431"/>
              <a:gd name="connsiteY24" fmla="*/ 2592 h 331788"/>
              <a:gd name="connsiteX25" fmla="*/ 173888 w 308431"/>
              <a:gd name="connsiteY2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8431" h="331788">
                <a:moveTo>
                  <a:pt x="268865" y="82550"/>
                </a:moveTo>
                <a:cubicBezTo>
                  <a:pt x="271463" y="82550"/>
                  <a:pt x="274060" y="83846"/>
                  <a:pt x="275359" y="86438"/>
                </a:cubicBezTo>
                <a:cubicBezTo>
                  <a:pt x="303934" y="118836"/>
                  <a:pt x="314325" y="161601"/>
                  <a:pt x="305233" y="201775"/>
                </a:cubicBezTo>
                <a:cubicBezTo>
                  <a:pt x="305233" y="204366"/>
                  <a:pt x="303934" y="206958"/>
                  <a:pt x="301337" y="208254"/>
                </a:cubicBezTo>
                <a:cubicBezTo>
                  <a:pt x="298739" y="209550"/>
                  <a:pt x="296141" y="209550"/>
                  <a:pt x="293543" y="209550"/>
                </a:cubicBezTo>
                <a:cubicBezTo>
                  <a:pt x="293543" y="209550"/>
                  <a:pt x="293543" y="209550"/>
                  <a:pt x="171450" y="166785"/>
                </a:cubicBezTo>
                <a:cubicBezTo>
                  <a:pt x="171450" y="166785"/>
                  <a:pt x="171450" y="166785"/>
                  <a:pt x="262371" y="85142"/>
                </a:cubicBezTo>
                <a:cubicBezTo>
                  <a:pt x="263670" y="83846"/>
                  <a:pt x="266267" y="82550"/>
                  <a:pt x="268865" y="82550"/>
                </a:cubicBezTo>
                <a:close/>
                <a:moveTo>
                  <a:pt x="126737" y="60325"/>
                </a:moveTo>
                <a:cubicBezTo>
                  <a:pt x="129323" y="60325"/>
                  <a:pt x="131910" y="61618"/>
                  <a:pt x="133203" y="62910"/>
                </a:cubicBezTo>
                <a:cubicBezTo>
                  <a:pt x="135789" y="65496"/>
                  <a:pt x="135789" y="66788"/>
                  <a:pt x="135789" y="69374"/>
                </a:cubicBezTo>
                <a:cubicBezTo>
                  <a:pt x="135789" y="69374"/>
                  <a:pt x="135789" y="69374"/>
                  <a:pt x="135789" y="187008"/>
                </a:cubicBezTo>
                <a:cubicBezTo>
                  <a:pt x="135789" y="187008"/>
                  <a:pt x="135789" y="187008"/>
                  <a:pt x="258647" y="230959"/>
                </a:cubicBezTo>
                <a:cubicBezTo>
                  <a:pt x="261234" y="230959"/>
                  <a:pt x="262527" y="233544"/>
                  <a:pt x="263820" y="234837"/>
                </a:cubicBezTo>
                <a:cubicBezTo>
                  <a:pt x="265113" y="237422"/>
                  <a:pt x="265113" y="240008"/>
                  <a:pt x="263820" y="242593"/>
                </a:cubicBezTo>
                <a:cubicBezTo>
                  <a:pt x="244421" y="294300"/>
                  <a:pt x="195279" y="331788"/>
                  <a:pt x="135789" y="331788"/>
                </a:cubicBezTo>
                <a:cubicBezTo>
                  <a:pt x="60782" y="331788"/>
                  <a:pt x="0" y="271032"/>
                  <a:pt x="0" y="196057"/>
                </a:cubicBezTo>
                <a:cubicBezTo>
                  <a:pt x="0" y="124959"/>
                  <a:pt x="55609" y="65496"/>
                  <a:pt x="126737" y="60325"/>
                </a:cubicBezTo>
                <a:close/>
                <a:moveTo>
                  <a:pt x="173888" y="0"/>
                </a:moveTo>
                <a:cubicBezTo>
                  <a:pt x="203715" y="2592"/>
                  <a:pt x="230948" y="14255"/>
                  <a:pt x="252995" y="32398"/>
                </a:cubicBezTo>
                <a:cubicBezTo>
                  <a:pt x="254291" y="34990"/>
                  <a:pt x="255588" y="37582"/>
                  <a:pt x="255588" y="40173"/>
                </a:cubicBezTo>
                <a:cubicBezTo>
                  <a:pt x="255588" y="42765"/>
                  <a:pt x="254291" y="45357"/>
                  <a:pt x="252995" y="46653"/>
                </a:cubicBezTo>
                <a:cubicBezTo>
                  <a:pt x="252995" y="46653"/>
                  <a:pt x="252995" y="46653"/>
                  <a:pt x="163513" y="127000"/>
                </a:cubicBezTo>
                <a:cubicBezTo>
                  <a:pt x="163513" y="127000"/>
                  <a:pt x="163513" y="127000"/>
                  <a:pt x="163513" y="9071"/>
                </a:cubicBezTo>
                <a:cubicBezTo>
                  <a:pt x="163513" y="6480"/>
                  <a:pt x="164810" y="3888"/>
                  <a:pt x="166106" y="2592"/>
                </a:cubicBezTo>
                <a:cubicBezTo>
                  <a:pt x="168700" y="1296"/>
                  <a:pt x="171294" y="0"/>
                  <a:pt x="17388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cs typeface="+mn-ea"/>
              <a:sym typeface="+mn-lt"/>
            </a:endParaRPr>
          </a:p>
        </p:txBody>
      </p:sp>
      <p:sp>
        <p:nvSpPr>
          <p:cNvPr id="44" name="标题 9"/>
          <p:cNvSpPr txBox="1"/>
          <p:nvPr/>
        </p:nvSpPr>
        <p:spPr>
          <a:xfrm>
            <a:off x="5360373" y="2754579"/>
            <a:ext cx="1415772" cy="313932"/>
          </a:xfrm>
          <a:prstGeom prst="rect">
            <a:avLst/>
          </a:prstGeom>
          <a:noFill/>
        </p:spPr>
        <p:txBody>
          <a:bodyPr wrap="none" rtlCol="0">
            <a:spAutoFit/>
          </a:bodyPr>
          <a:lstStyle>
            <a:lvl1pPr algn="ctr" defTabSz="914400" rtl="0" eaLnBrk="1" latinLnBrk="0" hangingPunct="1">
              <a:lnSpc>
                <a:spcPct val="90000"/>
              </a:lnSpc>
              <a:spcBef>
                <a:spcPct val="0"/>
              </a:spcBef>
              <a:buNone/>
              <a:defRPr lang="zh-CN" altLang="en-US" sz="2400" kern="1200">
                <a:solidFill>
                  <a:schemeClr val="accent6">
                    <a:lumMod val="75000"/>
                  </a:schemeClr>
                </a:solidFill>
                <a:latin typeface="+mn-lt"/>
                <a:ea typeface="+mn-ea"/>
                <a:cs typeface="+mn-cs"/>
              </a:defRPr>
            </a:lvl1pPr>
          </a:lstStyle>
          <a:p>
            <a:r>
              <a:rPr lang="zh-CN" altLang="en-US" sz="1600" b="1" dirty="0">
                <a:solidFill>
                  <a:schemeClr val="tx1">
                    <a:lumMod val="75000"/>
                    <a:lumOff val="25000"/>
                  </a:schemeClr>
                </a:solidFill>
                <a:cs typeface="+mn-ea"/>
                <a:sym typeface="+mn-lt"/>
              </a:rPr>
              <a:t>此处添加标题</a:t>
            </a:r>
            <a:endParaRPr lang="zh-CN" altLang="en-US" sz="1600" b="1" dirty="0">
              <a:solidFill>
                <a:schemeClr val="tx1">
                  <a:lumMod val="75000"/>
                  <a:lumOff val="25000"/>
                </a:schemeClr>
              </a:solidFill>
              <a:cs typeface="+mn-ea"/>
              <a:sym typeface="+mn-lt"/>
            </a:endParaRPr>
          </a:p>
        </p:txBody>
      </p:sp>
      <p:sp>
        <p:nvSpPr>
          <p:cNvPr id="45" name="矩形 44"/>
          <p:cNvSpPr/>
          <p:nvPr/>
        </p:nvSpPr>
        <p:spPr>
          <a:xfrm>
            <a:off x="5360655" y="3068435"/>
            <a:ext cx="1915589" cy="975995"/>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p:txBody>
      </p:sp>
      <p:grpSp>
        <p:nvGrpSpPr>
          <p:cNvPr id="47" name="组合 46"/>
          <p:cNvGrpSpPr/>
          <p:nvPr/>
        </p:nvGrpSpPr>
        <p:grpSpPr>
          <a:xfrm>
            <a:off x="2689634" y="4431109"/>
            <a:ext cx="6187851" cy="1069972"/>
            <a:chOff x="6685960" y="2711132"/>
            <a:chExt cx="6187851" cy="1069972"/>
          </a:xfrm>
        </p:grpSpPr>
        <p:sp>
          <p:nvSpPr>
            <p:cNvPr id="48" name="矩形 47"/>
            <p:cNvSpPr/>
            <p:nvPr/>
          </p:nvSpPr>
          <p:spPr>
            <a:xfrm>
              <a:off x="6685960" y="3171706"/>
              <a:ext cx="6187851"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tx1">
                    <a:lumMod val="75000"/>
                    <a:lumOff val="25000"/>
                  </a:schemeClr>
                </a:solidFill>
                <a:cs typeface="+mn-ea"/>
                <a:sym typeface="+mn-lt"/>
              </a:endParaRPr>
            </a:p>
          </p:txBody>
        </p:sp>
        <p:sp>
          <p:nvSpPr>
            <p:cNvPr id="49" name="矩形 48"/>
            <p:cNvSpPr/>
            <p:nvPr/>
          </p:nvSpPr>
          <p:spPr>
            <a:xfrm>
              <a:off x="8904002" y="2711132"/>
              <a:ext cx="2241974" cy="430374"/>
            </a:xfrm>
            <a:prstGeom prst="rect">
              <a:avLst/>
            </a:prstGeom>
          </p:spPr>
          <p:txBody>
            <a:bodyPr wrap="square">
              <a:spAutoFit/>
              <a:scene3d>
                <a:camera prst="orthographicFront"/>
                <a:lightRig rig="threePt" dir="t"/>
              </a:scene3d>
              <a:sp3d contourW="12700"/>
            </a:bodyPr>
            <a:lstStyle/>
            <a:p>
              <a:pPr algn="ctr">
                <a:lnSpc>
                  <a:spcPct val="120000"/>
                </a:lnSpc>
              </a:pPr>
              <a:r>
                <a:rPr lang="zh-CN" sz="2000" b="1" dirty="0">
                  <a:solidFill>
                    <a:schemeClr val="tx1">
                      <a:lumMod val="75000"/>
                      <a:lumOff val="25000"/>
                    </a:schemeClr>
                  </a:solidFill>
                  <a:cs typeface="+mn-ea"/>
                  <a:sym typeface="+mn-lt"/>
                </a:rPr>
                <a:t>未来计划</a:t>
              </a:r>
              <a:endParaRPr lang="zh-CN" sz="2000" b="1" dirty="0">
                <a:solidFill>
                  <a:schemeClr val="tx1">
                    <a:lumMod val="75000"/>
                    <a:lumOff val="25000"/>
                  </a:schemeClr>
                </a:solidFill>
                <a:cs typeface="+mn-ea"/>
                <a:sym typeface="+mn-lt"/>
              </a:endParaRPr>
            </a:p>
          </p:txBody>
        </p:sp>
      </p:grpSp>
      <p:sp>
        <p:nvSpPr>
          <p:cNvPr id="2" name="Rectangle 7"/>
          <p:cNvSpPr/>
          <p:nvPr/>
        </p:nvSpPr>
        <p:spPr>
          <a:xfrm>
            <a:off x="8001000" y="1722120"/>
            <a:ext cx="2368550" cy="2417445"/>
          </a:xfrm>
          <a:prstGeom prst="rect">
            <a:avLst/>
          </a:prstGeom>
          <a:noFill/>
          <a:ln w="63500">
            <a:solidFill>
              <a:srgbClr val="7578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lumMod val="75000"/>
                  <a:lumOff val="25000"/>
                </a:schemeClr>
              </a:solidFill>
              <a:cs typeface="+mn-ea"/>
              <a:sym typeface="+mn-lt"/>
            </a:endParaRPr>
          </a:p>
        </p:txBody>
      </p:sp>
      <p:sp>
        <p:nvSpPr>
          <p:cNvPr id="3" name="标题 9"/>
          <p:cNvSpPr txBox="1"/>
          <p:nvPr/>
        </p:nvSpPr>
        <p:spPr>
          <a:xfrm>
            <a:off x="8453458" y="2798394"/>
            <a:ext cx="1415772" cy="313932"/>
          </a:xfrm>
          <a:prstGeom prst="rect">
            <a:avLst/>
          </a:prstGeom>
          <a:noFill/>
        </p:spPr>
        <p:txBody>
          <a:bodyPr wrap="none" rtlCol="0">
            <a:spAutoFit/>
          </a:bodyPr>
          <a:lstStyle>
            <a:lvl1pPr algn="ctr" defTabSz="914400" rtl="0" eaLnBrk="1" latinLnBrk="0" hangingPunct="1">
              <a:lnSpc>
                <a:spcPct val="90000"/>
              </a:lnSpc>
              <a:spcBef>
                <a:spcPct val="0"/>
              </a:spcBef>
              <a:buNone/>
              <a:defRPr lang="zh-CN" altLang="en-US" sz="2400" kern="1200">
                <a:solidFill>
                  <a:schemeClr val="accent6">
                    <a:lumMod val="75000"/>
                  </a:schemeClr>
                </a:solidFill>
                <a:latin typeface="+mn-lt"/>
                <a:ea typeface="+mn-ea"/>
                <a:cs typeface="+mn-cs"/>
              </a:defRPr>
            </a:lvl1pPr>
          </a:lstStyle>
          <a:p>
            <a:r>
              <a:rPr lang="zh-CN" altLang="en-US" sz="1600" b="1" dirty="0">
                <a:solidFill>
                  <a:schemeClr val="tx1">
                    <a:lumMod val="75000"/>
                    <a:lumOff val="25000"/>
                  </a:schemeClr>
                </a:solidFill>
                <a:cs typeface="+mn-ea"/>
                <a:sym typeface="+mn-lt"/>
              </a:rPr>
              <a:t>此处添加标题</a:t>
            </a:r>
            <a:endParaRPr lang="zh-CN" altLang="en-US" sz="1600" b="1" dirty="0">
              <a:solidFill>
                <a:schemeClr val="tx1">
                  <a:lumMod val="75000"/>
                  <a:lumOff val="25000"/>
                </a:schemeClr>
              </a:solidFill>
              <a:cs typeface="+mn-ea"/>
              <a:sym typeface="+mn-lt"/>
            </a:endParaRPr>
          </a:p>
        </p:txBody>
      </p:sp>
      <p:sp>
        <p:nvSpPr>
          <p:cNvPr id="10" name="矩形 9"/>
          <p:cNvSpPr/>
          <p:nvPr/>
        </p:nvSpPr>
        <p:spPr>
          <a:xfrm>
            <a:off x="8453740" y="3112250"/>
            <a:ext cx="1915589" cy="975995"/>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sz="1600" dirty="0">
                <a:solidFill>
                  <a:schemeClr val="tx1">
                    <a:lumMod val="75000"/>
                    <a:lumOff val="25000"/>
                  </a:schemeClr>
                </a:solidFill>
                <a:cs typeface="+mn-ea"/>
                <a:sym typeface="+mn-lt"/>
              </a:rPr>
              <a:t>此处填写内容</a:t>
            </a:r>
            <a:endParaRPr lang="zh-CN" altLang="en-US" sz="1600" dirty="0">
              <a:solidFill>
                <a:schemeClr val="tx1">
                  <a:lumMod val="75000"/>
                  <a:lumOff val="25000"/>
                </a:schemeClr>
              </a:solidFill>
              <a:cs typeface="+mn-ea"/>
              <a:sym typeface="+mn-lt"/>
            </a:endParaRPr>
          </a:p>
        </p:txBody>
      </p:sp>
      <p:sp>
        <p:nvSpPr>
          <p:cNvPr id="6" name="Freeform 5"/>
          <p:cNvSpPr/>
          <p:nvPr/>
        </p:nvSpPr>
        <p:spPr bwMode="auto">
          <a:xfrm>
            <a:off x="8947110" y="2111052"/>
            <a:ext cx="428636" cy="428637"/>
          </a:xfrm>
          <a:custGeom>
            <a:avLst/>
            <a:gdLst/>
            <a:ahLst/>
            <a:cxnLst>
              <a:cxn ang="0">
                <a:pos x="wd2" y="hd2"/>
              </a:cxn>
              <a:cxn ang="5400000">
                <a:pos x="wd2" y="hd2"/>
              </a:cxn>
              <a:cxn ang="10800000">
                <a:pos x="wd2" y="hd2"/>
              </a:cxn>
              <a:cxn ang="16200000">
                <a:pos x="wd2" y="hd2"/>
              </a:cxn>
            </a:cxnLst>
            <a:rect l="0" t="0" r="r" b="b"/>
            <a:pathLst>
              <a:path w="21600" h="21600" extrusionOk="0">
                <a:moveTo>
                  <a:pt x="10874" y="21600"/>
                </a:moveTo>
                <a:cubicBezTo>
                  <a:pt x="16833" y="21600"/>
                  <a:pt x="21600" y="16833"/>
                  <a:pt x="21600" y="10874"/>
                </a:cubicBezTo>
                <a:cubicBezTo>
                  <a:pt x="21600" y="5214"/>
                  <a:pt x="17280" y="596"/>
                  <a:pt x="11768" y="0"/>
                </a:cubicBezTo>
                <a:cubicBezTo>
                  <a:pt x="11768" y="0"/>
                  <a:pt x="11768" y="0"/>
                  <a:pt x="11768" y="0"/>
                </a:cubicBezTo>
                <a:cubicBezTo>
                  <a:pt x="11768" y="0"/>
                  <a:pt x="11768" y="0"/>
                  <a:pt x="11768" y="0"/>
                </a:cubicBezTo>
                <a:cubicBezTo>
                  <a:pt x="11470" y="0"/>
                  <a:pt x="11172" y="0"/>
                  <a:pt x="10874" y="0"/>
                </a:cubicBezTo>
                <a:cubicBezTo>
                  <a:pt x="10577" y="0"/>
                  <a:pt x="10279" y="0"/>
                  <a:pt x="9981" y="0"/>
                </a:cubicBezTo>
                <a:cubicBezTo>
                  <a:pt x="9981" y="0"/>
                  <a:pt x="9981" y="0"/>
                  <a:pt x="9981" y="0"/>
                </a:cubicBezTo>
                <a:cubicBezTo>
                  <a:pt x="9981" y="0"/>
                  <a:pt x="9981" y="0"/>
                  <a:pt x="9981" y="0"/>
                </a:cubicBezTo>
                <a:cubicBezTo>
                  <a:pt x="4469" y="596"/>
                  <a:pt x="0" y="5214"/>
                  <a:pt x="0" y="10874"/>
                </a:cubicBezTo>
                <a:cubicBezTo>
                  <a:pt x="0" y="16833"/>
                  <a:pt x="4916" y="21600"/>
                  <a:pt x="10874" y="21600"/>
                </a:cubicBezTo>
                <a:close/>
                <a:moveTo>
                  <a:pt x="6108" y="11321"/>
                </a:moveTo>
                <a:cubicBezTo>
                  <a:pt x="10279" y="11321"/>
                  <a:pt x="10279" y="11321"/>
                  <a:pt x="10279" y="11321"/>
                </a:cubicBezTo>
                <a:cubicBezTo>
                  <a:pt x="10279" y="14152"/>
                  <a:pt x="10279" y="14152"/>
                  <a:pt x="10279" y="14152"/>
                </a:cubicBezTo>
                <a:cubicBezTo>
                  <a:pt x="8938" y="14152"/>
                  <a:pt x="7746" y="14152"/>
                  <a:pt x="6554" y="14301"/>
                </a:cubicBezTo>
                <a:cubicBezTo>
                  <a:pt x="6257" y="13407"/>
                  <a:pt x="6108" y="12364"/>
                  <a:pt x="6108" y="11321"/>
                </a:cubicBezTo>
                <a:close/>
                <a:moveTo>
                  <a:pt x="6554" y="7299"/>
                </a:moveTo>
                <a:cubicBezTo>
                  <a:pt x="7746" y="7448"/>
                  <a:pt x="8938" y="7597"/>
                  <a:pt x="10279" y="7597"/>
                </a:cubicBezTo>
                <a:cubicBezTo>
                  <a:pt x="10279" y="10130"/>
                  <a:pt x="10279" y="10130"/>
                  <a:pt x="10279" y="10130"/>
                </a:cubicBezTo>
                <a:cubicBezTo>
                  <a:pt x="6108" y="10130"/>
                  <a:pt x="6108" y="10130"/>
                  <a:pt x="6108" y="10130"/>
                </a:cubicBezTo>
                <a:cubicBezTo>
                  <a:pt x="6108" y="9236"/>
                  <a:pt x="6257" y="8193"/>
                  <a:pt x="6554" y="7299"/>
                </a:cubicBezTo>
                <a:close/>
                <a:moveTo>
                  <a:pt x="15641" y="10130"/>
                </a:moveTo>
                <a:cubicBezTo>
                  <a:pt x="11470" y="10130"/>
                  <a:pt x="11470" y="10130"/>
                  <a:pt x="11470" y="10130"/>
                </a:cubicBezTo>
                <a:cubicBezTo>
                  <a:pt x="11470" y="7597"/>
                  <a:pt x="11470" y="7597"/>
                  <a:pt x="11470" y="7597"/>
                </a:cubicBezTo>
                <a:cubicBezTo>
                  <a:pt x="12811" y="7597"/>
                  <a:pt x="14003" y="7448"/>
                  <a:pt x="15194" y="7299"/>
                </a:cubicBezTo>
                <a:cubicBezTo>
                  <a:pt x="15492" y="8193"/>
                  <a:pt x="15641" y="9236"/>
                  <a:pt x="15641" y="10130"/>
                </a:cubicBezTo>
                <a:close/>
                <a:moveTo>
                  <a:pt x="15194" y="14301"/>
                </a:moveTo>
                <a:cubicBezTo>
                  <a:pt x="14003" y="14152"/>
                  <a:pt x="12811" y="14152"/>
                  <a:pt x="11470" y="14152"/>
                </a:cubicBezTo>
                <a:cubicBezTo>
                  <a:pt x="11470" y="11321"/>
                  <a:pt x="11470" y="11321"/>
                  <a:pt x="11470" y="11321"/>
                </a:cubicBezTo>
                <a:cubicBezTo>
                  <a:pt x="15641" y="11321"/>
                  <a:pt x="15641" y="11321"/>
                  <a:pt x="15641" y="11321"/>
                </a:cubicBezTo>
                <a:cubicBezTo>
                  <a:pt x="15641" y="12364"/>
                  <a:pt x="15492" y="13407"/>
                  <a:pt x="15194" y="14301"/>
                </a:cubicBezTo>
                <a:close/>
                <a:moveTo>
                  <a:pt x="11470" y="15343"/>
                </a:moveTo>
                <a:cubicBezTo>
                  <a:pt x="12662" y="15343"/>
                  <a:pt x="13705" y="15343"/>
                  <a:pt x="14897" y="15492"/>
                </a:cubicBezTo>
                <a:cubicBezTo>
                  <a:pt x="14152" y="17429"/>
                  <a:pt x="12960" y="19068"/>
                  <a:pt x="11470" y="20259"/>
                </a:cubicBezTo>
                <a:lnTo>
                  <a:pt x="11470" y="15343"/>
                </a:lnTo>
                <a:close/>
                <a:moveTo>
                  <a:pt x="10279" y="15343"/>
                </a:moveTo>
                <a:cubicBezTo>
                  <a:pt x="10279" y="20259"/>
                  <a:pt x="10279" y="20259"/>
                  <a:pt x="10279" y="20259"/>
                </a:cubicBezTo>
                <a:cubicBezTo>
                  <a:pt x="8789" y="19068"/>
                  <a:pt x="7597" y="17429"/>
                  <a:pt x="6852" y="15492"/>
                </a:cubicBezTo>
                <a:cubicBezTo>
                  <a:pt x="7895" y="15343"/>
                  <a:pt x="9087" y="15343"/>
                  <a:pt x="10279" y="15343"/>
                </a:cubicBezTo>
                <a:close/>
                <a:moveTo>
                  <a:pt x="13407" y="20110"/>
                </a:moveTo>
                <a:cubicBezTo>
                  <a:pt x="14599" y="18770"/>
                  <a:pt x="15492" y="17280"/>
                  <a:pt x="16088" y="15641"/>
                </a:cubicBezTo>
                <a:cubicBezTo>
                  <a:pt x="16982" y="15790"/>
                  <a:pt x="18025" y="15939"/>
                  <a:pt x="18770" y="16237"/>
                </a:cubicBezTo>
                <a:cubicBezTo>
                  <a:pt x="17578" y="18025"/>
                  <a:pt x="15641" y="19514"/>
                  <a:pt x="13407" y="20110"/>
                </a:cubicBezTo>
                <a:close/>
                <a:moveTo>
                  <a:pt x="19514" y="15194"/>
                </a:moveTo>
                <a:cubicBezTo>
                  <a:pt x="18472" y="14897"/>
                  <a:pt x="17429" y="14599"/>
                  <a:pt x="16386" y="14450"/>
                </a:cubicBezTo>
                <a:cubicBezTo>
                  <a:pt x="16684" y="13407"/>
                  <a:pt x="16833" y="12513"/>
                  <a:pt x="16833" y="11321"/>
                </a:cubicBezTo>
                <a:cubicBezTo>
                  <a:pt x="20408" y="11321"/>
                  <a:pt x="20408" y="11321"/>
                  <a:pt x="20408" y="11321"/>
                </a:cubicBezTo>
                <a:cubicBezTo>
                  <a:pt x="20408" y="12662"/>
                  <a:pt x="19961" y="14003"/>
                  <a:pt x="19514" y="15194"/>
                </a:cubicBezTo>
                <a:close/>
                <a:moveTo>
                  <a:pt x="16833" y="10130"/>
                </a:moveTo>
                <a:cubicBezTo>
                  <a:pt x="16833" y="9087"/>
                  <a:pt x="16684" y="8193"/>
                  <a:pt x="16386" y="7150"/>
                </a:cubicBezTo>
                <a:cubicBezTo>
                  <a:pt x="17429" y="7001"/>
                  <a:pt x="18472" y="6852"/>
                  <a:pt x="19514" y="6554"/>
                </a:cubicBezTo>
                <a:cubicBezTo>
                  <a:pt x="19961" y="7597"/>
                  <a:pt x="20408" y="8938"/>
                  <a:pt x="20408" y="10130"/>
                </a:cubicBezTo>
                <a:lnTo>
                  <a:pt x="16833" y="10130"/>
                </a:lnTo>
                <a:close/>
                <a:moveTo>
                  <a:pt x="18770" y="5512"/>
                </a:moveTo>
                <a:cubicBezTo>
                  <a:pt x="18025" y="5661"/>
                  <a:pt x="16982" y="5959"/>
                  <a:pt x="16088" y="5959"/>
                </a:cubicBezTo>
                <a:cubicBezTo>
                  <a:pt x="15492" y="4320"/>
                  <a:pt x="14599" y="2830"/>
                  <a:pt x="13407" y="1639"/>
                </a:cubicBezTo>
                <a:cubicBezTo>
                  <a:pt x="15641" y="2234"/>
                  <a:pt x="17578" y="3575"/>
                  <a:pt x="18770" y="5512"/>
                </a:cubicBezTo>
                <a:close/>
                <a:moveTo>
                  <a:pt x="14897" y="6257"/>
                </a:moveTo>
                <a:cubicBezTo>
                  <a:pt x="13705" y="6257"/>
                  <a:pt x="12662" y="6406"/>
                  <a:pt x="11470" y="6406"/>
                </a:cubicBezTo>
                <a:cubicBezTo>
                  <a:pt x="11470" y="1341"/>
                  <a:pt x="11470" y="1341"/>
                  <a:pt x="11470" y="1341"/>
                </a:cubicBezTo>
                <a:cubicBezTo>
                  <a:pt x="12960" y="2532"/>
                  <a:pt x="14152" y="4320"/>
                  <a:pt x="14897" y="6257"/>
                </a:cubicBezTo>
                <a:close/>
                <a:moveTo>
                  <a:pt x="10279" y="1341"/>
                </a:moveTo>
                <a:cubicBezTo>
                  <a:pt x="10279" y="6406"/>
                  <a:pt x="10279" y="6406"/>
                  <a:pt x="10279" y="6406"/>
                </a:cubicBezTo>
                <a:cubicBezTo>
                  <a:pt x="9087" y="6406"/>
                  <a:pt x="7895" y="6257"/>
                  <a:pt x="6852" y="6108"/>
                </a:cubicBezTo>
                <a:cubicBezTo>
                  <a:pt x="7597" y="4320"/>
                  <a:pt x="8789" y="2532"/>
                  <a:pt x="10279" y="1341"/>
                </a:cubicBezTo>
                <a:close/>
                <a:moveTo>
                  <a:pt x="8342" y="1639"/>
                </a:moveTo>
                <a:cubicBezTo>
                  <a:pt x="7150" y="2830"/>
                  <a:pt x="6257" y="4320"/>
                  <a:pt x="5661" y="5959"/>
                </a:cubicBezTo>
                <a:cubicBezTo>
                  <a:pt x="4618" y="5810"/>
                  <a:pt x="3724" y="5661"/>
                  <a:pt x="2830" y="5512"/>
                </a:cubicBezTo>
                <a:cubicBezTo>
                  <a:pt x="4171" y="3575"/>
                  <a:pt x="6108" y="2234"/>
                  <a:pt x="8342" y="1639"/>
                </a:cubicBezTo>
                <a:close/>
                <a:moveTo>
                  <a:pt x="2383" y="6257"/>
                </a:moveTo>
                <a:cubicBezTo>
                  <a:pt x="2383" y="6554"/>
                  <a:pt x="2383" y="6554"/>
                  <a:pt x="2383" y="6554"/>
                </a:cubicBezTo>
                <a:cubicBezTo>
                  <a:pt x="3277" y="6852"/>
                  <a:pt x="4171" y="7001"/>
                  <a:pt x="5363" y="7150"/>
                </a:cubicBezTo>
                <a:cubicBezTo>
                  <a:pt x="5065" y="8193"/>
                  <a:pt x="4916" y="9087"/>
                  <a:pt x="4916" y="10130"/>
                </a:cubicBezTo>
                <a:cubicBezTo>
                  <a:pt x="1341" y="10130"/>
                  <a:pt x="1341" y="10130"/>
                  <a:pt x="1341" y="10130"/>
                </a:cubicBezTo>
                <a:cubicBezTo>
                  <a:pt x="1341" y="8789"/>
                  <a:pt x="1788" y="7448"/>
                  <a:pt x="2383" y="6257"/>
                </a:cubicBezTo>
                <a:close/>
                <a:moveTo>
                  <a:pt x="1192" y="11321"/>
                </a:moveTo>
                <a:cubicBezTo>
                  <a:pt x="4916" y="11321"/>
                  <a:pt x="4916" y="11321"/>
                  <a:pt x="4916" y="11321"/>
                </a:cubicBezTo>
                <a:cubicBezTo>
                  <a:pt x="4916" y="12513"/>
                  <a:pt x="5065" y="13556"/>
                  <a:pt x="5363" y="14450"/>
                </a:cubicBezTo>
                <a:cubicBezTo>
                  <a:pt x="4171" y="14599"/>
                  <a:pt x="3277" y="14897"/>
                  <a:pt x="2383" y="15194"/>
                </a:cubicBezTo>
                <a:cubicBezTo>
                  <a:pt x="2383" y="15492"/>
                  <a:pt x="2383" y="15492"/>
                  <a:pt x="2383" y="15492"/>
                </a:cubicBezTo>
                <a:cubicBezTo>
                  <a:pt x="1788" y="14301"/>
                  <a:pt x="1341" y="12811"/>
                  <a:pt x="1192" y="11321"/>
                </a:cubicBezTo>
                <a:close/>
                <a:moveTo>
                  <a:pt x="5661" y="15641"/>
                </a:moveTo>
                <a:cubicBezTo>
                  <a:pt x="6257" y="17280"/>
                  <a:pt x="7150" y="18770"/>
                  <a:pt x="8342" y="20110"/>
                </a:cubicBezTo>
                <a:cubicBezTo>
                  <a:pt x="6108" y="19514"/>
                  <a:pt x="4171" y="18025"/>
                  <a:pt x="2830" y="16237"/>
                </a:cubicBezTo>
                <a:cubicBezTo>
                  <a:pt x="3724" y="15939"/>
                  <a:pt x="4618" y="15790"/>
                  <a:pt x="5661" y="15641"/>
                </a:cubicBezTo>
                <a:close/>
              </a:path>
            </a:pathLst>
          </a:custGeom>
          <a:solidFill>
            <a:srgbClr val="7578B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cs typeface="+mn-ea"/>
              <a:sym typeface="+mn-lt"/>
            </a:endParaRPr>
          </a:p>
        </p:txBody>
      </p:sp>
    </p:spTree>
    <p:custDataLst>
      <p:tags r:id="rId1"/>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linds(horizontal)">
                                      <p:cBhvr>
                                        <p:cTn id="16" dur="500"/>
                                        <p:tgtEl>
                                          <p:spTgt spid="4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linds(horizontal)">
                                      <p:cBhvr>
                                        <p:cTn id="19" dur="500"/>
                                        <p:tgtEl>
                                          <p:spTgt spid="4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linds(horizontal)">
                                      <p:cBhvr>
                                        <p:cTn id="28" dur="500"/>
                                        <p:tgtEl>
                                          <p:spTgt spid="45"/>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p:tgtEl>
                                          <p:spTgt spid="47"/>
                                        </p:tgtEl>
                                        <p:attrNameLst>
                                          <p:attrName>ppt_x</p:attrName>
                                        </p:attrNameLst>
                                      </p:cBhvr>
                                      <p:tavLst>
                                        <p:tav tm="0">
                                          <p:val>
                                            <p:strVal val="#ppt_x+#ppt_w*1.125000"/>
                                          </p:val>
                                        </p:tav>
                                        <p:tav tm="100000">
                                          <p:val>
                                            <p:strVal val="#ppt_x"/>
                                          </p:val>
                                        </p:tav>
                                      </p:tavLst>
                                    </p:anim>
                                    <p:animEffect transition="in" filter="wipe(left)">
                                      <p:cBhvr>
                                        <p:cTn id="33" dur="500"/>
                                        <p:tgtEl>
                                          <p:spTgt spid="4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bldLvl="0" animBg="1"/>
      <p:bldP spid="40" grpId="0" bldLvl="0" animBg="1"/>
      <p:bldP spid="41" grpId="0"/>
      <p:bldP spid="42" grpId="0"/>
      <p:bldP spid="43" grpId="0" bldLvl="0" animBg="1"/>
      <p:bldP spid="44" grpId="0"/>
      <p:bldP spid="45" grpId="0"/>
      <p:bldP spid="2" grpId="0" bldLvl="0" animBg="1"/>
      <p:bldP spid="3"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8300"/>
          </a:xfrm>
          <a:prstGeom prst="rect">
            <a:avLst/>
          </a:prstGeom>
          <a:noFill/>
        </p:spPr>
        <p:txBody>
          <a:bodyPr wrap="square" rtlCol="0">
            <a:spAutoFit/>
          </a:bodyPr>
          <a:lstStyle/>
          <a:p>
            <a:pPr algn="dist"/>
            <a:r>
              <a:rPr lang="zh-CN" altLang="en-US" b="1" dirty="0">
                <a:solidFill>
                  <a:schemeClr val="tx1">
                    <a:lumMod val="65000"/>
                    <a:lumOff val="35000"/>
                  </a:schemeClr>
                </a:solidFill>
                <a:effectLst/>
                <a:cs typeface="+mn-ea"/>
                <a:sym typeface="+mn-lt"/>
              </a:rPr>
              <a:t>未来工作计划</a:t>
            </a:r>
            <a:endParaRPr lang="zh-CN" altLang="en-US" b="1" dirty="0">
              <a:solidFill>
                <a:schemeClr val="tx1">
                  <a:lumMod val="65000"/>
                  <a:lumOff val="35000"/>
                </a:schemeClr>
              </a:solidFill>
              <a:effectLst/>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04</a:t>
            </a:r>
            <a:endParaRPr lang="en-US" altLang="zh-CN" dirty="0">
              <a:solidFill>
                <a:srgbClr val="6572A1">
                  <a:alpha val="54000"/>
                </a:srgbClr>
              </a:solidFill>
              <a:cs typeface="+mn-ea"/>
              <a:sym typeface="+mn-lt"/>
            </a:endParaRPr>
          </a:p>
        </p:txBody>
      </p:sp>
      <p:graphicFrame>
        <p:nvGraphicFramePr>
          <p:cNvPr id="25" name="Chart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aphicFramePr/>
          <p:nvPr/>
        </p:nvGraphicFramePr>
        <p:xfrm>
          <a:off x="1455530" y="1389684"/>
          <a:ext cx="9579389" cy="3623369"/>
        </p:xfrm>
        <a:graphic>
          <a:graphicData uri="http://schemas.openxmlformats.org/drawingml/2006/chart">
            <c:chart xmlns:c="http://schemas.openxmlformats.org/drawingml/2006/chart" xmlns:r="http://schemas.openxmlformats.org/officeDocument/2006/relationships" r:id="rId1"/>
          </a:graphicData>
        </a:graphic>
      </p:graphicFrame>
      <p:grpSp>
        <p:nvGrpSpPr>
          <p:cNvPr id="26" name="组合 25"/>
          <p:cNvGrpSpPr/>
          <p:nvPr/>
        </p:nvGrpSpPr>
        <p:grpSpPr>
          <a:xfrm>
            <a:off x="1664866" y="4792676"/>
            <a:ext cx="3737716" cy="868926"/>
            <a:chOff x="845174" y="5121881"/>
            <a:chExt cx="4630127" cy="868926"/>
          </a:xfrm>
        </p:grpSpPr>
        <p:sp>
          <p:nvSpPr>
            <p:cNvPr id="27" name="矩形 26"/>
            <p:cNvSpPr/>
            <p:nvPr/>
          </p:nvSpPr>
          <p:spPr bwMode="auto">
            <a:xfrm>
              <a:off x="845174" y="5441746"/>
              <a:ext cx="4630127" cy="549061"/>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cs typeface="+mn-ea"/>
                  <a:sym typeface="+mn-lt"/>
                </a:rPr>
                <a:t>此处添加详细文本描述，建议与标题相关并符合整体语言风格，语言描述尽量</a:t>
              </a:r>
              <a:endParaRPr kumimoji="0" lang="en-US" altLang="zh-CN" sz="1200" b="0" i="0" u="none" strike="noStrike" kern="1200" cap="none" spc="0" normalizeH="0" baseline="0" noProof="0" dirty="0">
                <a:ln>
                  <a:noFill/>
                </a:ln>
                <a:solidFill>
                  <a:prstClr val="black"/>
                </a:solidFill>
                <a:effectLst/>
                <a:uLnTx/>
                <a:uFillTx/>
                <a:cs typeface="+mn-ea"/>
                <a:sym typeface="+mn-lt"/>
              </a:endParaRPr>
            </a:p>
          </p:txBody>
        </p:sp>
        <p:sp>
          <p:nvSpPr>
            <p:cNvPr id="28" name="文本框 27"/>
            <p:cNvSpPr txBox="1"/>
            <p:nvPr/>
          </p:nvSpPr>
          <p:spPr>
            <a:xfrm>
              <a:off x="845177" y="5121881"/>
              <a:ext cx="1844860" cy="369332"/>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300" normalizeH="0" baseline="0" noProof="0" dirty="0">
                  <a:ln>
                    <a:noFill/>
                  </a:ln>
                  <a:solidFill>
                    <a:prstClr val="black">
                      <a:lumMod val="85000"/>
                      <a:lumOff val="15000"/>
                    </a:prstClr>
                  </a:solidFill>
                  <a:effectLst/>
                  <a:uLnTx/>
                  <a:uFillTx/>
                  <a:latin typeface="+mn-lt"/>
                  <a:ea typeface="+mn-ea"/>
                  <a:cs typeface="+mn-ea"/>
                  <a:sym typeface="+mn-lt"/>
                </a:rPr>
                <a:t>标题添加</a:t>
              </a:r>
              <a:endParaRPr kumimoji="0" lang="zh-CN" altLang="en-US" sz="1800" b="1" i="0" u="none" strike="noStrike" kern="1200" cap="none" spc="300" normalizeH="0" baseline="0" noProof="0" dirty="0">
                <a:ln>
                  <a:noFill/>
                </a:ln>
                <a:solidFill>
                  <a:prstClr val="black">
                    <a:lumMod val="85000"/>
                    <a:lumOff val="15000"/>
                  </a:prstClr>
                </a:solidFill>
                <a:effectLst/>
                <a:uLnTx/>
                <a:uFillTx/>
                <a:latin typeface="+mn-lt"/>
                <a:ea typeface="+mn-ea"/>
                <a:cs typeface="+mn-ea"/>
                <a:sym typeface="+mn-lt"/>
              </a:endParaRPr>
            </a:p>
          </p:txBody>
        </p:sp>
      </p:grpSp>
      <p:grpSp>
        <p:nvGrpSpPr>
          <p:cNvPr id="29" name="组合 28"/>
          <p:cNvGrpSpPr/>
          <p:nvPr/>
        </p:nvGrpSpPr>
        <p:grpSpPr>
          <a:xfrm>
            <a:off x="6663719" y="4792676"/>
            <a:ext cx="3737716" cy="868926"/>
            <a:chOff x="845174" y="5121881"/>
            <a:chExt cx="4630127" cy="868926"/>
          </a:xfrm>
        </p:grpSpPr>
        <p:sp>
          <p:nvSpPr>
            <p:cNvPr id="30" name="矩形 29"/>
            <p:cNvSpPr/>
            <p:nvPr/>
          </p:nvSpPr>
          <p:spPr bwMode="auto">
            <a:xfrm>
              <a:off x="845174" y="5441746"/>
              <a:ext cx="4630127" cy="549061"/>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cs typeface="+mn-ea"/>
                  <a:sym typeface="+mn-lt"/>
                </a:rPr>
                <a:t>此处添加详细文本描述，建议与标题相关并符合整体语言风格，语言描述尽量</a:t>
              </a:r>
              <a:endParaRPr kumimoji="0" lang="en-US" altLang="zh-CN" sz="1200" b="0" i="0" u="none" strike="noStrike" kern="1200" cap="none" spc="0" normalizeH="0" baseline="0" noProof="0" dirty="0">
                <a:ln>
                  <a:noFill/>
                </a:ln>
                <a:solidFill>
                  <a:prstClr val="black"/>
                </a:solidFill>
                <a:effectLst/>
                <a:uLnTx/>
                <a:uFillTx/>
                <a:cs typeface="+mn-ea"/>
                <a:sym typeface="+mn-lt"/>
              </a:endParaRPr>
            </a:p>
          </p:txBody>
        </p:sp>
        <p:sp>
          <p:nvSpPr>
            <p:cNvPr id="31" name="文本框 30"/>
            <p:cNvSpPr txBox="1"/>
            <p:nvPr/>
          </p:nvSpPr>
          <p:spPr>
            <a:xfrm>
              <a:off x="845177" y="5121881"/>
              <a:ext cx="1844860" cy="369332"/>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300" normalizeH="0" baseline="0" noProof="0" dirty="0">
                  <a:ln>
                    <a:noFill/>
                  </a:ln>
                  <a:solidFill>
                    <a:prstClr val="black">
                      <a:lumMod val="85000"/>
                      <a:lumOff val="15000"/>
                    </a:prstClr>
                  </a:solidFill>
                  <a:effectLst/>
                  <a:uLnTx/>
                  <a:uFillTx/>
                  <a:latin typeface="+mn-lt"/>
                  <a:ea typeface="+mn-ea"/>
                  <a:cs typeface="+mn-ea"/>
                  <a:sym typeface="+mn-lt"/>
                </a:rPr>
                <a:t>标题添加</a:t>
              </a:r>
              <a:endParaRPr kumimoji="0" lang="zh-CN" altLang="en-US" sz="1800" b="1" i="0" u="none" strike="noStrike" kern="1200" cap="none" spc="300" normalizeH="0" baseline="0" noProof="0" dirty="0">
                <a:ln>
                  <a:noFill/>
                </a:ln>
                <a:solidFill>
                  <a:prstClr val="black">
                    <a:lumMod val="85000"/>
                    <a:lumOff val="15000"/>
                  </a:prstClr>
                </a:solidFill>
                <a:effectLst/>
                <a:uLnTx/>
                <a:uFillTx/>
                <a:latin typeface="+mn-lt"/>
                <a:ea typeface="+mn-ea"/>
                <a:cs typeface="+mn-ea"/>
                <a:sym typeface="+mn-lt"/>
              </a:endParaRPr>
            </a:p>
          </p:txBody>
        </p:sp>
      </p:grpSp>
    </p:spTree>
    <p:custDataLst>
      <p:tags r:id="rId2"/>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命名 -1_WPS图片"/>
          <p:cNvPicPr>
            <a:picLocks noChangeAspect="1"/>
          </p:cNvPicPr>
          <p:nvPr/>
        </p:nvPicPr>
        <p:blipFill>
          <a:blip r:embed="rId1" cstate="screen"/>
          <a:stretch>
            <a:fillRect/>
          </a:stretch>
        </p:blipFill>
        <p:spPr>
          <a:xfrm>
            <a:off x="0" y="0"/>
            <a:ext cx="12191365" cy="6858635"/>
          </a:xfrm>
          <a:prstGeom prst="rect">
            <a:avLst/>
          </a:prstGeom>
        </p:spPr>
      </p:pic>
      <p:sp>
        <p:nvSpPr>
          <p:cNvPr id="5" name="文本框 4"/>
          <p:cNvSpPr txBox="1"/>
          <p:nvPr/>
        </p:nvSpPr>
        <p:spPr>
          <a:xfrm>
            <a:off x="4932680" y="1461135"/>
            <a:ext cx="2728595" cy="3070225"/>
          </a:xfrm>
          <a:prstGeom prst="rect">
            <a:avLst/>
          </a:prstGeom>
          <a:noFill/>
        </p:spPr>
        <p:txBody>
          <a:bodyPr wrap="square" rtlCol="0">
            <a:spAutoFit/>
          </a:bodyPr>
          <a:lstStyle/>
          <a:p>
            <a:pPr algn="dist">
              <a:lnSpc>
                <a:spcPct val="110000"/>
              </a:lnSpc>
            </a:pPr>
            <a:r>
              <a:rPr lang="zh-CN" altLang="en-US" sz="8800">
                <a:solidFill>
                  <a:schemeClr val="bg1"/>
                </a:solidFill>
                <a:cs typeface="+mn-ea"/>
                <a:sym typeface="+mn-lt"/>
              </a:rPr>
              <a:t>感谢</a:t>
            </a:r>
            <a:endParaRPr lang="zh-CN" altLang="en-US" sz="8800">
              <a:solidFill>
                <a:schemeClr val="bg1"/>
              </a:solidFill>
              <a:cs typeface="+mn-ea"/>
              <a:sym typeface="+mn-lt"/>
            </a:endParaRPr>
          </a:p>
          <a:p>
            <a:pPr algn="dist">
              <a:lnSpc>
                <a:spcPct val="110000"/>
              </a:lnSpc>
            </a:pPr>
            <a:r>
              <a:rPr lang="zh-CN" altLang="en-US" sz="8800">
                <a:solidFill>
                  <a:schemeClr val="bg1"/>
                </a:solidFill>
                <a:cs typeface="+mn-ea"/>
                <a:sym typeface="+mn-lt"/>
              </a:rPr>
              <a:t>观看</a:t>
            </a:r>
            <a:endParaRPr lang="zh-CN" altLang="en-US" sz="8800">
              <a:solidFill>
                <a:schemeClr val="bg1"/>
              </a:solidFill>
              <a:cs typeface="+mn-ea"/>
              <a:sym typeface="+mn-lt"/>
            </a:endParaRPr>
          </a:p>
        </p:txBody>
      </p:sp>
      <p:sp>
        <p:nvSpPr>
          <p:cNvPr id="6" name="文本框 5"/>
          <p:cNvSpPr txBox="1"/>
          <p:nvPr/>
        </p:nvSpPr>
        <p:spPr>
          <a:xfrm>
            <a:off x="3041015" y="2858770"/>
            <a:ext cx="6512560" cy="306705"/>
          </a:xfrm>
          <a:prstGeom prst="rect">
            <a:avLst/>
          </a:prstGeom>
          <a:noFill/>
        </p:spPr>
        <p:txBody>
          <a:bodyPr wrap="square" rtlCol="0">
            <a:spAutoFit/>
          </a:bodyPr>
          <a:lstStyle/>
          <a:p>
            <a:pPr algn="dist"/>
            <a:r>
              <a:rPr lang="en-US" altLang="zh-CN" sz="1400" dirty="0">
                <a:solidFill>
                  <a:schemeClr val="bg1">
                    <a:alpha val="64000"/>
                  </a:schemeClr>
                </a:solidFill>
                <a:cs typeface="+mn-ea"/>
                <a:sym typeface="+mn-lt"/>
              </a:rPr>
              <a:t>20XX</a:t>
            </a:r>
            <a:r>
              <a:rPr lang="zh-CN" altLang="en-US" sz="1400" dirty="0">
                <a:solidFill>
                  <a:schemeClr val="bg1">
                    <a:alpha val="64000"/>
                  </a:schemeClr>
                </a:solidFill>
                <a:cs typeface="+mn-ea"/>
                <a:sym typeface="+mn-lt"/>
              </a:rPr>
              <a:t>年度总结</a:t>
            </a:r>
            <a:r>
              <a:rPr lang="en-US" altLang="zh-CN" sz="1400" dirty="0">
                <a:solidFill>
                  <a:schemeClr val="bg1">
                    <a:alpha val="64000"/>
                  </a:schemeClr>
                </a:solidFill>
                <a:cs typeface="+mn-ea"/>
                <a:sym typeface="+mn-lt"/>
              </a:rPr>
              <a:t>PPT</a:t>
            </a:r>
            <a:r>
              <a:rPr lang="zh-CN" altLang="en-US" sz="1400" dirty="0">
                <a:solidFill>
                  <a:schemeClr val="bg1">
                    <a:alpha val="64000"/>
                  </a:schemeClr>
                </a:solidFill>
                <a:cs typeface="+mn-ea"/>
                <a:sym typeface="+mn-lt"/>
              </a:rPr>
              <a:t>模板</a:t>
            </a:r>
            <a:endParaRPr lang="zh-CN" altLang="en-US" sz="1400" dirty="0">
              <a:solidFill>
                <a:schemeClr val="bg1">
                  <a:alpha val="64000"/>
                </a:schemeClr>
              </a:solidFill>
              <a:cs typeface="+mn-ea"/>
              <a:sym typeface="+mn-lt"/>
            </a:endParaRPr>
          </a:p>
        </p:txBody>
      </p:sp>
      <p:sp>
        <p:nvSpPr>
          <p:cNvPr id="8" name="文本框 7"/>
          <p:cNvSpPr txBox="1"/>
          <p:nvPr/>
        </p:nvSpPr>
        <p:spPr>
          <a:xfrm>
            <a:off x="5567045" y="4972050"/>
            <a:ext cx="1461135" cy="460375"/>
          </a:xfrm>
          <a:prstGeom prst="rect">
            <a:avLst/>
          </a:prstGeom>
          <a:noFill/>
        </p:spPr>
        <p:txBody>
          <a:bodyPr wrap="square" rtlCol="0">
            <a:spAutoFit/>
          </a:bodyPr>
          <a:lstStyle/>
          <a:p>
            <a:pPr algn="dist"/>
            <a:r>
              <a:rPr lang="zh-CN" altLang="en-US" sz="2400" dirty="0">
                <a:solidFill>
                  <a:schemeClr val="bg1">
                    <a:alpha val="85000"/>
                  </a:schemeClr>
                </a:solidFill>
                <a:cs typeface="+mn-ea"/>
                <a:sym typeface="+mn-lt"/>
              </a:rPr>
              <a:t>优品</a:t>
            </a:r>
            <a:r>
              <a:rPr lang="en-US" altLang="zh-CN" sz="2400" dirty="0">
                <a:solidFill>
                  <a:schemeClr val="bg1">
                    <a:alpha val="85000"/>
                  </a:schemeClr>
                </a:solidFill>
                <a:cs typeface="+mn-ea"/>
                <a:sym typeface="+mn-lt"/>
              </a:rPr>
              <a:t>PPT</a:t>
            </a:r>
            <a:endParaRPr lang="zh-CN" altLang="en-US" sz="2400" dirty="0">
              <a:solidFill>
                <a:schemeClr val="bg1">
                  <a:alpha val="85000"/>
                </a:schemeClr>
              </a:solidFill>
              <a:cs typeface="+mn-ea"/>
              <a:sym typeface="+mn-lt"/>
            </a:endParaRPr>
          </a:p>
        </p:txBody>
      </p:sp>
      <p:cxnSp>
        <p:nvCxnSpPr>
          <p:cNvPr id="9" name="直接连接符 8"/>
          <p:cNvCxnSpPr/>
          <p:nvPr/>
        </p:nvCxnSpPr>
        <p:spPr>
          <a:xfrm flipV="1">
            <a:off x="6021070" y="5501005"/>
            <a:ext cx="553085" cy="8890"/>
          </a:xfrm>
          <a:prstGeom prst="line">
            <a:avLst/>
          </a:prstGeom>
          <a:ln w="1905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13985" y="5590540"/>
            <a:ext cx="2167255" cy="275590"/>
          </a:xfrm>
          <a:prstGeom prst="rect">
            <a:avLst/>
          </a:prstGeom>
          <a:noFill/>
        </p:spPr>
        <p:txBody>
          <a:bodyPr wrap="square" rtlCol="0">
            <a:spAutoFit/>
          </a:bodyPr>
          <a:lstStyle/>
          <a:p>
            <a:pPr algn="dist"/>
            <a:r>
              <a:rPr lang="zh-CN" altLang="en-US" sz="1200">
                <a:solidFill>
                  <a:schemeClr val="bg1">
                    <a:alpha val="85000"/>
                  </a:schemeClr>
                </a:solidFill>
                <a:cs typeface="+mn-ea"/>
                <a:sym typeface="+mn-lt"/>
              </a:rPr>
              <a:t>商业企划部</a:t>
            </a:r>
            <a:endParaRPr lang="zh-CN" altLang="en-US" sz="1200">
              <a:solidFill>
                <a:schemeClr val="bg1">
                  <a:alpha val="85000"/>
                </a:schemeClr>
              </a:solidFill>
              <a:cs typeface="+mn-ea"/>
              <a:sym typeface="+mn-lt"/>
            </a:endParaRPr>
          </a:p>
        </p:txBody>
      </p:sp>
      <p:sp>
        <p:nvSpPr>
          <p:cNvPr id="28" name="文本框 27"/>
          <p:cNvSpPr txBox="1"/>
          <p:nvPr/>
        </p:nvSpPr>
        <p:spPr>
          <a:xfrm>
            <a:off x="9994265" y="294005"/>
            <a:ext cx="1874520" cy="306705"/>
          </a:xfrm>
          <a:prstGeom prst="rect">
            <a:avLst/>
          </a:prstGeom>
          <a:noFill/>
        </p:spPr>
        <p:txBody>
          <a:bodyPr wrap="square" rtlCol="0">
            <a:spAutoFit/>
          </a:bodyPr>
          <a:lstStyle/>
          <a:p>
            <a:pPr algn="dist"/>
            <a:r>
              <a:rPr lang="en-US" altLang="zh-CN" sz="1400" dirty="0">
                <a:solidFill>
                  <a:schemeClr val="bg1">
                    <a:alpha val="64000"/>
                  </a:schemeClr>
                </a:solidFill>
                <a:cs typeface="+mn-ea"/>
                <a:sym typeface="+mn-lt"/>
              </a:rPr>
              <a:t>YP</a:t>
            </a:r>
            <a:r>
              <a:rPr lang="en-US" sz="1400" dirty="0">
                <a:solidFill>
                  <a:schemeClr val="bg1">
                    <a:alpha val="64000"/>
                  </a:schemeClr>
                </a:solidFill>
                <a:cs typeface="+mn-ea"/>
                <a:sym typeface="+mn-lt"/>
              </a:rPr>
              <a:t>PPT.COM</a:t>
            </a:r>
            <a:endParaRPr lang="en-US" altLang="zh-CN" sz="1400" dirty="0">
              <a:solidFill>
                <a:schemeClr val="bg1">
                  <a:alpha val="64000"/>
                </a:schemeClr>
              </a:solidFill>
              <a:cs typeface="+mn-ea"/>
              <a:sym typeface="+mn-lt"/>
            </a:endParaRPr>
          </a:p>
        </p:txBody>
      </p:sp>
      <p:pic>
        <p:nvPicPr>
          <p:cNvPr id="29" name="图片 28"/>
          <p:cNvPicPr>
            <a:picLocks noChangeAspect="1"/>
          </p:cNvPicPr>
          <p:nvPr/>
        </p:nvPicPr>
        <p:blipFill>
          <a:blip r:embed="rId2" cstate="screen"/>
          <a:stretch>
            <a:fillRect/>
          </a:stretch>
        </p:blipFill>
        <p:spPr>
          <a:xfrm>
            <a:off x="546492" y="294154"/>
            <a:ext cx="957034" cy="507184"/>
          </a:xfrm>
          <a:prstGeom prst="rect">
            <a:avLst/>
          </a:prstGeom>
        </p:spPr>
      </p:pic>
      <p:grpSp>
        <p:nvGrpSpPr>
          <p:cNvPr id="49" name="组合 48"/>
          <p:cNvGrpSpPr/>
          <p:nvPr/>
        </p:nvGrpSpPr>
        <p:grpSpPr>
          <a:xfrm>
            <a:off x="11408438" y="6066693"/>
            <a:ext cx="229967" cy="229967"/>
            <a:chOff x="8404727" y="2258590"/>
            <a:chExt cx="229967" cy="229967"/>
          </a:xfrm>
          <a:solidFill>
            <a:schemeClr val="bg1">
              <a:alpha val="64000"/>
            </a:schemeClr>
          </a:solidFill>
        </p:grpSpPr>
        <p:sp>
          <p:nvSpPr>
            <p:cNvPr id="50" name="椭圆 49"/>
            <p:cNvSpPr/>
            <p:nvPr/>
          </p:nvSpPr>
          <p:spPr>
            <a:xfrm>
              <a:off x="8456050" y="2309913"/>
              <a:ext cx="127321" cy="1273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8404727" y="2258590"/>
              <a:ext cx="229967" cy="229967"/>
            </a:xfrm>
            <a:prstGeom prst="ellipse">
              <a:avLst/>
            </a:prstGeom>
            <a:noFill/>
            <a:ln>
              <a:solidFill>
                <a:srgbClr val="F0F9FE">
                  <a:alpha val="7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3"/>
    </p:custData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000" fill="hold">
                                          <p:stCondLst>
                                            <p:cond delay="0"/>
                                          </p:stCondLst>
                                        </p:cTn>
                                        <p:tgtEl>
                                          <p:spTgt spid="8"/>
                                        </p:tgtEl>
                                        <p:attrNameLst>
                                          <p:attrName>style.visibility</p:attrName>
                                        </p:attrNameLst>
                                      </p:cBhvr>
                                      <p:to>
                                        <p:strVal val="visible"/>
                                      </p:to>
                                    </p:set>
                                    <p:animEffect transition="in" filter="barn(inVertical)">
                                      <p:cBhvr>
                                        <p:cTn id="18" dur="1000"/>
                                        <p:tgtEl>
                                          <p:spTgt spid="8"/>
                                        </p:tgtEl>
                                      </p:cBhvr>
                                    </p:animEffect>
                                  </p:childTnLst>
                                </p:cTn>
                              </p:par>
                              <p:par>
                                <p:cTn id="19" presetID="16" presetClass="entr" presetSubtype="21" fill="hold" nodeType="withEffect">
                                  <p:stCondLst>
                                    <p:cond delay="0"/>
                                  </p:stCondLst>
                                  <p:childTnLst>
                                    <p:set>
                                      <p:cBhvr>
                                        <p:cTn id="20" dur="1000" fill="hold">
                                          <p:stCondLst>
                                            <p:cond delay="0"/>
                                          </p:stCondLst>
                                        </p:cTn>
                                        <p:tgtEl>
                                          <p:spTgt spid="9"/>
                                        </p:tgtEl>
                                        <p:attrNameLst>
                                          <p:attrName>style.visibility</p:attrName>
                                        </p:attrNameLst>
                                      </p:cBhvr>
                                      <p:to>
                                        <p:strVal val="visible"/>
                                      </p:to>
                                    </p:set>
                                    <p:animEffect transition="in" filter="barn(inVertical)">
                                      <p:cBhvr>
                                        <p:cTn id="21" dur="1000"/>
                                        <p:tgtEl>
                                          <p:spTgt spid="9"/>
                                        </p:tgtEl>
                                      </p:cBhvr>
                                    </p:animEffect>
                                  </p:childTnLst>
                                </p:cTn>
                              </p:par>
                              <p:par>
                                <p:cTn id="22" presetID="16" presetClass="entr" presetSubtype="21" fill="hold" grpId="0" nodeType="withEffect">
                                  <p:stCondLst>
                                    <p:cond delay="0"/>
                                  </p:stCondLst>
                                  <p:childTnLst>
                                    <p:set>
                                      <p:cBhvr>
                                        <p:cTn id="23" dur="1000" fill="hold">
                                          <p:stCondLst>
                                            <p:cond delay="0"/>
                                          </p:stCondLst>
                                        </p:cTn>
                                        <p:tgtEl>
                                          <p:spTgt spid="10"/>
                                        </p:tgtEl>
                                        <p:attrNameLst>
                                          <p:attrName>style.visibility</p:attrName>
                                        </p:attrNameLst>
                                      </p:cBhvr>
                                      <p:to>
                                        <p:strVal val="visible"/>
                                      </p:to>
                                    </p:set>
                                    <p:animEffect transition="in" filter="barn(inVertical)">
                                      <p:cBhvr>
                                        <p:cTn id="24" dur="1000"/>
                                        <p:tgtEl>
                                          <p:spTgt spid="10"/>
                                        </p:tgtEl>
                                      </p:cBhvr>
                                    </p:animEffect>
                                  </p:childTnLst>
                                </p:cTn>
                              </p:par>
                              <p:par>
                                <p:cTn id="25" presetID="47"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2" presetClass="entr" presetSubtype="4"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par>
                                <p:cTn id="34" presetID="22" presetClass="entr" presetSubtype="4"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down)">
                                      <p:cBhvr>
                                        <p:cTn id="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69" y="513080"/>
            <a:ext cx="3893169" cy="369332"/>
          </a:xfrm>
          <a:prstGeom prst="rect">
            <a:avLst/>
          </a:prstGeom>
          <a:noFill/>
        </p:spPr>
        <p:txBody>
          <a:bodyPr wrap="square" rtlCol="0">
            <a:spAutoFit/>
          </a:bodyPr>
          <a:lstStyle/>
          <a:p>
            <a:pPr algn="dist"/>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华莱士树乘法器（</a:t>
            </a:r>
            <a:r>
              <a:rPr lang="en-US" altLang="zh-CN"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booth</a:t>
            </a:r>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编码优化）</a:t>
            </a:r>
            <a:endPar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endParaRPr>
          </a:p>
        </p:txBody>
      </p:sp>
      <p:sp>
        <p:nvSpPr>
          <p:cNvPr id="3" name="文本框 2"/>
          <p:cNvSpPr txBox="1"/>
          <p:nvPr/>
        </p:nvSpPr>
        <p:spPr>
          <a:xfrm>
            <a:off x="7563775" y="612559"/>
            <a:ext cx="2269835"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sp>
        <p:nvSpPr>
          <p:cNvPr id="7" name="文本框 6"/>
          <p:cNvSpPr txBox="1"/>
          <p:nvPr/>
        </p:nvSpPr>
        <p:spPr>
          <a:xfrm>
            <a:off x="1043940" y="1911985"/>
            <a:ext cx="6203092" cy="1200329"/>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流水线式乘法器： </a:t>
            </a:r>
            <a:r>
              <a:rPr lang="en-US" altLang="zh-CN" dirty="0">
                <a:latin typeface="楷体" panose="02010609060101010101" pitchFamily="49" charset="-122"/>
                <a:ea typeface="楷体" panose="02010609060101010101" pitchFamily="49" charset="-122"/>
              </a:rPr>
              <a:t>7 </a:t>
            </a:r>
            <a:r>
              <a:rPr lang="zh-CN" altLang="en-US" dirty="0">
                <a:latin typeface="楷体" panose="02010609060101010101" pitchFamily="49" charset="-122"/>
                <a:ea typeface="楷体" panose="02010609060101010101" pitchFamily="49" charset="-122"/>
              </a:rPr>
              <a:t>个时钟周期后得到计算结果</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核心部件：</a:t>
            </a:r>
            <a:r>
              <a:rPr lang="en-US" altLang="zh-CN" dirty="0">
                <a:latin typeface="楷体" panose="02010609060101010101" pitchFamily="49" charset="-122"/>
                <a:ea typeface="楷体" panose="02010609060101010101" pitchFamily="49" charset="-122"/>
              </a:rPr>
              <a:t>CSA </a:t>
            </a:r>
            <a:r>
              <a:rPr lang="zh-CN" altLang="en-US" dirty="0">
                <a:latin typeface="楷体" panose="02010609060101010101" pitchFamily="49" charset="-122"/>
                <a:ea typeface="楷体" panose="02010609060101010101" pitchFamily="49" charset="-122"/>
              </a:rPr>
              <a:t>进位保留加法器</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优化部件：</a:t>
            </a:r>
            <a:r>
              <a:rPr lang="en-US" altLang="zh-CN" dirty="0">
                <a:latin typeface="楷体" panose="02010609060101010101" pitchFamily="49" charset="-122"/>
                <a:ea typeface="楷体" panose="02010609060101010101" pitchFamily="49" charset="-122"/>
              </a:rPr>
              <a:t>Booth </a:t>
            </a:r>
            <a:r>
              <a:rPr lang="zh-CN" altLang="en-US" dirty="0">
                <a:latin typeface="楷体" panose="02010609060101010101" pitchFamily="49" charset="-122"/>
                <a:ea typeface="楷体" panose="02010609060101010101" pitchFamily="49" charset="-122"/>
              </a:rPr>
              <a:t>编码器</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组织形式：流水化华莱士树</a:t>
            </a:r>
            <a:endParaRPr lang="zh-CN" altLang="en-US" dirty="0">
              <a:latin typeface="楷体" panose="02010609060101010101" pitchFamily="49" charset="-122"/>
              <a:ea typeface="楷体" panose="02010609060101010101" pitchFamily="49" charset="-122"/>
            </a:endParaRPr>
          </a:p>
        </p:txBody>
      </p:sp>
    </p:spTree>
    <p:custDataLst>
      <p:tags r:id="rId1"/>
    </p:custDataLst>
  </p:cSld>
  <p:clrMapOvr>
    <a:masterClrMapping/>
  </p:clrMapOvr>
  <p:transition advClick="0" advTm="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476260" cy="369332"/>
          </a:xfrm>
          <a:prstGeom prst="rect">
            <a:avLst/>
          </a:prstGeom>
          <a:noFill/>
        </p:spPr>
        <p:txBody>
          <a:bodyPr wrap="square" rtlCol="0">
            <a:spAutoFit/>
          </a:bodyPr>
          <a:lstStyle/>
          <a:p>
            <a:pPr algn="dist"/>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什么是华莱士树？</a:t>
            </a:r>
            <a:endParaRPr lang="en-US" altLang="zh-CN" b="1" dirty="0">
              <a:solidFill>
                <a:schemeClr val="tx1">
                  <a:lumMod val="65000"/>
                  <a:lumOff val="35000"/>
                </a:schemeClr>
              </a:solidFill>
              <a:latin typeface="楷体" panose="02010609060101010101" pitchFamily="49" charset="-122"/>
              <a:ea typeface="楷体" panose="02010609060101010101" pitchFamily="49" charset="-122"/>
              <a:cs typeface="+mn-ea"/>
              <a:sym typeface="+mn-lt"/>
            </a:endParaRPr>
          </a:p>
        </p:txBody>
      </p:sp>
      <p:sp>
        <p:nvSpPr>
          <p:cNvPr id="11" name="文本框 10"/>
          <p:cNvSpPr txBox="1"/>
          <p:nvPr/>
        </p:nvSpPr>
        <p:spPr>
          <a:xfrm>
            <a:off x="5679440" y="6082665"/>
            <a:ext cx="1353185" cy="467360"/>
          </a:xfrm>
          <a:prstGeom prst="rect">
            <a:avLst/>
          </a:prstGeom>
          <a:noFill/>
          <a:ln>
            <a:noFill/>
          </a:ln>
        </p:spPr>
        <p:txBody>
          <a:bodyPr wrap="square" rtlCol="0" anchor="ctr" anchorCtr="0">
            <a:noAutofit/>
          </a:bodyPr>
          <a:lstStyle/>
          <a:p>
            <a:pPr algn="dist"/>
            <a:r>
              <a:rPr lang="en-US" altLang="zh-CN">
                <a:solidFill>
                  <a:srgbClr val="6572A1">
                    <a:alpha val="54000"/>
                  </a:srgbClr>
                </a:solidFill>
                <a:cs typeface="+mn-ea"/>
                <a:sym typeface="+mn-lt"/>
              </a:rPr>
              <a:t>Part . 01</a:t>
            </a:r>
            <a:endParaRPr lang="en-US" altLang="zh-CN" dirty="0">
              <a:solidFill>
                <a:srgbClr val="6572A1">
                  <a:alpha val="54000"/>
                </a:srgbClr>
              </a:solidFill>
              <a:cs typeface="+mn-ea"/>
              <a:sym typeface="+mn-lt"/>
            </a:endParaRPr>
          </a:p>
        </p:txBody>
      </p:sp>
      <p:pic>
        <p:nvPicPr>
          <p:cNvPr id="6" name="图片 5"/>
          <p:cNvPicPr>
            <a:picLocks noChangeAspect="1"/>
          </p:cNvPicPr>
          <p:nvPr/>
        </p:nvPicPr>
        <p:blipFill>
          <a:blip r:embed="rId1"/>
          <a:stretch>
            <a:fillRect/>
          </a:stretch>
        </p:blipFill>
        <p:spPr>
          <a:xfrm>
            <a:off x="949959" y="906069"/>
            <a:ext cx="6135156" cy="1673225"/>
          </a:xfrm>
          <a:prstGeom prst="rect">
            <a:avLst/>
          </a:prstGeom>
          <a:ln w="12700">
            <a:solidFill>
              <a:schemeClr val="accent1"/>
            </a:solidFill>
          </a:ln>
        </p:spPr>
      </p:pic>
      <p:pic>
        <p:nvPicPr>
          <p:cNvPr id="7" name="图片 6"/>
          <p:cNvPicPr>
            <a:picLocks noChangeAspect="1"/>
          </p:cNvPicPr>
          <p:nvPr/>
        </p:nvPicPr>
        <p:blipFill rotWithShape="1">
          <a:blip r:embed="rId2"/>
          <a:srcRect r="8634"/>
          <a:stretch>
            <a:fillRect/>
          </a:stretch>
        </p:blipFill>
        <p:spPr>
          <a:xfrm>
            <a:off x="949959" y="2579294"/>
            <a:ext cx="6135156" cy="4070301"/>
          </a:xfrm>
          <a:prstGeom prst="rect">
            <a:avLst/>
          </a:prstGeom>
          <a:ln w="12700">
            <a:solidFill>
              <a:schemeClr val="accent1"/>
            </a:solidFill>
          </a:ln>
        </p:spPr>
      </p:pic>
      <p:sp>
        <p:nvSpPr>
          <p:cNvPr id="8" name="文本框 7"/>
          <p:cNvSpPr txBox="1"/>
          <p:nvPr/>
        </p:nvSpPr>
        <p:spPr>
          <a:xfrm>
            <a:off x="7941997" y="2209962"/>
            <a:ext cx="3300044"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以两个四位二进制数相乘为例</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7582930" y="3233517"/>
            <a:ext cx="4230129" cy="2308324"/>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乘积项中间结果有</a:t>
            </a: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PP1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PP2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PP3</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PP4</a:t>
            </a:r>
            <a:r>
              <a:rPr lang="zh-CN" altLang="en-US" dirty="0">
                <a:latin typeface="楷体" panose="02010609060101010101" pitchFamily="49" charset="-122"/>
                <a:ea typeface="楷体" panose="02010609060101010101" pitchFamily="49" charset="-122"/>
              </a:rPr>
              <a:t>。由于进位保存加法器只能进行三个数的相加，因而可采用两个进位保存加法器实现。</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第一个进位保存加法器实现</a:t>
            </a:r>
            <a:r>
              <a:rPr lang="en-US" altLang="zh-CN" dirty="0">
                <a:latin typeface="楷体" panose="02010609060101010101" pitchFamily="49" charset="-122"/>
                <a:ea typeface="楷体" panose="02010609060101010101" pitchFamily="49" charset="-122"/>
              </a:rPr>
              <a:t>PP1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PP2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PP3</a:t>
            </a:r>
            <a:r>
              <a:rPr lang="zh-CN" altLang="en-US" dirty="0">
                <a:latin typeface="楷体" panose="02010609060101010101" pitchFamily="49" charset="-122"/>
                <a:ea typeface="楷体" panose="02010609060101010101" pitchFamily="49" charset="-122"/>
              </a:rPr>
              <a:t>的加法，第二个进位保存加法器将</a:t>
            </a:r>
            <a:r>
              <a:rPr lang="en-US" altLang="zh-CN" dirty="0">
                <a:latin typeface="楷体" panose="02010609060101010101" pitchFamily="49" charset="-122"/>
                <a:ea typeface="楷体" panose="02010609060101010101" pitchFamily="49" charset="-122"/>
              </a:rPr>
              <a:t>PP4</a:t>
            </a:r>
            <a:r>
              <a:rPr lang="zh-CN" altLang="en-US" dirty="0">
                <a:latin typeface="楷体" panose="02010609060101010101" pitchFamily="49" charset="-122"/>
                <a:ea typeface="楷体" panose="02010609060101010101" pitchFamily="49" charset="-122"/>
              </a:rPr>
              <a:t>和上一级的</a:t>
            </a:r>
            <a:r>
              <a:rPr lang="en-US" altLang="zh-CN" dirty="0">
                <a:latin typeface="楷体" panose="02010609060101010101" pitchFamily="49" charset="-122"/>
                <a:ea typeface="楷体" panose="02010609060101010101" pitchFamily="49" charset="-122"/>
              </a:rPr>
              <a:t>S</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相加。最终通过一个并行加法器输出积。</a:t>
            </a:r>
            <a:endParaRPr lang="zh-CN" altLang="en-US" dirty="0">
              <a:latin typeface="楷体" panose="02010609060101010101" pitchFamily="49" charset="-122"/>
              <a:ea typeface="楷体" panose="02010609060101010101" pitchFamily="49" charset="-122"/>
            </a:endParaRPr>
          </a:p>
        </p:txBody>
      </p:sp>
    </p:spTree>
    <p:custDataLst>
      <p:tags r:id="rId3"/>
    </p:custDataLst>
  </p:cSld>
  <p:clrMapOvr>
    <a:masterClrMapping/>
  </p:clrMapOvr>
  <p:transition advClick="0" advTm="0">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1981989" cy="368300"/>
          </a:xfrm>
          <a:prstGeom prst="rect">
            <a:avLst/>
          </a:prstGeom>
          <a:noFill/>
        </p:spPr>
        <p:txBody>
          <a:bodyPr wrap="square" rtlCol="0">
            <a:spAutoFit/>
          </a:bodyPr>
          <a:lstStyle/>
          <a:p>
            <a:pPr algn="dist"/>
            <a:r>
              <a:rPr lang="en-US" altLang="zh-CN"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Booth</a:t>
            </a:r>
            <a:r>
              <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编码优化</a:t>
            </a:r>
            <a:endPar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endParaRPr>
          </a:p>
        </p:txBody>
      </p:sp>
      <p:pic>
        <p:nvPicPr>
          <p:cNvPr id="2" name="图片 1"/>
          <p:cNvPicPr>
            <a:picLocks noChangeAspect="1"/>
          </p:cNvPicPr>
          <p:nvPr/>
        </p:nvPicPr>
        <p:blipFill>
          <a:blip r:embed="rId1"/>
          <a:stretch>
            <a:fillRect/>
          </a:stretch>
        </p:blipFill>
        <p:spPr>
          <a:xfrm>
            <a:off x="1043940" y="1292860"/>
            <a:ext cx="7209145" cy="891617"/>
          </a:xfrm>
          <a:prstGeom prst="rect">
            <a:avLst/>
          </a:prstGeom>
          <a:ln>
            <a:solidFill>
              <a:schemeClr val="accent1"/>
            </a:solidFill>
          </a:ln>
        </p:spPr>
      </p:pic>
      <p:cxnSp>
        <p:nvCxnSpPr>
          <p:cNvPr id="8" name="直接箭头连接符 7"/>
          <p:cNvCxnSpPr>
            <a:stCxn id="2" idx="2"/>
          </p:cNvCxnSpPr>
          <p:nvPr/>
        </p:nvCxnSpPr>
        <p:spPr>
          <a:xfrm flipH="1">
            <a:off x="4648512" y="2184477"/>
            <a:ext cx="1" cy="591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stretch>
            <a:fillRect/>
          </a:stretch>
        </p:blipFill>
        <p:spPr>
          <a:xfrm>
            <a:off x="1897453" y="5274875"/>
            <a:ext cx="5502117" cy="807790"/>
          </a:xfrm>
          <a:prstGeom prst="rect">
            <a:avLst/>
          </a:prstGeom>
        </p:spPr>
      </p:pic>
      <p:pic>
        <p:nvPicPr>
          <p:cNvPr id="15" name="图片 14"/>
          <p:cNvPicPr>
            <a:picLocks noChangeAspect="1"/>
          </p:cNvPicPr>
          <p:nvPr/>
        </p:nvPicPr>
        <p:blipFill>
          <a:blip r:embed="rId3"/>
          <a:stretch>
            <a:fillRect/>
          </a:stretch>
        </p:blipFill>
        <p:spPr>
          <a:xfrm>
            <a:off x="1089662" y="2776151"/>
            <a:ext cx="7117697" cy="1950889"/>
          </a:xfrm>
          <a:prstGeom prst="rect">
            <a:avLst/>
          </a:prstGeom>
        </p:spPr>
      </p:pic>
      <p:cxnSp>
        <p:nvCxnSpPr>
          <p:cNvPr id="19" name="直接箭头连接符 18"/>
          <p:cNvCxnSpPr>
            <a:stCxn id="15" idx="2"/>
            <a:endCxn id="14" idx="0"/>
          </p:cNvCxnSpPr>
          <p:nvPr/>
        </p:nvCxnSpPr>
        <p:spPr>
          <a:xfrm>
            <a:off x="4648511" y="4727040"/>
            <a:ext cx="1" cy="5478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442641" y="1415502"/>
            <a:ext cx="3362181" cy="646331"/>
          </a:xfrm>
          <a:prstGeom prst="rect">
            <a:avLst/>
          </a:prstGeom>
          <a:noFill/>
        </p:spPr>
        <p:txBody>
          <a:bodyPr wrap="square" rtlCol="0">
            <a:spAutoFit/>
          </a:bodyPr>
          <a:lstStyle/>
          <a:p>
            <a:r>
              <a:rPr lang="en-US" altLang="zh-CN" b="1" dirty="0">
                <a:latin typeface="楷体" panose="02010609060101010101" pitchFamily="49" charset="-122"/>
                <a:ea typeface="楷体" panose="02010609060101010101" pitchFamily="49" charset="-122"/>
              </a:rPr>
              <a:t>32</a:t>
            </a:r>
            <a:r>
              <a:rPr lang="zh-CN" altLang="en-US" b="1" dirty="0">
                <a:latin typeface="楷体" panose="02010609060101010101" pitchFamily="49" charset="-122"/>
                <a:ea typeface="楷体" panose="02010609060101010101" pitchFamily="49" charset="-122"/>
              </a:rPr>
              <a:t>的二进制数，低位补</a:t>
            </a:r>
            <a:r>
              <a:rPr lang="en-US" altLang="zh-CN" b="1" dirty="0">
                <a:latin typeface="楷体" panose="02010609060101010101" pitchFamily="49" charset="-122"/>
                <a:ea typeface="楷体" panose="02010609060101010101" pitchFamily="49" charset="-122"/>
              </a:rPr>
              <a:t>0</a:t>
            </a:r>
            <a:r>
              <a:rPr lang="zh-CN" altLang="en-US" b="1" dirty="0">
                <a:latin typeface="楷体" panose="02010609060101010101" pitchFamily="49" charset="-122"/>
                <a:ea typeface="楷体" panose="02010609060101010101" pitchFamily="49" charset="-122"/>
              </a:rPr>
              <a:t>，高位符号拓展</a:t>
            </a:r>
            <a:endParaRPr lang="zh-CN" altLang="en-US" b="1" dirty="0">
              <a:latin typeface="楷体" panose="02010609060101010101" pitchFamily="49" charset="-122"/>
              <a:ea typeface="楷体" panose="02010609060101010101" pitchFamily="49" charset="-122"/>
            </a:endParaRPr>
          </a:p>
        </p:txBody>
      </p:sp>
      <p:sp>
        <p:nvSpPr>
          <p:cNvPr id="25" name="文本框 24"/>
          <p:cNvSpPr txBox="1"/>
          <p:nvPr/>
        </p:nvSpPr>
        <p:spPr>
          <a:xfrm>
            <a:off x="8442641" y="3244334"/>
            <a:ext cx="3362180"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采用三位一组的</a:t>
            </a:r>
            <a:r>
              <a:rPr lang="en-US" altLang="zh-CN" b="1" dirty="0">
                <a:latin typeface="楷体" panose="02010609060101010101" pitchFamily="49" charset="-122"/>
                <a:ea typeface="楷体" panose="02010609060101010101" pitchFamily="49" charset="-122"/>
              </a:rPr>
              <a:t>booth</a:t>
            </a:r>
            <a:r>
              <a:rPr lang="zh-CN" altLang="en-US" b="1" dirty="0">
                <a:latin typeface="楷体" panose="02010609060101010101" pitchFamily="49" charset="-122"/>
                <a:ea typeface="楷体" panose="02010609060101010101" pitchFamily="49" charset="-122"/>
              </a:rPr>
              <a:t>编码优化</a:t>
            </a:r>
            <a:endParaRPr lang="zh-CN" altLang="en-US" b="1" dirty="0">
              <a:latin typeface="楷体" panose="02010609060101010101" pitchFamily="49" charset="-122"/>
              <a:ea typeface="楷体" panose="02010609060101010101" pitchFamily="49" charset="-122"/>
            </a:endParaRPr>
          </a:p>
        </p:txBody>
      </p:sp>
      <p:sp>
        <p:nvSpPr>
          <p:cNvPr id="26" name="文本框 25"/>
          <p:cNvSpPr txBox="1"/>
          <p:nvPr/>
        </p:nvSpPr>
        <p:spPr>
          <a:xfrm>
            <a:off x="8442641" y="5409547"/>
            <a:ext cx="3188044"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转化为</a:t>
            </a:r>
            <a:r>
              <a:rPr lang="en-US" altLang="zh-CN" b="1" dirty="0">
                <a:latin typeface="楷体" panose="02010609060101010101" pitchFamily="49" charset="-122"/>
                <a:ea typeface="楷体" panose="02010609060101010101" pitchFamily="49" charset="-122"/>
              </a:rPr>
              <a:t>17</a:t>
            </a:r>
            <a:r>
              <a:rPr lang="zh-CN" altLang="en-US" b="1" dirty="0">
                <a:latin typeface="楷体" panose="02010609060101010101" pitchFamily="49" charset="-122"/>
                <a:ea typeface="楷体" panose="02010609060101010101" pitchFamily="49" charset="-122"/>
              </a:rPr>
              <a:t>个部分积相加的形式</a:t>
            </a:r>
            <a:endParaRPr lang="zh-CN" altLang="en-US" b="1" dirty="0">
              <a:latin typeface="楷体" panose="02010609060101010101" pitchFamily="49" charset="-122"/>
              <a:ea typeface="楷体" panose="02010609060101010101" pitchFamily="49" charset="-122"/>
            </a:endParaRPr>
          </a:p>
        </p:txBody>
      </p:sp>
    </p:spTree>
    <p:custDataLst>
      <p:tags r:id="rId4"/>
    </p:custDataLst>
  </p:cSld>
  <p:clrMapOvr>
    <a:masterClrMapping/>
  </p:clrMapOvr>
  <p:transition advClick="0" advTm="0">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212649" cy="369332"/>
          </a:xfrm>
          <a:prstGeom prst="rect">
            <a:avLst/>
          </a:prstGeom>
          <a:noFill/>
        </p:spPr>
        <p:txBody>
          <a:bodyPr wrap="square" rtlCol="0">
            <a:spAutoFit/>
          </a:bodyPr>
          <a:lstStyle/>
          <a:p>
            <a:pPr algn="dist"/>
            <a:r>
              <a:rPr lang="en-US" altLang="zh-CN"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Booth</a:t>
            </a:r>
            <a:r>
              <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编码具体实现</a:t>
            </a:r>
            <a:endPar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endParaRPr>
          </a:p>
        </p:txBody>
      </p:sp>
      <p:sp>
        <p:nvSpPr>
          <p:cNvPr id="25" name="文本框 24"/>
          <p:cNvSpPr txBox="1"/>
          <p:nvPr/>
        </p:nvSpPr>
        <p:spPr>
          <a:xfrm>
            <a:off x="1396343" y="1537099"/>
            <a:ext cx="3362180"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采用三位一组的</a:t>
            </a:r>
            <a:r>
              <a:rPr lang="en-US" altLang="zh-CN" b="1" dirty="0">
                <a:latin typeface="楷体" panose="02010609060101010101" pitchFamily="49" charset="-122"/>
                <a:ea typeface="楷体" panose="02010609060101010101" pitchFamily="49" charset="-122"/>
              </a:rPr>
              <a:t>booth</a:t>
            </a:r>
            <a:r>
              <a:rPr lang="zh-CN" altLang="en-US" b="1" dirty="0">
                <a:latin typeface="楷体" panose="02010609060101010101" pitchFamily="49" charset="-122"/>
                <a:ea typeface="楷体" panose="02010609060101010101" pitchFamily="49" charset="-122"/>
              </a:rPr>
              <a:t>编码优化</a:t>
            </a:r>
            <a:endParaRPr lang="zh-CN" altLang="en-US" b="1" dirty="0">
              <a:latin typeface="楷体" panose="02010609060101010101" pitchFamily="49" charset="-122"/>
              <a:ea typeface="楷体" panose="02010609060101010101" pitchFamily="49" charset="-122"/>
            </a:endParaRPr>
          </a:p>
        </p:txBody>
      </p:sp>
      <p:sp>
        <p:nvSpPr>
          <p:cNvPr id="26" name="文本框 25"/>
          <p:cNvSpPr txBox="1"/>
          <p:nvPr/>
        </p:nvSpPr>
        <p:spPr>
          <a:xfrm>
            <a:off x="6356032" y="1553048"/>
            <a:ext cx="3188044"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转化为</a:t>
            </a:r>
            <a:r>
              <a:rPr lang="en-US" altLang="zh-CN" b="1" dirty="0">
                <a:latin typeface="楷体" panose="02010609060101010101" pitchFamily="49" charset="-122"/>
                <a:ea typeface="楷体" panose="02010609060101010101" pitchFamily="49" charset="-122"/>
              </a:rPr>
              <a:t>17</a:t>
            </a:r>
            <a:r>
              <a:rPr lang="zh-CN" altLang="en-US" b="1" dirty="0">
                <a:latin typeface="楷体" panose="02010609060101010101" pitchFamily="49" charset="-122"/>
                <a:ea typeface="楷体" panose="02010609060101010101" pitchFamily="49" charset="-122"/>
              </a:rPr>
              <a:t>个分积相加的形式</a:t>
            </a:r>
            <a:endParaRPr lang="zh-CN" altLang="en-US" b="1"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1"/>
          <a:stretch>
            <a:fillRect/>
          </a:stretch>
        </p:blipFill>
        <p:spPr>
          <a:xfrm>
            <a:off x="791210" y="2049145"/>
            <a:ext cx="9609653" cy="3436918"/>
          </a:xfrm>
          <a:prstGeom prst="rect">
            <a:avLst/>
          </a:prstGeom>
        </p:spPr>
      </p:pic>
    </p:spTree>
    <p:custDataLst>
      <p:tags r:id="rId2"/>
    </p:custDataLst>
  </p:cSld>
  <p:clrMapOvr>
    <a:masterClrMapping/>
  </p:clrMapOvr>
  <p:transition advClick="0" advTm="0">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2515870" cy="369332"/>
          </a:xfrm>
          <a:prstGeom prst="rect">
            <a:avLst/>
          </a:prstGeom>
          <a:noFill/>
        </p:spPr>
        <p:txBody>
          <a:bodyPr wrap="square" rtlCol="0">
            <a:spAutoFit/>
          </a:bodyPr>
          <a:lstStyle/>
          <a:p>
            <a:pPr algn="dist"/>
            <a:r>
              <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华莱士树</a:t>
            </a:r>
            <a:r>
              <a:rPr lang="en-US" altLang="zh-CN"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+booth</a:t>
            </a:r>
            <a:r>
              <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编码</a:t>
            </a:r>
            <a:endPar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endParaRPr>
          </a:p>
        </p:txBody>
      </p:sp>
      <p:pic>
        <p:nvPicPr>
          <p:cNvPr id="16" name="图片 15"/>
          <p:cNvPicPr>
            <a:picLocks noChangeAspect="1"/>
          </p:cNvPicPr>
          <p:nvPr/>
        </p:nvPicPr>
        <p:blipFill>
          <a:blip r:embed="rId1"/>
          <a:stretch>
            <a:fillRect/>
          </a:stretch>
        </p:blipFill>
        <p:spPr>
          <a:xfrm>
            <a:off x="329897" y="3151177"/>
            <a:ext cx="6270823" cy="3530869"/>
          </a:xfrm>
          <a:prstGeom prst="rect">
            <a:avLst/>
          </a:prstGeom>
          <a:ln w="15875">
            <a:solidFill>
              <a:schemeClr val="accent1"/>
            </a:solidFill>
          </a:ln>
        </p:spPr>
      </p:pic>
      <p:pic>
        <p:nvPicPr>
          <p:cNvPr id="17" name="图片 16"/>
          <p:cNvPicPr>
            <a:picLocks noChangeAspect="1"/>
          </p:cNvPicPr>
          <p:nvPr/>
        </p:nvPicPr>
        <p:blipFill>
          <a:blip r:embed="rId2"/>
          <a:stretch>
            <a:fillRect/>
          </a:stretch>
        </p:blipFill>
        <p:spPr>
          <a:xfrm>
            <a:off x="329898" y="1018540"/>
            <a:ext cx="6270823" cy="1996509"/>
          </a:xfrm>
          <a:prstGeom prst="rect">
            <a:avLst/>
          </a:prstGeom>
        </p:spPr>
      </p:pic>
      <p:sp>
        <p:nvSpPr>
          <p:cNvPr id="18" name="文本框 17"/>
          <p:cNvSpPr txBox="1"/>
          <p:nvPr/>
        </p:nvSpPr>
        <p:spPr>
          <a:xfrm>
            <a:off x="7264494" y="1425218"/>
            <a:ext cx="2949146" cy="1477328"/>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以第一个流水级为例，将</a:t>
            </a:r>
            <a:r>
              <a:rPr lang="en-US" altLang="zh-CN" dirty="0">
                <a:latin typeface="楷体" panose="02010609060101010101" pitchFamily="49" charset="-122"/>
                <a:ea typeface="楷体" panose="02010609060101010101" pitchFamily="49" charset="-122"/>
              </a:rPr>
              <a:t>booth</a:t>
            </a:r>
            <a:r>
              <a:rPr lang="zh-CN" altLang="en-US" dirty="0">
                <a:latin typeface="楷体" panose="02010609060101010101" pitchFamily="49" charset="-122"/>
                <a:ea typeface="楷体" panose="02010609060101010101" pitchFamily="49" charset="-122"/>
              </a:rPr>
              <a:t>编码得到的</a:t>
            </a:r>
            <a:r>
              <a:rPr lang="en-US" altLang="zh-CN" dirty="0">
                <a:latin typeface="楷体" panose="02010609060101010101" pitchFamily="49" charset="-122"/>
                <a:ea typeface="楷体" panose="02010609060101010101" pitchFamily="49" charset="-122"/>
              </a:rPr>
              <a:t>17</a:t>
            </a:r>
            <a:r>
              <a:rPr lang="zh-CN" altLang="en-US" dirty="0">
                <a:latin typeface="楷体" panose="02010609060101010101" pitchFamily="49" charset="-122"/>
                <a:ea typeface="楷体" panose="02010609060101010101" pitchFamily="49" charset="-122"/>
              </a:rPr>
              <a:t>个部分积三个一组相加，得到</a:t>
            </a:r>
            <a:r>
              <a:rPr lang="en-US" altLang="zh-CN" dirty="0">
                <a:latin typeface="楷体" panose="02010609060101010101" pitchFamily="49" charset="-122"/>
                <a:ea typeface="楷体" panose="02010609060101010101" pitchFamily="49" charset="-122"/>
              </a:rPr>
              <a:t>12</a:t>
            </a:r>
            <a:r>
              <a:rPr lang="zh-CN" altLang="en-US" dirty="0">
                <a:latin typeface="楷体" panose="02010609060101010101" pitchFamily="49" charset="-122"/>
                <a:ea typeface="楷体" panose="02010609060101010101" pitchFamily="49" charset="-122"/>
              </a:rPr>
              <a:t>个结果，再继续进行第二个流水级的运算。</a:t>
            </a:r>
            <a:endParaRPr lang="zh-CN" altLang="en-US" dirty="0">
              <a:latin typeface="楷体" panose="02010609060101010101" pitchFamily="49" charset="-122"/>
              <a:ea typeface="楷体" panose="02010609060101010101" pitchFamily="49" charset="-122"/>
            </a:endParaRPr>
          </a:p>
        </p:txBody>
      </p:sp>
      <p:sp>
        <p:nvSpPr>
          <p:cNvPr id="19" name="文本框 18"/>
          <p:cNvSpPr txBox="1"/>
          <p:nvPr/>
        </p:nvSpPr>
        <p:spPr>
          <a:xfrm>
            <a:off x="7264494" y="4694118"/>
            <a:ext cx="2883243"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完成计算，一共需要</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个流水级。</a:t>
            </a:r>
            <a:endParaRPr lang="zh-CN" altLang="en-US" dirty="0">
              <a:latin typeface="楷体" panose="02010609060101010101" pitchFamily="49" charset="-122"/>
              <a:ea typeface="楷体" panose="02010609060101010101" pitchFamily="49" charset="-122"/>
            </a:endParaRPr>
          </a:p>
        </p:txBody>
      </p:sp>
    </p:spTree>
    <p:custDataLst>
      <p:tags r:id="rId3"/>
    </p:custDataLst>
  </p:cSld>
  <p:clrMapOvr>
    <a:masterClrMapping/>
  </p:clrMapOvr>
  <p:transition advClick="0" advTm="0">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17805" y="-517525"/>
            <a:ext cx="1673225" cy="1673225"/>
          </a:xfrm>
          <a:prstGeom prst="ellipse">
            <a:avLst/>
          </a:prstGeom>
          <a:gradFill>
            <a:gsLst>
              <a:gs pos="0">
                <a:srgbClr val="7578B7">
                  <a:alpha val="8000"/>
                </a:srgbClr>
              </a:gs>
              <a:gs pos="100000">
                <a:srgbClr val="6366AD">
                  <a:alpha val="8000"/>
                </a:srgbClr>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1210" y="375920"/>
            <a:ext cx="505460" cy="505460"/>
          </a:xfrm>
          <a:prstGeom prst="ellipse">
            <a:avLst/>
          </a:prstGeom>
          <a:gradFill>
            <a:gsLst>
              <a:gs pos="0">
                <a:srgbClr val="7578B7">
                  <a:alpha val="8000"/>
                </a:srgbClr>
              </a:gs>
              <a:gs pos="100000">
                <a:srgbClr val="6366AD"/>
              </a:gs>
            </a:gsLst>
            <a:lin ang="15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96670" y="513080"/>
            <a:ext cx="4618098" cy="369332"/>
          </a:xfrm>
          <a:prstGeom prst="rect">
            <a:avLst/>
          </a:prstGeom>
          <a:noFill/>
        </p:spPr>
        <p:txBody>
          <a:bodyPr wrap="square" rtlCol="0">
            <a:spAutoFit/>
          </a:bodyPr>
          <a:lstStyle/>
          <a:p>
            <a:pPr algn="dist"/>
            <a:r>
              <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流水化以及</a:t>
            </a:r>
            <a:r>
              <a:rPr lang="en-US" altLang="zh-CN"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CSA</a:t>
            </a:r>
            <a:r>
              <a:rPr lang="zh-CN" altLang="en-US" b="1" dirty="0">
                <a:solidFill>
                  <a:schemeClr val="tx1">
                    <a:lumMod val="65000"/>
                    <a:lumOff val="35000"/>
                  </a:schemeClr>
                </a:solidFill>
                <a:latin typeface="楷体" panose="02010609060101010101" pitchFamily="49" charset="-122"/>
                <a:ea typeface="楷体" panose="02010609060101010101" pitchFamily="49" charset="-122"/>
                <a:cs typeface="+mn-ea"/>
                <a:sym typeface="+mn-lt"/>
              </a:rPr>
              <a:t>进位保留加法器</a:t>
            </a:r>
            <a:r>
              <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rPr>
              <a:t>具体实现</a:t>
            </a:r>
            <a:endParaRPr lang="zh-CN" altLang="en-US" b="1" dirty="0">
              <a:solidFill>
                <a:schemeClr val="tx1">
                  <a:lumMod val="65000"/>
                  <a:lumOff val="35000"/>
                </a:schemeClr>
              </a:solidFill>
              <a:effectLst/>
              <a:latin typeface="楷体" panose="02010609060101010101" pitchFamily="49" charset="-122"/>
              <a:ea typeface="楷体" panose="02010609060101010101" pitchFamily="49" charset="-122"/>
              <a:cs typeface="+mn-ea"/>
              <a:sym typeface="+mn-lt"/>
            </a:endParaRPr>
          </a:p>
        </p:txBody>
      </p:sp>
      <p:sp>
        <p:nvSpPr>
          <p:cNvPr id="24" name="TextBox 23"/>
          <p:cNvSpPr txBox="1"/>
          <p:nvPr/>
        </p:nvSpPr>
        <p:spPr>
          <a:xfrm>
            <a:off x="290876" y="6168913"/>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pic>
        <p:nvPicPr>
          <p:cNvPr id="10" name="图片 9"/>
          <p:cNvPicPr>
            <a:picLocks noChangeAspect="1"/>
          </p:cNvPicPr>
          <p:nvPr/>
        </p:nvPicPr>
        <p:blipFill>
          <a:blip r:embed="rId1"/>
          <a:stretch>
            <a:fillRect/>
          </a:stretch>
        </p:blipFill>
        <p:spPr>
          <a:xfrm>
            <a:off x="1217648" y="1018540"/>
            <a:ext cx="6248942" cy="1646063"/>
          </a:xfrm>
          <a:prstGeom prst="rect">
            <a:avLst/>
          </a:prstGeom>
        </p:spPr>
      </p:pic>
      <p:pic>
        <p:nvPicPr>
          <p:cNvPr id="12" name="图片 11"/>
          <p:cNvPicPr>
            <a:picLocks noChangeAspect="1"/>
          </p:cNvPicPr>
          <p:nvPr/>
        </p:nvPicPr>
        <p:blipFill>
          <a:blip r:embed="rId2"/>
          <a:stretch>
            <a:fillRect/>
          </a:stretch>
        </p:blipFill>
        <p:spPr>
          <a:xfrm>
            <a:off x="1217648" y="3018360"/>
            <a:ext cx="6248942" cy="1287892"/>
          </a:xfrm>
          <a:prstGeom prst="rect">
            <a:avLst/>
          </a:prstGeom>
        </p:spPr>
      </p:pic>
      <p:pic>
        <p:nvPicPr>
          <p:cNvPr id="13" name="图片 12"/>
          <p:cNvPicPr>
            <a:picLocks noChangeAspect="1"/>
          </p:cNvPicPr>
          <p:nvPr/>
        </p:nvPicPr>
        <p:blipFill>
          <a:blip r:embed="rId3"/>
          <a:stretch>
            <a:fillRect/>
          </a:stretch>
        </p:blipFill>
        <p:spPr>
          <a:xfrm>
            <a:off x="1217648" y="4621943"/>
            <a:ext cx="6248942" cy="1272650"/>
          </a:xfrm>
          <a:prstGeom prst="rect">
            <a:avLst/>
          </a:prstGeom>
        </p:spPr>
      </p:pic>
      <p:cxnSp>
        <p:nvCxnSpPr>
          <p:cNvPr id="15" name="直接箭头连接符 14"/>
          <p:cNvCxnSpPr>
            <a:stCxn id="10" idx="2"/>
            <a:endCxn id="12" idx="0"/>
          </p:cNvCxnSpPr>
          <p:nvPr/>
        </p:nvCxnSpPr>
        <p:spPr>
          <a:xfrm>
            <a:off x="4342119" y="2664603"/>
            <a:ext cx="0" cy="353757"/>
          </a:xfrm>
          <a:prstGeom prst="straightConnector1">
            <a:avLst/>
          </a:prstGeom>
          <a:ln w="38100">
            <a:solidFill>
              <a:srgbClr val="7578B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3" idx="0"/>
          </p:cNvCxnSpPr>
          <p:nvPr/>
        </p:nvCxnSpPr>
        <p:spPr>
          <a:xfrm>
            <a:off x="4342119" y="4306252"/>
            <a:ext cx="0" cy="315691"/>
          </a:xfrm>
          <a:prstGeom prst="straightConnector1">
            <a:avLst/>
          </a:prstGeom>
          <a:ln w="38100">
            <a:solidFill>
              <a:srgbClr val="7578B7"/>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160108" y="5894593"/>
            <a:ext cx="963827" cy="923330"/>
          </a:xfrm>
          <a:prstGeom prst="rect">
            <a:avLst/>
          </a:prstGeom>
          <a:noFill/>
        </p:spPr>
        <p:txBody>
          <a:bodyPr wrap="square" rtlCol="0">
            <a:spAutoFit/>
          </a:bodyPr>
          <a:lstStyle/>
          <a:p>
            <a:r>
              <a:rPr lang="en-US" altLang="zh-CN" b="1" dirty="0"/>
              <a:t>·</a:t>
            </a:r>
            <a:endParaRPr lang="en-US" altLang="zh-CN" b="1" dirty="0"/>
          </a:p>
          <a:p>
            <a:r>
              <a:rPr lang="en-US" altLang="zh-CN" b="1" dirty="0"/>
              <a:t>·</a:t>
            </a:r>
            <a:endParaRPr lang="en-US" altLang="zh-CN" b="1" dirty="0"/>
          </a:p>
          <a:p>
            <a:r>
              <a:rPr lang="en-US" altLang="zh-CN" b="1" dirty="0"/>
              <a:t>·</a:t>
            </a:r>
            <a:endParaRPr lang="zh-CN" altLang="en-US" b="1" dirty="0"/>
          </a:p>
        </p:txBody>
      </p:sp>
      <p:sp>
        <p:nvSpPr>
          <p:cNvPr id="19" name="文本框 18"/>
          <p:cNvSpPr txBox="1"/>
          <p:nvPr/>
        </p:nvSpPr>
        <p:spPr>
          <a:xfrm>
            <a:off x="8311977" y="1334529"/>
            <a:ext cx="2833817" cy="92333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将第一级得到的</a:t>
            </a:r>
            <a:r>
              <a:rPr lang="en-US" altLang="zh-CN" dirty="0">
                <a:latin typeface="楷体" panose="02010609060101010101" pitchFamily="49" charset="-122"/>
                <a:ea typeface="楷体" panose="02010609060101010101" pitchFamily="49" charset="-122"/>
              </a:rPr>
              <a:t>12</a:t>
            </a:r>
            <a:r>
              <a:rPr lang="zh-CN" altLang="en-US" dirty="0">
                <a:latin typeface="楷体" panose="02010609060101010101" pitchFamily="49" charset="-122"/>
                <a:ea typeface="楷体" panose="02010609060101010101" pitchFamily="49" charset="-122"/>
              </a:rPr>
              <a:t>个结果送入第</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级进行运算，得到</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个结果，送入第三级</a:t>
            </a:r>
            <a:endParaRPr lang="zh-CN" altLang="en-US" dirty="0">
              <a:latin typeface="楷体" panose="02010609060101010101" pitchFamily="49" charset="-122"/>
              <a:ea typeface="楷体" panose="02010609060101010101" pitchFamily="49" charset="-122"/>
            </a:endParaRPr>
          </a:p>
        </p:txBody>
      </p:sp>
      <p:sp>
        <p:nvSpPr>
          <p:cNvPr id="20" name="文本框 19"/>
          <p:cNvSpPr txBox="1"/>
          <p:nvPr/>
        </p:nvSpPr>
        <p:spPr>
          <a:xfrm>
            <a:off x="8330007" y="3263768"/>
            <a:ext cx="2833817" cy="92333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以此类推，当到达第</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级的时候，仅剩下两个操作数，相加就可得到最终结果</a:t>
            </a:r>
            <a:endParaRPr lang="zh-CN" altLang="en-US" dirty="0">
              <a:latin typeface="楷体" panose="02010609060101010101" pitchFamily="49" charset="-122"/>
              <a:ea typeface="楷体" panose="02010609060101010101" pitchFamily="49" charset="-122"/>
            </a:endParaRPr>
          </a:p>
        </p:txBody>
      </p:sp>
    </p:spTree>
    <p:custDataLst>
      <p:tags r:id="rId4"/>
    </p:custDataLst>
  </p:cSld>
  <p:clrMapOvr>
    <a:masterClrMapping/>
  </p:clrMapOvr>
  <p:transition advClick="0" advTm="0">
    <p:random/>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BEAUTIFY_FLAG" val="#wm#"/>
  <p:tag name="KSO_WM_TEMPLATE_CATEGORY" val="custom"/>
  <p:tag name="KSO_WM_TEMPLATE_INDEX" val="20205081"/>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BEAUTIFY_FLAG" val="#wm#"/>
  <p:tag name="KSO_WM_TEMPLATE_CATEGORY" val="custom"/>
  <p:tag name="KSO_WM_TEMPLATE_INDEX" val="20205081"/>
</p:tagLst>
</file>

<file path=ppt/tags/tag115.xml><?xml version="1.0" encoding="utf-8"?>
<p:tagLst xmlns:p="http://schemas.openxmlformats.org/presentationml/2006/main">
  <p:tag name="KSO_WM_BEAUTIFY_FLAG" val="#wm#"/>
  <p:tag name="KSO_WM_TEMPLATE_CATEGORY" val="custom"/>
  <p:tag name="KSO_WM_TEMPLATE_INDEX" val="20205081"/>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BEAUTIFY_FLAG" val="#wm#"/>
  <p:tag name="KSO_WM_TEMPLATE_CATEGORY" val="custom"/>
  <p:tag name="KSO_WM_TEMPLATE_INDEX" val="20205081"/>
</p:tagLst>
</file>

<file path=ppt/tags/tag118.xml><?xml version="1.0" encoding="utf-8"?>
<p:tagLst xmlns:p="http://schemas.openxmlformats.org/presentationml/2006/main">
  <p:tag name="KSO_WM_BEAUTIFY_FLAG" val="#wm#"/>
  <p:tag name="KSO_WM_TEMPLATE_CATEGORY" val="custom"/>
  <p:tag name="KSO_WM_TEMPLATE_INDEX" val="20205081"/>
</p:tagLst>
</file>

<file path=ppt/tags/tag119.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commondata" val="eyJoZGlkIjoiYjVmNzE2NzFiMDk4MTAyZGYxYjQ4MGRkMjUwY2ZkMzc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njw40yvi">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5133</Words>
  <Application>WPS 演示</Application>
  <PresentationFormat>宽屏</PresentationFormat>
  <Paragraphs>449</Paragraphs>
  <Slides>37</Slides>
  <Notes>4</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37</vt:i4>
      </vt:variant>
    </vt:vector>
  </HeadingPairs>
  <TitlesOfParts>
    <vt:vector size="58" baseType="lpstr">
      <vt:lpstr>Arial</vt:lpstr>
      <vt:lpstr>宋体</vt:lpstr>
      <vt:lpstr>Wingdings</vt:lpstr>
      <vt:lpstr>思源宋体</vt:lpstr>
      <vt:lpstr>Wingdings</vt:lpstr>
      <vt:lpstr>微软雅黑</vt:lpstr>
      <vt:lpstr>楷体</vt:lpstr>
      <vt:lpstr>Arial Unicode MS</vt:lpstr>
      <vt:lpstr>Gill Sans</vt:lpstr>
      <vt:lpstr>Segoe UI Light</vt:lpstr>
      <vt:lpstr>Calibri</vt:lpstr>
      <vt:lpstr>Meiryo</vt:lpstr>
      <vt:lpstr>Yu Gothic UI</vt:lpstr>
      <vt:lpstr>Arial Narrow</vt:lpstr>
      <vt:lpstr>Calibri Light</vt:lpstr>
      <vt:lpstr>Gill Sans MT</vt:lpstr>
      <vt:lpstr>仿宋</vt:lpstr>
      <vt:lpstr>华文楷体</vt:lpstr>
      <vt:lpstr>第一PPT，www.1ppt.com​</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思成</cp:lastModifiedBy>
  <cp:revision>183</cp:revision>
  <dcterms:created xsi:type="dcterms:W3CDTF">2019-06-19T02:08:00Z</dcterms:created>
  <dcterms:modified xsi:type="dcterms:W3CDTF">2023-11-02T07:25:29Z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9EBDED8984E74AC69ECEA1C3AB262111_13</vt:lpwstr>
  </property>
</Properties>
</file>