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6" r:id="rId6"/>
    <p:sldId id="258" r:id="rId7"/>
    <p:sldId id="259" r:id="rId8"/>
    <p:sldId id="268" r:id="rId9"/>
    <p:sldId id="260" r:id="rId10"/>
    <p:sldId id="263" r:id="rId11"/>
    <p:sldId id="265" r:id="rId12"/>
    <p:sldId id="262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6" y="0"/>
            <a:ext cx="5246914" cy="1379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A624-4883-4884-82BC-050D71270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3546-3D92-4577-993A-8F703FDE80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毕业论文模板使用说明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715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</a:rPr>
              <a:t>计算机学院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成都信息工程大学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删除备注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在提交文档前，需要删除文档中从模板带来的所有批注</a:t>
            </a:r>
            <a:endParaRPr lang="en-US" altLang="zh-CN" dirty="0" smtClean="0"/>
          </a:p>
          <a:p>
            <a:r>
              <a:rPr lang="zh-CN" altLang="en-US" dirty="0" smtClean="0"/>
              <a:t>从“审阅”选项卡中单击“删除”箭头，在弹出菜单中单击“删除文档中所有批注”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80" y="1825625"/>
            <a:ext cx="4564020" cy="2490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清除</a:t>
            </a:r>
            <a:r>
              <a:rPr lang="zh-CN" altLang="en-US" dirty="0" smtClean="0"/>
              <a:t>格式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选中需要清除格式的内容</a:t>
            </a:r>
            <a:endParaRPr lang="en-US" altLang="zh-CN" dirty="0" smtClean="0"/>
          </a:p>
          <a:p>
            <a:r>
              <a:rPr lang="zh-CN" altLang="en-US" dirty="0" smtClean="0"/>
              <a:t>在“开始”选项卡中单击“清除所有格式”按钮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拷贝内容的格式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3860303" cy="3684588"/>
          </a:xfrm>
        </p:spPr>
        <p:txBody>
          <a:bodyPr/>
          <a:lstStyle/>
          <a:p>
            <a:r>
              <a:rPr lang="zh-CN" altLang="en-US" dirty="0" smtClean="0"/>
              <a:t>拷贝内容之后，在需要粘贴内容的位置处单击鼠标右键</a:t>
            </a:r>
            <a:endParaRPr lang="en-US" altLang="zh-CN" dirty="0" smtClean="0"/>
          </a:p>
          <a:p>
            <a:r>
              <a:rPr lang="zh-CN" altLang="en-US" dirty="0" smtClean="0"/>
              <a:t>在弹出对话框中选择“只保留文本”按钮，将在粘贴时去除拷贝内容的格式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0" y="4256279"/>
            <a:ext cx="4486275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58" y="1981677"/>
            <a:ext cx="1735940" cy="464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重复上一步操作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Alt+3 </a:t>
            </a:r>
            <a:r>
              <a:rPr lang="zh-CN" altLang="en-US" dirty="0" smtClean="0"/>
              <a:t>快捷键可以直接重复刚刚进行的操作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zh-CN" altLang="en-US" dirty="0"/>
              <a:t>图片无法显示</a:t>
            </a:r>
            <a:r>
              <a:rPr lang="zh-CN" altLang="en-US" dirty="0" smtClean="0"/>
              <a:t>完全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如果出现插入的图片仅能显示底部一点内容，无法显示完整</a:t>
            </a:r>
            <a:endParaRPr lang="en-US" altLang="zh-CN" dirty="0" smtClean="0"/>
          </a:p>
          <a:p>
            <a:r>
              <a:rPr lang="zh-CN" altLang="en-US" dirty="0" smtClean="0"/>
              <a:t>通常将段落格式中“行间距”设置为“单倍行距”可以解决。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024" y="4603788"/>
            <a:ext cx="6045511" cy="1473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毕业设计工具包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模板文件（</a:t>
            </a:r>
            <a:r>
              <a:rPr lang="en-US" altLang="zh-CN" dirty="0" err="1" smtClean="0"/>
              <a:t>dotx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样</a:t>
            </a:r>
            <a:r>
              <a:rPr lang="zh-CN" altLang="en-US" dirty="0" smtClean="0"/>
              <a:t>例文件（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模板使用</a:t>
            </a:r>
            <a:r>
              <a:rPr lang="en-US" altLang="zh-CN" dirty="0" err="1" smtClean="0"/>
              <a:t>dotx</a:t>
            </a:r>
            <a:r>
              <a:rPr lang="zh-CN" altLang="en-US" dirty="0" smtClean="0"/>
              <a:t>格式，双击模板文件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可自动创建一个空白文档。</a:t>
            </a:r>
            <a:endParaRPr lang="en-US" altLang="zh-CN" dirty="0" smtClean="0"/>
          </a:p>
          <a:p>
            <a:r>
              <a:rPr lang="zh-CN" altLang="en-US" dirty="0" smtClean="0"/>
              <a:t>样例文件仅用作内容参考。</a:t>
            </a:r>
            <a:endParaRPr lang="en-US" altLang="zh-CN" dirty="0" smtClean="0"/>
          </a:p>
          <a:p>
            <a:r>
              <a:rPr lang="zh-CN" altLang="en-US" dirty="0" smtClean="0"/>
              <a:t>文档格式参考相应模板文件。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612156"/>
            <a:ext cx="5169166" cy="2146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03969"/>
            <a:ext cx="3937202" cy="91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文档封面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填写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学生姓名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指导教师姓名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班级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指导教师职称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提交日期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5417203"/>
            <a:ext cx="464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通常提交日期学院会有统一要求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6730" y="624786"/>
            <a:ext cx="3871190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586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选中需要应用样式的内容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在“样式”列表中单击相应样式的按钮，可以对当前选中文本或图片应用样式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引用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6889" y="3032617"/>
            <a:ext cx="5181600" cy="35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186889" y="403070"/>
            <a:ext cx="5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从“开始”选项卡中进入“样式”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89" y="804607"/>
            <a:ext cx="5701646" cy="115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6186889" y="2303671"/>
            <a:ext cx="5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单击下拉箭头可以访问更多样式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插入图片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72946" y="1820117"/>
            <a:ext cx="6752168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文档中图片满足如下要求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图中文字内容需要清晰可辨，通常要求</a:t>
            </a:r>
            <a:r>
              <a:rPr lang="zh-CN" altLang="zh-CN" dirty="0" smtClean="0"/>
              <a:t>图</a:t>
            </a:r>
            <a:r>
              <a:rPr lang="zh-CN" altLang="zh-CN" dirty="0"/>
              <a:t>中文字格式：宋体</a:t>
            </a:r>
            <a:r>
              <a:rPr lang="en-US" altLang="zh-CN" dirty="0"/>
              <a:t>/Time New Roman</a:t>
            </a:r>
            <a:r>
              <a:rPr lang="zh-CN" altLang="zh-CN" dirty="0"/>
              <a:t>，小五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图题在图片下方，并编号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图片和图题之间不能分页</a:t>
            </a:r>
            <a:endParaRPr lang="en-US" altLang="zh-CN" dirty="0" smtClean="0"/>
          </a:p>
          <a:p>
            <a:r>
              <a:rPr lang="zh-CN" altLang="en-US" dirty="0" smtClean="0"/>
              <a:t>插入图片之后的操作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选中图片应用“图”样式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在图片下一行键入</a:t>
            </a:r>
            <a:r>
              <a:rPr lang="zh-CN" altLang="en-US" b="1" dirty="0" smtClean="0"/>
              <a:t>图题文字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在“引用”选项卡中单击“插入题注”打开“题注”对话框，下拉列表中选择“图”标签，单击“确定”按钮插入“图题题注”。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选中整个图题，应用“图题”样式。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99" y="1027906"/>
            <a:ext cx="3714750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976212" y="5414790"/>
            <a:ext cx="350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注：当下拉列表中没有“图”标签时，需要单击“新建标签”按钮新建一个名称为“图”的标签。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插入表格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68100" cy="4351338"/>
          </a:xfrm>
        </p:spPr>
        <p:txBody>
          <a:bodyPr/>
          <a:lstStyle/>
          <a:p>
            <a:r>
              <a:rPr lang="zh-CN" altLang="en-US" dirty="0"/>
              <a:t>文档</a:t>
            </a:r>
            <a:r>
              <a:rPr lang="zh-CN" altLang="en-US" dirty="0" smtClean="0"/>
              <a:t>中表格满足</a:t>
            </a:r>
            <a:r>
              <a:rPr lang="zh-CN" altLang="en-US" dirty="0"/>
              <a:t>如下要求</a:t>
            </a:r>
            <a:endParaRPr lang="en-US" altLang="zh-CN" dirty="0"/>
          </a:p>
          <a:p>
            <a:pPr lvl="1"/>
            <a:r>
              <a:rPr lang="zh-CN" altLang="en-US" dirty="0" smtClean="0"/>
              <a:t>表中文字通常要求</a:t>
            </a:r>
            <a:r>
              <a:rPr lang="zh-CN" altLang="zh-CN" dirty="0" smtClean="0"/>
              <a:t>：</a:t>
            </a:r>
            <a:r>
              <a:rPr lang="zh-CN" altLang="zh-CN" dirty="0"/>
              <a:t>宋体</a:t>
            </a:r>
            <a:r>
              <a:rPr lang="en-US" altLang="zh-CN" dirty="0"/>
              <a:t>/Time New Roman</a:t>
            </a:r>
            <a:r>
              <a:rPr lang="zh-CN" altLang="zh-CN" dirty="0"/>
              <a:t>，小五号</a:t>
            </a:r>
            <a:endParaRPr lang="en-US" altLang="zh-CN" dirty="0"/>
          </a:p>
          <a:p>
            <a:pPr lvl="1"/>
            <a:r>
              <a:rPr lang="zh-CN" altLang="en-US" dirty="0" smtClean="0"/>
              <a:t>表题在表格上方，</a:t>
            </a:r>
            <a:r>
              <a:rPr lang="zh-CN" altLang="en-US" dirty="0"/>
              <a:t>并编号</a:t>
            </a:r>
            <a:endParaRPr lang="en-US" altLang="zh-CN" dirty="0"/>
          </a:p>
          <a:p>
            <a:pPr lvl="1"/>
            <a:r>
              <a:rPr lang="zh-CN" altLang="en-US" dirty="0"/>
              <a:t>表题</a:t>
            </a:r>
            <a:r>
              <a:rPr lang="zh-CN" altLang="en-US" dirty="0" smtClean="0"/>
              <a:t>和表格之间</a:t>
            </a:r>
            <a:r>
              <a:rPr lang="zh-CN" altLang="en-US" dirty="0"/>
              <a:t>不能分页</a:t>
            </a:r>
            <a:endParaRPr lang="en-US" altLang="zh-CN" dirty="0"/>
          </a:p>
          <a:p>
            <a:r>
              <a:rPr lang="zh-CN" altLang="en-US" dirty="0" smtClean="0"/>
              <a:t>插入表格之后的操作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在表格上一行键入</a:t>
            </a:r>
            <a:r>
              <a:rPr lang="zh-CN" altLang="en-US" b="1" dirty="0" smtClean="0"/>
              <a:t>表题文字</a:t>
            </a:r>
            <a:endParaRPr lang="en-US" altLang="zh-CN" b="1" dirty="0" smtClean="0"/>
          </a:p>
          <a:p>
            <a:pPr lvl="1"/>
            <a:r>
              <a:rPr lang="zh-CN" altLang="en-US" dirty="0"/>
              <a:t>在“引用”选项卡中单击“插入题注”打开“题注”对话框，下拉列表中选择</a:t>
            </a:r>
            <a:r>
              <a:rPr lang="zh-CN" altLang="en-US" dirty="0" smtClean="0"/>
              <a:t>“表”</a:t>
            </a:r>
            <a:r>
              <a:rPr lang="zh-CN" altLang="en-US" dirty="0"/>
              <a:t>标签，单击“确定”按钮插入</a:t>
            </a:r>
            <a:r>
              <a:rPr lang="zh-CN" altLang="en-US" dirty="0" smtClean="0"/>
              <a:t>“表题题注”。</a:t>
            </a:r>
            <a:endParaRPr lang="en-US" altLang="zh-CN" dirty="0" smtClean="0"/>
          </a:p>
          <a:p>
            <a:pPr lvl="1"/>
            <a:r>
              <a:rPr lang="zh-CN" altLang="en-US" dirty="0"/>
              <a:t>选中</a:t>
            </a:r>
            <a:r>
              <a:rPr lang="zh-CN" altLang="en-US" dirty="0" smtClean="0"/>
              <a:t>整个表题</a:t>
            </a:r>
            <a:r>
              <a:rPr lang="zh-CN" altLang="en-US" dirty="0"/>
              <a:t>，应用</a:t>
            </a:r>
            <a:r>
              <a:rPr lang="zh-CN" altLang="en-US" dirty="0" smtClean="0"/>
              <a:t>“表题”</a:t>
            </a:r>
            <a:r>
              <a:rPr lang="zh-CN" altLang="en-US" dirty="0"/>
              <a:t>样式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16" y="975843"/>
            <a:ext cx="376237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7965195" y="5180700"/>
            <a:ext cx="350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注：当下拉列表中没有“表”标签时，需要单击“新建标签”按钮新建一个名称为“表”的标签。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修改表格样式为“三线表”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6" y="1825625"/>
            <a:ext cx="5181600" cy="1233714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选中表格，在“表格样式”下拉列表中，选择“自定义”的三线表。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7" y="3546227"/>
            <a:ext cx="5181600" cy="20390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6" y="3429000"/>
            <a:ext cx="4970459" cy="2139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插入引文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如果需要在文档中插入参考文献，需要注意以下要求：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红框内参考文献标题样式为“参考文献”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蓝框内每条引文样式为“引文项”，引文项需要根据在正文中出现的先后顺序进行编号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所列的所有参考</a:t>
            </a:r>
            <a:r>
              <a:rPr lang="zh-CN" altLang="en-US" dirty="0"/>
              <a:t>文献必须在正文中被引用</a:t>
            </a:r>
            <a:endParaRPr lang="en-US" altLang="zh-CN" dirty="0"/>
          </a:p>
          <a:p>
            <a:pPr lvl="1"/>
            <a:r>
              <a:rPr lang="zh-CN" altLang="en-US" dirty="0" smtClean="0"/>
              <a:t>正文中插入的引文编号样式为“引文编号”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36" y="628980"/>
            <a:ext cx="5181600" cy="2701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内容占位符 3"/>
          <p:cNvSpPr txBox="1"/>
          <p:nvPr/>
        </p:nvSpPr>
        <p:spPr>
          <a:xfrm>
            <a:off x="6240136" y="3789802"/>
            <a:ext cx="5492827" cy="2715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为了</a:t>
            </a:r>
            <a:r>
              <a:rPr lang="zh-CN" altLang="en-US" dirty="0">
                <a:solidFill>
                  <a:schemeClr val="bg1"/>
                </a:solidFill>
              </a:rPr>
              <a:t>便于参考文献管理，推荐使用如下工具：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NoteExpress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EndNote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若不使用这些软件管理参考文献，需要使用“交叉引用”功能。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当完成文档编辑后，需要更新目录，以更正目录内容</a:t>
            </a:r>
            <a:endParaRPr lang="en-US" altLang="zh-CN" dirty="0" smtClean="0"/>
          </a:p>
          <a:p>
            <a:r>
              <a:rPr lang="zh-CN" altLang="en-US" dirty="0" smtClean="0"/>
              <a:t>右键单击目录，在快捷菜单中选中“更新域”选项</a:t>
            </a:r>
            <a:endParaRPr lang="en-US" altLang="zh-CN" dirty="0" smtClean="0"/>
          </a:p>
          <a:p>
            <a:r>
              <a:rPr lang="zh-CN" altLang="en-US" dirty="0" smtClean="0"/>
              <a:t>在弹出对话框中选择“更新整个目录”，单击“确定”按钮完成目录的更新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9232" y="356279"/>
            <a:ext cx="5181600" cy="375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42" y="4455277"/>
            <a:ext cx="3276768" cy="1968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宽屏</PresentationFormat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毕业论文模板使用说明</vt:lpstr>
      <vt:lpstr>基本说明</vt:lpstr>
      <vt:lpstr>文档封面</vt:lpstr>
      <vt:lpstr>应用样式</vt:lpstr>
      <vt:lpstr>插入图片</vt:lpstr>
      <vt:lpstr>插入表格</vt:lpstr>
      <vt:lpstr>修改表格样式为“三线表”</vt:lpstr>
      <vt:lpstr>插入引文</vt:lpstr>
      <vt:lpstr>更新目录</vt:lpstr>
      <vt:lpstr>删除备注</vt:lpstr>
      <vt:lpstr>小技巧</vt:lpstr>
      <vt:lpstr>小技巧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毕业论文模板使用</dc:title>
  <dc:creator>王铁军</dc:creator>
  <cp:category>毕业设计</cp:category>
  <cp:lastModifiedBy>月雪纷飞</cp:lastModifiedBy>
  <cp:revision>30</cp:revision>
  <dcterms:created xsi:type="dcterms:W3CDTF">2018-04-11T13:20:00Z</dcterms:created>
  <dcterms:modified xsi:type="dcterms:W3CDTF">2018-10-20T11:26:11Z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2052-10.1.0.7520</vt:lpwstr>
  </property>
</Properties>
</file>