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338" r:id="rId3"/>
    <p:sldId id="356" r:id="rId4"/>
    <p:sldId id="518" r:id="rId5"/>
    <p:sldId id="522" r:id="rId6"/>
    <p:sldId id="365" r:id="rId7"/>
    <p:sldId id="517" r:id="rId8"/>
    <p:sldId id="519" r:id="rId9"/>
    <p:sldId id="521" r:id="rId10"/>
    <p:sldId id="520" r:id="rId11"/>
    <p:sldId id="501" r:id="rId12"/>
    <p:sldId id="513" r:id="rId13"/>
    <p:sldId id="419" r:id="rId14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E10602"/>
    <a:srgbClr val="FF9999"/>
    <a:srgbClr val="2318D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0873" autoAdjust="0"/>
  </p:normalViewPr>
  <p:slideViewPr>
    <p:cSldViewPr>
      <p:cViewPr>
        <p:scale>
          <a:sx n="100" d="100"/>
          <a:sy n="100" d="100"/>
        </p:scale>
        <p:origin x="-36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Launch 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Launch 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Launch 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Launch 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24944"/>
            <a:ext cx="7772400" cy="12390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百度地图</a:t>
            </a:r>
            <a:r>
              <a:rPr lang="en-US" altLang="zh-CN" dirty="0" err="1" smtClean="0">
                <a:solidFill>
                  <a:schemeClr val="tx1"/>
                </a:solidFill>
                <a:ea typeface="黑体" pitchFamily="2" charset="-122"/>
              </a:rPr>
              <a:t>baseframe</a:t>
            </a: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介绍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</a:b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38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dirty="0" smtClean="0"/>
              <a:t>贾平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2014-04-24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组件指令</a:t>
            </a:r>
            <a:endParaRPr lang="zh-CN" alt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5991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04520"/>
          </a:xfrm>
        </p:spPr>
        <p:txBody>
          <a:bodyPr/>
          <a:lstStyle/>
          <a:p>
            <a:r>
              <a:rPr lang="zh-CN" altLang="en-US" sz="2000" dirty="0" smtClean="0"/>
              <a:t>每个组件（</a:t>
            </a:r>
            <a:r>
              <a:rPr lang="en-US" altLang="zh-CN" sz="2000" dirty="0" err="1" smtClean="0"/>
              <a:t>ComModel</a:t>
            </a:r>
            <a:r>
              <a:rPr lang="zh-CN" altLang="en-US" sz="2000" dirty="0" smtClean="0"/>
              <a:t>），都对应一个</a:t>
            </a:r>
            <a:r>
              <a:rPr lang="en-US" altLang="zh-CN" sz="2000" dirty="0" err="1" smtClean="0"/>
              <a:t>SandBoxActivity</a:t>
            </a:r>
            <a:r>
              <a:rPr lang="zh-CN" altLang="en-US" sz="2000" dirty="0" smtClean="0"/>
              <a:t>实例，作为组件运行的上下文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组件的页面都继承自</a:t>
            </a:r>
            <a:r>
              <a:rPr lang="en-US" altLang="zh-CN" sz="2000" dirty="0" err="1" smtClean="0"/>
              <a:t>ComBasePage</a:t>
            </a:r>
            <a:r>
              <a:rPr lang="zh-CN" altLang="en-US" sz="2000" dirty="0" smtClean="0"/>
              <a:t>，在</a:t>
            </a:r>
            <a:r>
              <a:rPr lang="en-US" altLang="zh-CN" sz="2000" dirty="0" err="1" smtClean="0"/>
              <a:t>onAttach</a:t>
            </a:r>
            <a:r>
              <a:rPr lang="zh-CN" altLang="en-US" sz="2000" dirty="0" smtClean="0"/>
              <a:t>中通过反射将上下文绑定到该</a:t>
            </a:r>
            <a:r>
              <a:rPr lang="en-US" altLang="zh-CN" sz="2000" dirty="0" smtClean="0"/>
              <a:t>Page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通过调用</a:t>
            </a:r>
            <a:r>
              <a:rPr lang="en-US" altLang="zh-CN" sz="2000" dirty="0" err="1" smtClean="0"/>
              <a:t>navigateTo</a:t>
            </a:r>
            <a:r>
              <a:rPr lang="zh-CN" altLang="en-US" sz="2000" dirty="0" smtClean="0"/>
              <a:t>方法进行页面的跳转（其中用到了</a:t>
            </a:r>
            <a:r>
              <a:rPr lang="en-US" altLang="zh-CN" sz="2000" dirty="0" err="1" smtClean="0"/>
              <a:t>SingleTask</a:t>
            </a:r>
            <a:r>
              <a:rPr lang="zh-CN" altLang="en-US" sz="2000" dirty="0" smtClean="0"/>
              <a:t>的特性，在</a:t>
            </a:r>
            <a:r>
              <a:rPr lang="en-US" altLang="zh-CN" sz="2000" dirty="0" err="1" smtClean="0"/>
              <a:t>MapsActivity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onNewIntent</a:t>
            </a:r>
            <a:r>
              <a:rPr lang="zh-CN" altLang="en-US" sz="2000" dirty="0" smtClean="0"/>
              <a:t>中实现）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7544" y="476672"/>
            <a:ext cx="8064896" cy="576064"/>
          </a:xfrm>
          <a:prstGeom prst="rect">
            <a:avLst/>
          </a:prstGeom>
        </p:spPr>
        <p:txBody>
          <a:bodyPr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kern="0" dirty="0" smtClean="0">
                <a:solidFill>
                  <a:schemeClr val="tx2"/>
                </a:solidFill>
                <a:latin typeface="+mj-lt"/>
                <a:ea typeface="+mj-ea"/>
                <a:cs typeface="华文黑体"/>
              </a:rPr>
              <a:t>组件内页面跳转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华文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04520"/>
          </a:xfrm>
        </p:spPr>
        <p:txBody>
          <a:bodyPr/>
          <a:lstStyle/>
          <a:p>
            <a:r>
              <a:rPr lang="zh-CN" altLang="en-US" sz="2000" dirty="0" smtClean="0"/>
              <a:t>组件化开发的过程中，要注意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变换，</a:t>
            </a:r>
            <a:r>
              <a:rPr lang="en-US" altLang="zh-CN" sz="2000" dirty="0" err="1" smtClean="0"/>
              <a:t>SandboxProvider</a:t>
            </a:r>
            <a:r>
              <a:rPr lang="zh-CN" altLang="en-US" sz="2000" dirty="0" smtClean="0"/>
              <a:t>为每一个组件绑定了一个</a:t>
            </a:r>
            <a:r>
              <a:rPr lang="en-US" altLang="zh-CN" sz="2000" dirty="0" err="1" smtClean="0"/>
              <a:t>SandboxActivity</a:t>
            </a:r>
            <a:r>
              <a:rPr lang="zh-CN" altLang="en-US" sz="2000" dirty="0" smtClean="0"/>
              <a:t>作为上下文，其中封装了</a:t>
            </a:r>
            <a:r>
              <a:rPr lang="en-US" altLang="zh-CN" sz="2000" dirty="0" err="1" smtClean="0"/>
              <a:t>ClassLoader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AssetManager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基线中提供了一些获取组件资源文件、上下文等的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，如下图：</a:t>
            </a:r>
            <a:endParaRPr lang="en-US" altLang="zh-CN" sz="20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7544" y="476672"/>
            <a:ext cx="8064896" cy="576064"/>
          </a:xfrm>
          <a:prstGeom prst="rect">
            <a:avLst/>
          </a:prstGeom>
        </p:spPr>
        <p:txBody>
          <a:bodyPr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kern="0" noProof="0" dirty="0" smtClean="0">
                <a:solidFill>
                  <a:schemeClr val="tx2"/>
                </a:solidFill>
                <a:latin typeface="+mj-lt"/>
                <a:ea typeface="+mj-ea"/>
                <a:cs typeface="华文黑体"/>
              </a:rPr>
              <a:t>组件内的上下文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华文黑体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56992"/>
            <a:ext cx="7867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</a:t>
            </a:r>
          </a:p>
          <a:p>
            <a:pPr>
              <a:buNone/>
            </a:pPr>
            <a:endParaRPr lang="en-US" altLang="zh-CN" b="1" i="1" dirty="0" smtClean="0"/>
          </a:p>
          <a:p>
            <a:pPr algn="ctr">
              <a:buNone/>
            </a:pPr>
            <a:r>
              <a:rPr lang="en-US" altLang="zh-CN" b="1" i="1" dirty="0" smtClean="0">
                <a:solidFill>
                  <a:srgbClr val="7030A0"/>
                </a:solidFill>
              </a:rPr>
              <a:t>Thanks !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目录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5192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框架概述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组件概述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组件加载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组件入口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组件指令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组件内页面跳</a:t>
            </a:r>
            <a:r>
              <a:rPr lang="zh-CN" altLang="en-US" sz="2400" dirty="0" smtClean="0">
                <a:latin typeface="+mn-ea"/>
              </a:rPr>
              <a:t>转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组件内的上下文</a:t>
            </a:r>
            <a:endParaRPr lang="en-US" altLang="zh-CN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98903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框架概述</a:t>
            </a:r>
            <a:endParaRPr lang="zh-CN" altLang="en-US" sz="2800" b="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43050"/>
            <a:ext cx="8247860" cy="3946190"/>
          </a:xfrm>
        </p:spPr>
        <p:txBody>
          <a:bodyPr/>
          <a:lstStyle/>
          <a:p>
            <a:r>
              <a:rPr lang="zh-CN" altLang="en-US" sz="2000" dirty="0" smtClean="0"/>
              <a:t>框架的基石：</a:t>
            </a:r>
            <a:r>
              <a:rPr lang="en-US" altLang="zh-CN" sz="2000" dirty="0" err="1" smtClean="0"/>
              <a:t>FragmentActivity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，页面间的跳转本质都是调用</a:t>
            </a:r>
            <a:r>
              <a:rPr lang="en-US" altLang="zh-CN" sz="2000" dirty="0" err="1" smtClean="0"/>
              <a:t>FragmentTransaction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replace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框架中的抽象：</a:t>
            </a:r>
            <a:r>
              <a:rPr lang="en-US" altLang="zh-CN" sz="2000" dirty="0" err="1" smtClean="0"/>
              <a:t>BaseTask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BasePage</a:t>
            </a:r>
            <a:r>
              <a:rPr lang="zh-CN" altLang="en-US" sz="2000" dirty="0" smtClean="0"/>
              <a:t>，例如所有组件功能其实都运行在</a:t>
            </a:r>
            <a:r>
              <a:rPr lang="en-US" altLang="zh-CN" sz="2000" dirty="0" err="1" smtClean="0"/>
              <a:t>MapsActivity</a:t>
            </a:r>
            <a:r>
              <a:rPr lang="zh-CN" altLang="en-US" sz="2000" dirty="0" smtClean="0"/>
              <a:t>这个</a:t>
            </a:r>
            <a:r>
              <a:rPr lang="en-US" altLang="zh-CN" sz="2000" dirty="0" smtClean="0"/>
              <a:t>Task</a:t>
            </a:r>
            <a:r>
              <a:rPr lang="zh-CN" altLang="en-US" sz="2000" dirty="0" smtClean="0"/>
              <a:t>中，每个页面则都是一个</a:t>
            </a:r>
            <a:r>
              <a:rPr lang="en-US" altLang="zh-CN" sz="2000" dirty="0" smtClean="0"/>
              <a:t>Page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采用组件化的思想，将具体业务分离出基线代码，使开发更加灵活，并实现了子模块的云控制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框架概述</a:t>
            </a:r>
            <a:endParaRPr lang="zh-CN" altLang="en-US" sz="28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50172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组件概述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ComCore</a:t>
            </a:r>
            <a:r>
              <a:rPr lang="zh-CN" altLang="en-US" sz="2000" dirty="0" smtClean="0"/>
              <a:t>负责维护本地加载的组件信息（包括内置组件和云端下载的组件）并且负责组件的云控制功能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将每个业务组件抽象成</a:t>
            </a:r>
            <a:r>
              <a:rPr lang="en-US" altLang="zh-CN" sz="2000" dirty="0" err="1" smtClean="0"/>
              <a:t>ComModel</a:t>
            </a:r>
            <a:r>
              <a:rPr lang="zh-CN" altLang="en-US" sz="2000" dirty="0" smtClean="0"/>
              <a:t>，封装了组件的一些基本配置属性信息，与组件配置</a:t>
            </a:r>
            <a:r>
              <a:rPr lang="en-US" altLang="zh-CN" sz="2000" dirty="0" smtClean="0"/>
              <a:t>config.txt</a:t>
            </a:r>
            <a:r>
              <a:rPr lang="zh-CN" altLang="en-US" sz="2000" dirty="0" smtClean="0"/>
              <a:t>对应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91264" cy="4304520"/>
          </a:xfrm>
        </p:spPr>
        <p:txBody>
          <a:bodyPr/>
          <a:lstStyle/>
          <a:p>
            <a:r>
              <a:rPr lang="zh-CN" altLang="en-US" sz="2000" dirty="0" smtClean="0"/>
              <a:t>下载或者内置组件的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包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zip</a:t>
            </a:r>
            <a:r>
              <a:rPr lang="zh-CN" altLang="en-US" sz="2000" dirty="0" smtClean="0"/>
              <a:t>包中包括，</a:t>
            </a:r>
            <a:r>
              <a:rPr lang="en-US" altLang="zh-CN" sz="2000" dirty="0" err="1" smtClean="0"/>
              <a:t>apk</a:t>
            </a:r>
            <a:r>
              <a:rPr lang="zh-CN" altLang="en-US" sz="2000" dirty="0" smtClean="0"/>
              <a:t>文件，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文件，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文件夹（</a:t>
            </a:r>
            <a:r>
              <a:rPr lang="en-US" altLang="zh-CN" sz="2000" dirty="0" err="1" smtClean="0"/>
              <a:t>webview</a:t>
            </a:r>
            <a:r>
              <a:rPr lang="zh-CN" altLang="en-US" sz="2000" dirty="0" smtClean="0"/>
              <a:t>中用到的模板）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利用</a:t>
            </a:r>
            <a:r>
              <a:rPr lang="en-US" altLang="zh-CN" sz="2000" dirty="0" err="1" smtClean="0"/>
              <a:t>DexClassLoader</a:t>
            </a:r>
            <a:r>
              <a:rPr lang="zh-CN" altLang="en-US" sz="2000" dirty="0" smtClean="0"/>
              <a:t>加载</a:t>
            </a:r>
            <a:r>
              <a:rPr lang="en-US" altLang="zh-CN" sz="2000" dirty="0" err="1" smtClean="0"/>
              <a:t>apk</a:t>
            </a:r>
            <a:endParaRPr lang="en-US" altLang="zh-CN" sz="2000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64896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组件加载</a:t>
            </a:r>
            <a:endParaRPr lang="zh-CN" altLang="en-US" sz="28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064896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组件入口</a:t>
            </a:r>
            <a:endParaRPr lang="zh-CN" altLang="en-US" sz="2800" b="0" dirty="0">
              <a:solidFill>
                <a:schemeClr val="tx2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7972452" cy="4233082"/>
          </a:xfrm>
        </p:spPr>
        <p:txBody>
          <a:bodyPr/>
          <a:lstStyle/>
          <a:p>
            <a:r>
              <a:rPr lang="zh-CN" altLang="en-US" sz="2000" dirty="0" smtClean="0"/>
              <a:t>每个组件必须实现一个入口类，继承自</a:t>
            </a:r>
            <a:r>
              <a:rPr lang="en-US" altLang="zh-CN" sz="2000" dirty="0" err="1" smtClean="0"/>
              <a:t>ComEntity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通过反射创建组件中定义的入口类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在入口类的回调函数中处理跳转，请求等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组件入口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1014"/>
            <a:ext cx="8229600" cy="37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2"/>
                </a:solidFill>
              </a:rPr>
              <a:t>组件指令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仅以</a:t>
            </a:r>
            <a:r>
              <a:rPr lang="en-US" altLang="zh-CN" sz="2000" dirty="0" err="1" smtClean="0"/>
              <a:t>ComWebView</a:t>
            </a:r>
            <a:r>
              <a:rPr lang="zh-CN" altLang="en-US" sz="2000" dirty="0" smtClean="0"/>
              <a:t>为例，通过解析协议来创建相应的指令类对象，指令类都继承自</a:t>
            </a:r>
            <a:r>
              <a:rPr lang="en-US" altLang="zh-CN" sz="2000" dirty="0" err="1" smtClean="0"/>
              <a:t>BaseCommand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CommandSimpleFactory</a:t>
            </a:r>
            <a:r>
              <a:rPr lang="zh-CN" altLang="en-US" sz="2000" dirty="0" smtClean="0"/>
              <a:t>负责维护指令和指令类的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（包括组件通用指令和每个组件独有的指令）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发送指令后，会执行相应的回调方法，以达到调用组件内功能的作用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9688</TotalTime>
  <Words>439</Words>
  <Application>Microsoft Office PowerPoint</Application>
  <PresentationFormat>全屏显示(4:3)</PresentationFormat>
  <Paragraphs>67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百度地图baseframe介绍 </vt:lpstr>
      <vt:lpstr>目录</vt:lpstr>
      <vt:lpstr>框架概述</vt:lpstr>
      <vt:lpstr>框架概述</vt:lpstr>
      <vt:lpstr>组件概述</vt:lpstr>
      <vt:lpstr>组件加载</vt:lpstr>
      <vt:lpstr>组件入口</vt:lpstr>
      <vt:lpstr>组件入口</vt:lpstr>
      <vt:lpstr>组件指令</vt:lpstr>
      <vt:lpstr>组件指令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BS机器性能优化讲稿</dc:title>
  <dc:creator>佘晓歌</dc:creator>
  <cp:lastModifiedBy>jiaping</cp:lastModifiedBy>
  <cp:revision>1118</cp:revision>
  <dcterms:created xsi:type="dcterms:W3CDTF">2005-07-11T03:26:51Z</dcterms:created>
  <dcterms:modified xsi:type="dcterms:W3CDTF">2014-05-04T11:53:59Z</dcterms:modified>
</cp:coreProperties>
</file>