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8" r:id="rId2"/>
    <p:sldId id="338" r:id="rId3"/>
    <p:sldId id="356" r:id="rId4"/>
    <p:sldId id="422" r:id="rId5"/>
    <p:sldId id="420" r:id="rId6"/>
    <p:sldId id="421" r:id="rId7"/>
    <p:sldId id="425" r:id="rId8"/>
    <p:sldId id="424" r:id="rId9"/>
    <p:sldId id="419" r:id="rId10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10602"/>
    <a:srgbClr val="FF9999"/>
    <a:srgbClr val="2318D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90873" autoAdjust="0"/>
  </p:normalViewPr>
  <p:slideViewPr>
    <p:cSldViewPr>
      <p:cViewPr>
        <p:scale>
          <a:sx n="100" d="100"/>
          <a:sy n="100" d="100"/>
        </p:scale>
        <p:origin x="-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817CE471-7A4F-40C8-B8D8-70A3CA015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B8747-48C5-4913-8E33-19F11D17B300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4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" name="Rectangle 12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700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84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aidu.com/app/search/lbs-mobile/trunk/platform/android-com-pu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bs.jenkins.baidu.com/job/mapmo_mapclient_android_baselin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924944"/>
            <a:ext cx="7772400" cy="12390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fontAlgn="ctr"/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组件开发简介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</a:br>
            <a:endParaRPr lang="zh-CN" altLang="en-US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5085184"/>
            <a:ext cx="1380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贾平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2015-10-10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目录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5192"/>
          </a:xfrm>
        </p:spPr>
        <p:txBody>
          <a:bodyPr/>
          <a:lstStyle/>
          <a:p>
            <a:r>
              <a:rPr lang="zh-CN" altLang="en-US" sz="2000" dirty="0" smtClean="0"/>
              <a:t>组件工程的创建</a:t>
            </a:r>
          </a:p>
          <a:p>
            <a:r>
              <a:rPr lang="zh-CN" altLang="en-US" sz="2000" dirty="0" smtClean="0"/>
              <a:t>组件工程的调试</a:t>
            </a:r>
          </a:p>
          <a:p>
            <a:r>
              <a:rPr lang="zh-CN" altLang="en-US" sz="2000" dirty="0" smtClean="0"/>
              <a:t>组件的上下文</a:t>
            </a:r>
          </a:p>
          <a:p>
            <a:r>
              <a:rPr lang="zh-CN" altLang="en-US" sz="2000" dirty="0" smtClean="0"/>
              <a:t>组件和地图交互</a:t>
            </a:r>
          </a:p>
          <a:p>
            <a:r>
              <a:rPr lang="zh-CN" altLang="en-US" sz="2000" dirty="0" smtClean="0"/>
              <a:t>组件工程的组成部分</a:t>
            </a:r>
          </a:p>
          <a:p>
            <a:r>
              <a:rPr lang="zh-CN" altLang="en-US" sz="2000" dirty="0" smtClean="0"/>
              <a:t>组件中使用动态库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同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工程</a:t>
            </a:r>
          </a:p>
          <a:p>
            <a:r>
              <a:rPr lang="zh-CN" altLang="en-US" sz="2000" dirty="0" smtClean="0"/>
              <a:t>组件工程的混淆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同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工程</a:t>
            </a:r>
          </a:p>
          <a:p>
            <a:r>
              <a:rPr lang="zh-CN" altLang="en-US" sz="2000" dirty="0" smtClean="0"/>
              <a:t>组件的发布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62413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组件工程的创建</a:t>
            </a:r>
            <a:endParaRPr lang="zh-CN" altLang="en-US" sz="2800" b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43050"/>
            <a:ext cx="8247860" cy="3946190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拷贝一个现有的组件工程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例：</a:t>
            </a:r>
            <a:r>
              <a:rPr lang="en-US" altLang="zh-CN" sz="1600" dirty="0" smtClean="0"/>
              <a:t>lbs-mobile_8-1-24_BRANCH/components/</a:t>
            </a:r>
            <a:r>
              <a:rPr lang="en-US" altLang="zh-CN" sz="1600" dirty="0" err="1" smtClean="0"/>
              <a:t>qrcode</a:t>
            </a:r>
            <a:endParaRPr lang="en-US" altLang="zh-CN" sz="1600" dirty="0" smtClean="0"/>
          </a:p>
          <a:p>
            <a:pPr lvl="1"/>
            <a:r>
              <a:rPr lang="en-US" altLang="zh-CN" sz="1600" dirty="0" smtClean="0">
                <a:latin typeface="+mn-ea"/>
              </a:rPr>
              <a:t>Demo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hlinkClick r:id="rId3"/>
              </a:rPr>
              <a:t>https://svn.baidu.com/app/search/lbs-mobile/trunk/platform/android-com-pub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根据项目作相应修改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自定义组件</a:t>
            </a:r>
            <a:r>
              <a:rPr lang="en-US" altLang="zh-CN" sz="1600" dirty="0" smtClean="0">
                <a:latin typeface="+mn-ea"/>
              </a:rPr>
              <a:t>id</a:t>
            </a:r>
            <a:r>
              <a:rPr lang="zh-CN" altLang="en-US" sz="1600" dirty="0" smtClean="0">
                <a:latin typeface="+mn-ea"/>
              </a:rPr>
              <a:t>，同时创建对应的</a:t>
            </a:r>
            <a:r>
              <a:rPr lang="en-US" altLang="zh-CN" sz="1600" dirty="0" smtClean="0">
                <a:latin typeface="+mn-ea"/>
              </a:rPr>
              <a:t>package</a:t>
            </a:r>
            <a:r>
              <a:rPr lang="zh-CN" altLang="en-US" sz="1600" dirty="0" smtClean="0">
                <a:latin typeface="+mn-ea"/>
              </a:rPr>
              <a:t>以及</a:t>
            </a:r>
            <a:r>
              <a:rPr lang="en-US" altLang="zh-CN" sz="1600" dirty="0" err="1" smtClean="0">
                <a:latin typeface="+mn-ea"/>
              </a:rPr>
              <a:t>XXXEntity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修改</a:t>
            </a:r>
            <a:r>
              <a:rPr lang="en-US" altLang="zh-CN" sz="1600" dirty="0" smtClean="0">
                <a:latin typeface="+mn-ea"/>
              </a:rPr>
              <a:t>config.txt</a:t>
            </a:r>
            <a:r>
              <a:rPr lang="zh-CN" altLang="en-US" sz="1600" dirty="0" smtClean="0">
                <a:latin typeface="+mn-ea"/>
              </a:rPr>
              <a:t>（无</a:t>
            </a:r>
            <a:r>
              <a:rPr lang="en-US" altLang="zh-CN" sz="1600" dirty="0" smtClean="0">
                <a:latin typeface="+mn-ea"/>
              </a:rPr>
              <a:t>BOM</a:t>
            </a:r>
            <a:r>
              <a:rPr lang="zh-CN" altLang="en-US" sz="1600" dirty="0" smtClean="0">
                <a:latin typeface="+mn-ea"/>
              </a:rPr>
              <a:t>头）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修改</a:t>
            </a:r>
            <a:r>
              <a:rPr lang="en-US" altLang="zh-CN" sz="1600" dirty="0" err="1" smtClean="0">
                <a:latin typeface="+mn-ea"/>
              </a:rPr>
              <a:t>local.properties</a:t>
            </a:r>
            <a:endParaRPr lang="en-US" altLang="zh-CN" sz="1600" dirty="0" smtClean="0">
              <a:latin typeface="+mn-ea"/>
            </a:endParaRPr>
          </a:p>
          <a:p>
            <a:pPr lvl="1"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501008"/>
            <a:ext cx="48387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869160"/>
            <a:ext cx="7496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组件的调试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+mn-ea"/>
              </a:rPr>
              <a:t>组件打包</a:t>
            </a:r>
            <a:r>
              <a:rPr lang="en-US" altLang="zh-CN" sz="2000" dirty="0" smtClean="0">
                <a:latin typeface="+mn-ea"/>
              </a:rPr>
              <a:t>&amp;</a:t>
            </a:r>
            <a:r>
              <a:rPr lang="zh-CN" altLang="en-US" sz="2000" dirty="0" smtClean="0">
                <a:latin typeface="+mn-ea"/>
              </a:rPr>
              <a:t>调试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安装壳工程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200" dirty="0" smtClean="0">
                <a:latin typeface="+mn-ea"/>
              </a:rPr>
              <a:t>编译</a:t>
            </a:r>
            <a:r>
              <a:rPr lang="en-US" altLang="zh-CN" sz="1200" dirty="0" smtClean="0">
                <a:latin typeface="+mn-ea"/>
              </a:rPr>
              <a:t>debug</a:t>
            </a:r>
            <a:r>
              <a:rPr lang="zh-CN" altLang="en-US" sz="1200" dirty="0" smtClean="0">
                <a:latin typeface="+mn-ea"/>
              </a:rPr>
              <a:t>版地图</a:t>
            </a:r>
            <a:endParaRPr lang="en-US" altLang="zh-CN" sz="1200" dirty="0" smtClean="0">
              <a:latin typeface="+mn-ea"/>
              <a:hlinkClick r:id="rId2"/>
            </a:endParaRPr>
          </a:p>
          <a:p>
            <a:pPr lvl="2"/>
            <a:r>
              <a:rPr lang="en-US" altLang="zh-CN" sz="1200" dirty="0" smtClean="0">
                <a:latin typeface="+mn-ea"/>
                <a:hlinkClick r:id="rId2"/>
              </a:rPr>
              <a:t>http://lbs.jenkins.baidu.com/job/mapmo_mapclient_android_baseline/</a:t>
            </a:r>
            <a:endParaRPr lang="en-US" altLang="zh-CN" sz="12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执行</a:t>
            </a:r>
            <a:r>
              <a:rPr lang="en-US" altLang="zh-CN" sz="1600" dirty="0" smtClean="0">
                <a:latin typeface="+mn-ea"/>
              </a:rPr>
              <a:t>ant debug-com</a:t>
            </a:r>
          </a:p>
          <a:p>
            <a:pPr lvl="1"/>
            <a:r>
              <a:rPr lang="zh-CN" altLang="en-US" sz="1600" dirty="0" smtClean="0">
                <a:latin typeface="+mn-ea"/>
              </a:rPr>
              <a:t>在地图中点击“安”按钮加载组件，点击“替”按钮进入组件</a:t>
            </a:r>
            <a:endParaRPr lang="en-US" altLang="zh-CN" sz="16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打日志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组件代码中下断点，</a:t>
            </a:r>
            <a:r>
              <a:rPr lang="en-US" altLang="zh-CN" sz="2000" dirty="0" smtClean="0">
                <a:latin typeface="+mn-ea"/>
              </a:rPr>
              <a:t>DDMS</a:t>
            </a:r>
            <a:r>
              <a:rPr lang="zh-CN" altLang="en-US" sz="2000" dirty="0" smtClean="0">
                <a:latin typeface="+mn-ea"/>
              </a:rPr>
              <a:t>中</a:t>
            </a:r>
            <a:r>
              <a:rPr lang="en-US" altLang="zh-CN" sz="2000" dirty="0" smtClean="0">
                <a:latin typeface="+mn-ea"/>
              </a:rPr>
              <a:t>attach</a:t>
            </a:r>
            <a:r>
              <a:rPr lang="zh-CN" altLang="en-US" sz="2000" dirty="0" smtClean="0">
                <a:latin typeface="+mn-ea"/>
              </a:rPr>
              <a:t>到地图的进程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组件的上下文</a:t>
            </a:r>
            <a:endParaRPr lang="zh-CN" altLang="en-US" sz="2800" dirty="0">
              <a:latin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+mn-ea"/>
              </a:rPr>
              <a:t>注意</a:t>
            </a:r>
            <a:r>
              <a:rPr lang="en-US" altLang="zh-CN" sz="2000" dirty="0" err="1" smtClean="0">
                <a:latin typeface="+mn-ea"/>
              </a:rPr>
              <a:t>LayoutInflater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dirty="0" err="1" smtClean="0">
                <a:latin typeface="+mn-ea"/>
              </a:rPr>
              <a:t>AssetManager</a:t>
            </a:r>
            <a:r>
              <a:rPr lang="en-US" altLang="zh-CN" sz="2000" dirty="0" smtClean="0">
                <a:latin typeface="+mn-ea"/>
              </a:rPr>
              <a:t>, Resource</a:t>
            </a:r>
            <a:r>
              <a:rPr lang="zh-CN" altLang="en-US" sz="2000" dirty="0" smtClean="0">
                <a:latin typeface="+mn-ea"/>
              </a:rPr>
              <a:t>的使用即可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使用</a:t>
            </a:r>
            <a:r>
              <a:rPr lang="en-US" altLang="zh-CN" sz="1600" dirty="0" err="1" smtClean="0">
                <a:latin typeface="+mn-ea"/>
              </a:rPr>
              <a:t>getActivity</a:t>
            </a:r>
            <a:r>
              <a:rPr lang="en-US" altLang="zh-CN" sz="1600" dirty="0" smtClean="0">
                <a:latin typeface="+mn-ea"/>
              </a:rPr>
              <a:t>()</a:t>
            </a:r>
            <a:r>
              <a:rPr lang="zh-CN" altLang="en-US" sz="1600" dirty="0" smtClean="0">
                <a:latin typeface="+mn-ea"/>
              </a:rPr>
              <a:t>作为</a:t>
            </a:r>
            <a:r>
              <a:rPr lang="en-US" altLang="zh-CN" sz="1600" dirty="0" smtClean="0">
                <a:latin typeface="+mn-ea"/>
              </a:rPr>
              <a:t>context</a:t>
            </a:r>
            <a:r>
              <a:rPr lang="zh-CN" altLang="en-US" sz="1600" dirty="0" smtClean="0">
                <a:latin typeface="+mn-ea"/>
              </a:rPr>
              <a:t>获取资源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使用</a:t>
            </a:r>
            <a:r>
              <a:rPr lang="en-US" altLang="zh-CN" sz="1600" dirty="0" err="1" smtClean="0">
                <a:latin typeface="+mn-ea"/>
              </a:rPr>
              <a:t>ComAPIManager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36004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775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组件和地图交互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功能调用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ComAPIManager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页面跳转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Component</a:t>
            </a:r>
            <a:r>
              <a:rPr lang="en-US" altLang="zh-CN" sz="1600" dirty="0" err="1" smtClean="0"/>
              <a:t>Manager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其他（不推荐）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使用地图中暴露的类即可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组件工程的组成部分</a:t>
            </a:r>
            <a:endParaRPr lang="zh-CN" alt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Jar</a:t>
            </a:r>
            <a:r>
              <a:rPr lang="zh-CN" altLang="en-US" sz="2000" dirty="0" smtClean="0"/>
              <a:t>包的放置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地图中有，组件中需要，放到</a:t>
            </a:r>
            <a:r>
              <a:rPr lang="en-US" altLang="zh-CN" sz="1600" dirty="0" err="1" smtClean="0"/>
              <a:t>libs</a:t>
            </a:r>
            <a:r>
              <a:rPr lang="zh-CN" altLang="en-US" sz="1600" dirty="0" smtClean="0"/>
              <a:t>目录即可，</a:t>
            </a:r>
            <a:r>
              <a:rPr lang="en-US" altLang="zh-CN" sz="1600" dirty="0" err="1" smtClean="0"/>
              <a:t>libs</a:t>
            </a:r>
            <a:r>
              <a:rPr lang="zh-CN" altLang="en-US" sz="1600" dirty="0" smtClean="0"/>
              <a:t>下的</a:t>
            </a:r>
            <a:r>
              <a:rPr lang="en-US" altLang="zh-CN" sz="1600" dirty="0" smtClean="0"/>
              <a:t>jar</a:t>
            </a:r>
            <a:r>
              <a:rPr lang="zh-CN" altLang="en-US" sz="1600" dirty="0" smtClean="0"/>
              <a:t>最终不会注入</a:t>
            </a:r>
            <a:r>
              <a:rPr lang="en-US" altLang="zh-CN" sz="1600" dirty="0" err="1" smtClean="0"/>
              <a:t>dex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地图中没有，组件中需要，放到</a:t>
            </a:r>
            <a:r>
              <a:rPr lang="en-US" altLang="zh-CN" sz="1600" dirty="0" err="1" smtClean="0"/>
              <a:t>com_libs</a:t>
            </a:r>
            <a:r>
              <a:rPr lang="zh-CN" altLang="en-US" sz="1600" dirty="0" smtClean="0"/>
              <a:t>目录，同时配置</a:t>
            </a:r>
            <a:r>
              <a:rPr lang="en-US" altLang="zh-CN" sz="1600" dirty="0" err="1" smtClean="0"/>
              <a:t>local.properties</a:t>
            </a:r>
            <a:r>
              <a:rPr lang="zh-CN" altLang="en-US" sz="1600" dirty="0" smtClean="0"/>
              <a:t>即可，</a:t>
            </a:r>
            <a:r>
              <a:rPr lang="en-US" altLang="zh-CN" sz="1600" dirty="0" err="1" smtClean="0"/>
              <a:t>com_libs</a:t>
            </a:r>
            <a:r>
              <a:rPr lang="zh-CN" altLang="en-US" sz="1600" dirty="0" smtClean="0"/>
              <a:t>下的</a:t>
            </a:r>
            <a:r>
              <a:rPr lang="en-US" altLang="zh-CN" sz="1600" dirty="0" smtClean="0"/>
              <a:t>jar</a:t>
            </a:r>
            <a:r>
              <a:rPr lang="zh-CN" altLang="en-US" sz="1600" dirty="0" smtClean="0"/>
              <a:t>最终会注入</a:t>
            </a:r>
            <a:r>
              <a:rPr lang="en-US" altLang="zh-CN" sz="1600" dirty="0" err="1" smtClean="0"/>
              <a:t>dex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其他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同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工程</a:t>
            </a:r>
            <a:endParaRPr lang="en-US" altLang="zh-CN" sz="16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96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  <a:latin typeface="+mj-ea"/>
              </a:rPr>
              <a:t>组件的发布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执行</a:t>
            </a:r>
            <a:r>
              <a:rPr lang="en-US" altLang="zh-CN" sz="2000" dirty="0" smtClean="0"/>
              <a:t>a</a:t>
            </a:r>
            <a:r>
              <a:rPr lang="en-US" altLang="zh-CN" sz="2000" dirty="0" smtClean="0"/>
              <a:t>nt release</a:t>
            </a:r>
            <a:r>
              <a:rPr lang="zh-CN" altLang="en-US" sz="2000" dirty="0" smtClean="0"/>
              <a:t>，然后将</a:t>
            </a:r>
            <a:r>
              <a:rPr lang="zh-CN" altLang="en-US" sz="2000" dirty="0" smtClean="0"/>
              <a:t>组件的</a:t>
            </a:r>
            <a:r>
              <a:rPr lang="en-US" altLang="zh-CN" sz="2000" dirty="0" smtClean="0"/>
              <a:t>zip</a:t>
            </a:r>
            <a:r>
              <a:rPr lang="zh-CN" altLang="en-US" sz="2000" dirty="0" smtClean="0"/>
              <a:t>包放到地图</a:t>
            </a:r>
            <a:r>
              <a:rPr lang="en-US" altLang="zh-CN" sz="2000" dirty="0" smtClean="0"/>
              <a:t>assets/</a:t>
            </a:r>
            <a:r>
              <a:rPr lang="en-US" altLang="zh-CN" sz="2000" dirty="0" err="1" smtClean="0"/>
              <a:t>coms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目录下打包即可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如果需要组件增量更新，需要进行云配置（目前</a:t>
            </a:r>
            <a:r>
              <a:rPr lang="en-US" altLang="zh-CN" sz="2000" dirty="0" smtClean="0">
                <a:latin typeface="+mn-ea"/>
              </a:rPr>
              <a:t>@</a:t>
            </a:r>
            <a:r>
              <a:rPr lang="zh-CN" altLang="en-US" sz="2000" dirty="0" smtClean="0">
                <a:latin typeface="+mn-ea"/>
              </a:rPr>
              <a:t>邝婉静 负责）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</a:t>
            </a:r>
          </a:p>
          <a:p>
            <a:pPr>
              <a:buNone/>
            </a:pPr>
            <a:endParaRPr lang="en-US" altLang="zh-CN" b="1" i="1" dirty="0" smtClean="0"/>
          </a:p>
          <a:p>
            <a:pPr algn="ctr">
              <a:buNone/>
            </a:pPr>
            <a:r>
              <a:rPr lang="en-US" altLang="zh-CN" b="1" i="1" dirty="0" smtClean="0">
                <a:solidFill>
                  <a:srgbClr val="7030A0"/>
                </a:solidFill>
              </a:rPr>
              <a:t>Thanks !</a:t>
            </a:r>
            <a:endParaRPr lang="zh-CN" altLang="en-US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10145</TotalTime>
  <Words>293</Words>
  <Application>Microsoft Office PowerPoint</Application>
  <PresentationFormat>全屏显示(4:3)</PresentationFormat>
  <Paragraphs>67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组件开发简介 </vt:lpstr>
      <vt:lpstr>目录</vt:lpstr>
      <vt:lpstr>组件工程的创建</vt:lpstr>
      <vt:lpstr>组件的调试</vt:lpstr>
      <vt:lpstr>组件的上下文</vt:lpstr>
      <vt:lpstr>组件和地图交互</vt:lpstr>
      <vt:lpstr>组件工程的组成部分</vt:lpstr>
      <vt:lpstr>组件的发布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Ant脚本简介</dc:title>
  <dc:creator>贾平</dc:creator>
  <cp:lastModifiedBy>jiaping</cp:lastModifiedBy>
  <cp:revision>1182</cp:revision>
  <dcterms:created xsi:type="dcterms:W3CDTF">2005-07-11T03:26:51Z</dcterms:created>
  <dcterms:modified xsi:type="dcterms:W3CDTF">2015-10-12T08:55:44Z</dcterms:modified>
</cp:coreProperties>
</file>