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447" r:id="rId3"/>
    <p:sldId id="446" r:id="rId4"/>
    <p:sldId id="448" r:id="rId5"/>
    <p:sldId id="436" r:id="rId6"/>
    <p:sldId id="457" r:id="rId7"/>
    <p:sldId id="437" r:id="rId8"/>
    <p:sldId id="452" r:id="rId9"/>
    <p:sldId id="453" r:id="rId10"/>
    <p:sldId id="454" r:id="rId11"/>
    <p:sldId id="455" r:id="rId12"/>
    <p:sldId id="456" r:id="rId13"/>
    <p:sldId id="449" r:id="rId14"/>
    <p:sldId id="450" r:id="rId15"/>
    <p:sldId id="451" r:id="rId16"/>
    <p:sldId id="443" r:id="rId17"/>
    <p:sldId id="444" r:id="rId18"/>
    <p:sldId id="419" r:id="rId19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10602"/>
    <a:srgbClr val="FF9999"/>
    <a:srgbClr val="2318D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0873" autoAdjust="0"/>
  </p:normalViewPr>
  <p:slideViewPr>
    <p:cSldViewPr>
      <p:cViewPr>
        <p:scale>
          <a:sx n="100" d="100"/>
          <a:sy n="100" d="100"/>
        </p:scale>
        <p:origin x="-360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17CE471-7A4F-40C8-B8D8-70A3CA015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B8747-48C5-4913-8E33-19F11D17B300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4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700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84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dl88250/article/details/54390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924944"/>
            <a:ext cx="7772400" cy="12390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fontAlgn="ctr"/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设计模式学习分享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</a:br>
            <a:endParaRPr lang="zh-CN" altLang="en-US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522920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 smtClean="0"/>
              <a:t>周志强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587727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什么情况下使用门面模式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一个子系统变的越来越复杂时，可以使用门面模式使得子系统更易用或更易复用。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当子系统与其他子系统之间从逻辑上是比较独立的，而代码中耦合较多，则可以通过门面模式将子系统之间分离开来。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当系统拥有多个层次时，可以使用</a:t>
            </a:r>
            <a:r>
              <a:rPr lang="en-US" altLang="zh-CN" sz="1600" dirty="0" smtClean="0"/>
              <a:t>Façade</a:t>
            </a:r>
            <a:r>
              <a:rPr lang="zh-CN" altLang="en-US" sz="1600" dirty="0" smtClean="0"/>
              <a:t>来定义每一层的入口，以简化层与层之间的依赖关系。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代理模式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为其他对象提供一种代理以控制对这个对象的访问。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控制一个对象的访问，增加该对象的功能。开闭原则、合成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聚合复用原则、迪米特法则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4" name="图片 3" descr="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737" y="2538412"/>
            <a:ext cx="3438525" cy="178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代理模式的应用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Cglib</a:t>
            </a:r>
            <a:r>
              <a:rPr lang="zh-CN" altLang="en-US" sz="1600" dirty="0" smtClean="0"/>
              <a:t>动态代理在</a:t>
            </a:r>
            <a:r>
              <a:rPr lang="en-US" altLang="zh-CN" sz="1600" dirty="0" smtClean="0"/>
              <a:t>Hibernate</a:t>
            </a:r>
            <a:r>
              <a:rPr lang="zh-CN" altLang="en-US" sz="1600" dirty="0" smtClean="0"/>
              <a:t>框架上的应用，用于延迟加载。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Java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JMI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Remote Method Invocation</a:t>
            </a:r>
            <a:r>
              <a:rPr lang="zh-CN" altLang="en-US" sz="1600" dirty="0" smtClean="0"/>
              <a:t>）远程代理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适配器模式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将一个类的接口转换成客户希望的另外一个接口。使得原本由于接口不兼容而不能一起工作的那些类可以一起工作。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4392488" cy="317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924944"/>
            <a:ext cx="37242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适配器模式在</a:t>
            </a:r>
            <a:r>
              <a:rPr lang="en-US" altLang="zh-CN" sz="2800" dirty="0" smtClean="0">
                <a:solidFill>
                  <a:schemeClr val="tx1"/>
                </a:solidFill>
                <a:latin typeface="+mj-ea"/>
              </a:rPr>
              <a:t>Android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中的应用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对于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开发者来说起，适配器模式简直太熟悉不过，有很多应用可以说是天天在直接或者间接的用到适配器模式，比如</a:t>
            </a:r>
            <a:r>
              <a:rPr lang="en-US" altLang="zh-CN" sz="1600" dirty="0" err="1" smtClean="0"/>
              <a:t>ListView</a:t>
            </a:r>
            <a:r>
              <a:rPr lang="zh-CN" altLang="en-US" sz="1600" dirty="0" smtClean="0"/>
              <a:t>和它的</a:t>
            </a:r>
            <a:r>
              <a:rPr lang="en-US" altLang="zh-CN" sz="1600" dirty="0" smtClean="0"/>
              <a:t>Adapter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在百度地图中的应用</a:t>
            </a:r>
            <a:r>
              <a:rPr lang="en-US" altLang="zh-CN" sz="1600" dirty="0" err="1" smtClean="0"/>
              <a:t>ProxySearcher</a:t>
            </a:r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08920"/>
            <a:ext cx="4824536" cy="287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什么情况下使用适配器模式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系统需要使用现有的类，而此类的接口不符合系统的需要。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想要建立一个可以重复使用的类，用于与一些彼此之间没有太大关联的一些类，包括一些可能在将来引进的类一起工作。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为现有接口增加一个方法，但现有接口的实现类很多，都增加该方法并不现实，这种情况下，可以使用适配器模式。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6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装饰者模式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动态得给一个对象添加一些额外的职责。就增加功能来说，装饰模式比生成子类更为灵活。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开闭原则，合成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聚合复用原则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5" name="图片 4" descr="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492896"/>
            <a:ext cx="3876675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装饰者模式在</a:t>
            </a:r>
            <a:r>
              <a:rPr lang="en-US" altLang="zh-CN" sz="2800" dirty="0" smtClean="0">
                <a:solidFill>
                  <a:schemeClr val="tx1"/>
                </a:solidFill>
                <a:latin typeface="+mj-ea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中的应用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58674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844824"/>
            <a:ext cx="22098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556792"/>
            <a:ext cx="82296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r>
              <a:rPr lang="en-US" altLang="zh-CN" sz="1600" kern="0" dirty="0" smtClean="0">
                <a:latin typeface="+mn-lt"/>
                <a:ea typeface="+mn-ea"/>
              </a:rPr>
              <a:t>JDK</a:t>
            </a:r>
            <a:r>
              <a:rPr lang="zh-CN" altLang="en-US" sz="1600" kern="0" dirty="0" smtClean="0">
                <a:latin typeface="+mn-lt"/>
                <a:ea typeface="+mn-ea"/>
              </a:rPr>
              <a:t>中</a:t>
            </a:r>
            <a:r>
              <a:rPr lang="en-US" altLang="zh-CN" sz="1600" kern="0" dirty="0" err="1" smtClean="0">
                <a:latin typeface="+mn-lt"/>
                <a:ea typeface="+mn-ea"/>
              </a:rPr>
              <a:t>InputStream</a:t>
            </a:r>
            <a:r>
              <a:rPr lang="zh-CN" altLang="en-US" sz="1600" kern="0" dirty="0" smtClean="0">
                <a:latin typeface="+mn-lt"/>
                <a:ea typeface="+mn-ea"/>
              </a:rPr>
              <a:t>体系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 typeface="Arial" pitchFamily="34" charset="0"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</a:t>
            </a:r>
          </a:p>
          <a:p>
            <a:pPr>
              <a:buNone/>
            </a:pPr>
            <a:endParaRPr lang="en-US" altLang="zh-CN" b="1" i="1" dirty="0" smtClean="0"/>
          </a:p>
          <a:p>
            <a:pPr algn="ctr">
              <a:buNone/>
            </a:pPr>
            <a:r>
              <a:rPr lang="en-US" altLang="zh-CN" b="1" i="1" dirty="0" smtClean="0">
                <a:solidFill>
                  <a:srgbClr val="7030A0"/>
                </a:solidFill>
              </a:rPr>
              <a:t>Thanks !</a:t>
            </a:r>
            <a:endParaRPr lang="zh-CN" alt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概览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424936" cy="453650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设计模式的概述及设计原则</a:t>
            </a:r>
            <a:endParaRPr lang="en-US" altLang="zh-CN" sz="2000" dirty="0" smtClean="0"/>
          </a:p>
          <a:p>
            <a:r>
              <a:rPr lang="zh-CN" altLang="en-US" sz="2000" dirty="0" smtClean="0"/>
              <a:t>创建：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单例模式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工厂方法</a:t>
            </a:r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结构</a:t>
            </a:r>
          </a:p>
          <a:p>
            <a:pPr lvl="1"/>
            <a:r>
              <a:rPr lang="zh-CN" altLang="en-US" sz="1600" dirty="0" smtClean="0"/>
              <a:t>外观模式</a:t>
            </a:r>
          </a:p>
          <a:p>
            <a:pPr lvl="1"/>
            <a:r>
              <a:rPr lang="zh-CN" altLang="en-US" sz="1600" dirty="0" smtClean="0"/>
              <a:t>适配器模式</a:t>
            </a:r>
          </a:p>
          <a:p>
            <a:pPr lvl="1"/>
            <a:r>
              <a:rPr lang="zh-CN" altLang="en-US" sz="1600" dirty="0" smtClean="0"/>
              <a:t>代理模式</a:t>
            </a:r>
          </a:p>
          <a:p>
            <a:pPr lvl="1"/>
            <a:r>
              <a:rPr lang="zh-CN" altLang="en-US" sz="1600" dirty="0" smtClean="0"/>
              <a:t>组合模式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设计模式概述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9685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什么是设计模式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设计模式是指在软件开发中，经过验证的，用于解决在特定环境下、重复出现的、特定问题的解决方案。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为什么要学习设计模式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		</a:t>
            </a:r>
            <a:r>
              <a:rPr lang="zh-CN" altLang="en-US" sz="1400" dirty="0" smtClean="0"/>
              <a:t>使用设计模式是为了增加代码的复用性、扩展性、灵活性、可插入性以及可读性。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  <a:r>
              <a:rPr lang="zh-CN" altLang="en-US" sz="1400" dirty="0" smtClean="0"/>
              <a:t>设计模式是很多前辈经验的积累，大豆是一些相对优秀的解决方案，很多问题都是典型的、有代表性的问题。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  <a:r>
              <a:rPr lang="zh-CN" altLang="en-US" sz="1400" dirty="0" smtClean="0"/>
              <a:t>学习设计模式，可以学习到众多前辈的经验，吸收和领会他们的设计思想，掌握他们解决问题的方法，就相当于站在这些巨人的肩膀上，可以让我们个人的技术能力得到快速的提升。学习设计模式虽然有一定的困难，但绝对是快速提高个人技术能力的捷径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	</a:t>
            </a:r>
            <a:r>
              <a:rPr lang="zh-CN" altLang="en-US" sz="1400" dirty="0" smtClean="0"/>
              <a:t>设计模式是解决某些特定问题的解决方案。当我们再次面对这些问题的时候，就不用自己从头来解决这些问题，复用这些方案即可。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大多数情况下，这或许是比自己从头来解决这些问题更好的方案。一时你未必能找到比设计模式更优秀的解决方案；另外，通过使用设计模式可以节省大量的时间，你可以把节省的时间花在其他更需要解决的问题上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面向对象设计的复用</a:t>
            </a:r>
            <a:endParaRPr lang="en-US" altLang="zh-CN" sz="2800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968552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早期的复用是针对代码、算法、数据结构的复用。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后期的复用是针对概念和定义的复用，这些复用体现在抽象层次。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单例模式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系统中某个类的对象只能存在一</a:t>
            </a:r>
            <a:r>
              <a:rPr lang="zh-CN" altLang="en-US" sz="1600" dirty="0" smtClean="0"/>
              <a:t>个时，使用单</a:t>
            </a:r>
            <a:r>
              <a:rPr lang="zh-CN" altLang="en-US" sz="1600" dirty="0" smtClean="0"/>
              <a:t>例模式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饿汉式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懒汉</a:t>
            </a:r>
            <a:r>
              <a:rPr lang="zh-CN" altLang="en-US" sz="1600" dirty="0" smtClean="0"/>
              <a:t>式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Double check</a:t>
            </a:r>
            <a:r>
              <a:rPr lang="zh-CN" altLang="en-US" sz="1600" dirty="0" smtClean="0"/>
              <a:t>问题</a:t>
            </a:r>
            <a:r>
              <a:rPr lang="en-US" altLang="zh-CN" sz="1600" dirty="0" smtClean="0">
                <a:latin typeface="+mn-ea"/>
                <a:hlinkClick r:id="rId2"/>
              </a:rPr>
              <a:t>http://</a:t>
            </a:r>
            <a:r>
              <a:rPr lang="en-US" altLang="zh-CN" sz="1600" dirty="0" smtClean="0">
                <a:latin typeface="+mn-ea"/>
                <a:hlinkClick r:id="rId2"/>
              </a:rPr>
              <a:t>blog.csdn.net/dl88250/article/details/5439024</a:t>
            </a:r>
            <a:endParaRPr lang="en-US" altLang="zh-CN" sz="16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>
                <a:latin typeface="+mn-ea"/>
              </a:rPr>
              <a:t>全</a:t>
            </a:r>
            <a:r>
              <a:rPr lang="en-US" altLang="zh-CN" sz="1600" dirty="0" smtClean="0">
                <a:latin typeface="+mn-ea"/>
              </a:rPr>
              <a:t>static</a:t>
            </a:r>
            <a:r>
              <a:rPr lang="zh-CN" altLang="en-US" sz="1600" smtClean="0">
                <a:latin typeface="+mn-ea"/>
              </a:rPr>
              <a:t>形式的区别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工厂方法模式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工厂模式中，核心工厂类为抽象类，该类并不承担创建产品的任务，而是交给工厂类的子类进行创建。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6" name="图片 5" descr="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708920"/>
            <a:ext cx="486727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工厂方法模式在</a:t>
            </a:r>
            <a:r>
              <a:rPr lang="en-US" altLang="zh-CN" sz="2800" dirty="0" smtClean="0">
                <a:solidFill>
                  <a:schemeClr val="tx1"/>
                </a:solidFill>
                <a:latin typeface="+mj-ea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中的应用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1600" dirty="0" err="1" smtClean="0"/>
              <a:t>Iterable</a:t>
            </a:r>
            <a:r>
              <a:rPr lang="zh-CN" altLang="en-US" sz="1600" dirty="0" smtClean="0"/>
              <a:t>是工厂模式的抽象工厂类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None/>
            </a:pPr>
            <a:endParaRPr lang="en-US" altLang="zh-CN" sz="16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在地图中的应用：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PromoteBuilder</a:t>
            </a:r>
            <a:endParaRPr lang="en-US" altLang="zh-CN" sz="1600" dirty="0" smtClean="0"/>
          </a:p>
        </p:txBody>
      </p:sp>
      <p:pic>
        <p:nvPicPr>
          <p:cNvPr id="5" name="图片 4" descr="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564904"/>
            <a:ext cx="2257425" cy="2409825"/>
          </a:xfrm>
          <a:prstGeom prst="rect">
            <a:avLst/>
          </a:prstGeom>
        </p:spPr>
      </p:pic>
      <p:pic>
        <p:nvPicPr>
          <p:cNvPr id="6" name="图片 5" descr="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420888"/>
            <a:ext cx="3314700" cy="942975"/>
          </a:xfrm>
          <a:prstGeom prst="rect">
            <a:avLst/>
          </a:prstGeom>
        </p:spPr>
      </p:pic>
      <p:pic>
        <p:nvPicPr>
          <p:cNvPr id="8" name="图片 7" descr="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3933056"/>
            <a:ext cx="4867275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门面模式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为子系统中的一组接口提供一个一致的界面，</a:t>
            </a:r>
            <a:r>
              <a:rPr lang="en-US" altLang="zh-CN" sz="1600" dirty="0" smtClean="0"/>
              <a:t>Façade</a:t>
            </a:r>
            <a:r>
              <a:rPr lang="zh-CN" altLang="en-US" sz="1600" dirty="0" smtClean="0"/>
              <a:t>模式定义了一个高层接口，这个接口使得这一子系统更加容易使用。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844824"/>
            <a:ext cx="27813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04864"/>
            <a:ext cx="28670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677015"/>
            <a:ext cx="4464496" cy="218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04056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门面模式的应用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组件框架的</a:t>
            </a:r>
            <a:r>
              <a:rPr lang="en-US" altLang="zh-CN" sz="1600" dirty="0" err="1" smtClean="0"/>
              <a:t>ComAPIManager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1600" dirty="0" smtClean="0"/>
              <a:t>操作系统的桌面</a:t>
            </a: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10980</TotalTime>
  <Words>550</Words>
  <Application>Microsoft Office PowerPoint</Application>
  <PresentationFormat>全屏显示(4:3)</PresentationFormat>
  <Paragraphs>186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设计模式学习分享 </vt:lpstr>
      <vt:lpstr>概览</vt:lpstr>
      <vt:lpstr>设计模式概述</vt:lpstr>
      <vt:lpstr>面向对象设计的复用</vt:lpstr>
      <vt:lpstr>单例模式</vt:lpstr>
      <vt:lpstr>工厂方法模式</vt:lpstr>
      <vt:lpstr>工厂方法模式在JAVA中的应用</vt:lpstr>
      <vt:lpstr>门面模式</vt:lpstr>
      <vt:lpstr>门面模式的应用</vt:lpstr>
      <vt:lpstr>什么情况下使用门面模式</vt:lpstr>
      <vt:lpstr>代理模式</vt:lpstr>
      <vt:lpstr>代理模式的应用</vt:lpstr>
      <vt:lpstr>适配器模式</vt:lpstr>
      <vt:lpstr>适配器模式在Android中的应用</vt:lpstr>
      <vt:lpstr>什么情况下使用适配器模式</vt:lpstr>
      <vt:lpstr>装饰者模式</vt:lpstr>
      <vt:lpstr>装饰者模式在JAVA中的应用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BS机器性能优化讲稿</dc:title>
  <dc:creator>佘晓歌</dc:creator>
  <cp:lastModifiedBy>zhouzhiqiang01</cp:lastModifiedBy>
  <cp:revision>1372</cp:revision>
  <dcterms:created xsi:type="dcterms:W3CDTF">2005-07-11T03:26:51Z</dcterms:created>
  <dcterms:modified xsi:type="dcterms:W3CDTF">2015-06-16T13:44:16Z</dcterms:modified>
</cp:coreProperties>
</file>