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59" r:id="rId6"/>
    <p:sldId id="268" r:id="rId7"/>
    <p:sldId id="272" r:id="rId8"/>
    <p:sldId id="275" r:id="rId9"/>
    <p:sldId id="270" r:id="rId10"/>
    <p:sldId id="269" r:id="rId11"/>
    <p:sldId id="261" r:id="rId12"/>
    <p:sldId id="262" r:id="rId13"/>
    <p:sldId id="263" r:id="rId14"/>
    <p:sldId id="264" r:id="rId15"/>
    <p:sldId id="265" r:id="rId16"/>
    <p:sldId id="273" r:id="rId17"/>
    <p:sldId id="274" r:id="rId18"/>
    <p:sldId id="267" r:id="rId19"/>
    <p:sldId id="260" r:id="rId20"/>
    <p:sldId id="266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2015年8月26日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2015年8月26日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2015年8月26日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2015年8月26日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2015年8月26日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2015年8月26日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2015年8月26日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2015年8月26日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2015年8月26日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2015年8月26日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2015年8月26日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2015年8月26日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				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2414" y="2286000"/>
            <a:ext cx="7285124" cy="2142559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4800" dirty="0" smtClean="0"/>
              <a:t>JNI</a:t>
            </a:r>
            <a:r>
              <a:rPr kumimoji="1" lang="zh-CN" altLang="en-US" sz="4800" dirty="0" smtClean="0"/>
              <a:t>基础介绍</a:t>
            </a:r>
            <a:endParaRPr kumimoji="1" lang="zh-CN" altLang="en-US" sz="4800" dirty="0"/>
          </a:p>
        </p:txBody>
      </p:sp>
      <p:sp>
        <p:nvSpPr>
          <p:cNvPr id="4" name="文本框 3"/>
          <p:cNvSpPr txBox="1"/>
          <p:nvPr/>
        </p:nvSpPr>
        <p:spPr>
          <a:xfrm>
            <a:off x="7112000" y="4166949"/>
            <a:ext cx="951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刘凡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60659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Log </a:t>
            </a:r>
            <a:r>
              <a:rPr kumimoji="1" lang="zh-CN" altLang="en-US" dirty="0" smtClean="0"/>
              <a:t>的打印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lang="en-US" altLang="zh-CN" b="1" u="sng" dirty="0"/>
              <a:t> #include &lt;android/</a:t>
            </a:r>
            <a:r>
              <a:rPr lang="en-US" altLang="zh-CN" b="1" u="sng" dirty="0" err="1"/>
              <a:t>log.h</a:t>
            </a:r>
            <a:r>
              <a:rPr lang="en-US" altLang="zh-CN" b="1" u="sng" dirty="0"/>
              <a:t>&gt;</a:t>
            </a:r>
          </a:p>
          <a:p>
            <a:r>
              <a:rPr kumimoji="1" lang="en-US" altLang="zh-CN" dirty="0" smtClean="0"/>
              <a:t>2.</a:t>
            </a:r>
            <a:r>
              <a:rPr lang="en-US" altLang="zh-CN" dirty="0"/>
              <a:t> 	__</a:t>
            </a:r>
            <a:r>
              <a:rPr lang="en-US" altLang="zh-CN" dirty="0" err="1"/>
              <a:t>android_log_print</a:t>
            </a:r>
            <a:r>
              <a:rPr lang="en-US" altLang="zh-CN" dirty="0"/>
              <a:t>(ANDROID_LOG_ERROR, "</a:t>
            </a:r>
            <a:r>
              <a:rPr lang="en-US" altLang="zh-CN" dirty="0" err="1"/>
              <a:t>JNIMsg</a:t>
            </a:r>
            <a:r>
              <a:rPr lang="en-US" altLang="zh-CN" dirty="0"/>
              <a:t>", "</a:t>
            </a:r>
            <a:r>
              <a:rPr lang="en-US" altLang="zh-CN" dirty="0" err="1"/>
              <a:t>InitProvider</a:t>
            </a:r>
            <a:r>
              <a:rPr lang="en-US" altLang="zh-CN" dirty="0"/>
              <a:t> Begin");</a:t>
            </a:r>
          </a:p>
          <a:p>
            <a:endParaRPr kumimoji="1" lang="en-US" altLang="zh-CN" dirty="0" smtClean="0"/>
          </a:p>
          <a:p>
            <a:r>
              <a:rPr lang="en-US" altLang="zh-CN" b="1" dirty="0" smtClean="0"/>
              <a:t>1. #</a:t>
            </a:r>
            <a:r>
              <a:rPr lang="en-US" altLang="zh-CN" b="1" dirty="0"/>
              <a:t>define LOGE(...) ((void)__</a:t>
            </a:r>
            <a:r>
              <a:rPr lang="en-US" altLang="zh-CN" b="1" dirty="0" err="1"/>
              <a:t>android_log_print</a:t>
            </a:r>
            <a:r>
              <a:rPr lang="en-US" altLang="zh-CN" b="1" dirty="0"/>
              <a:t>(ANDROID_LOG_ERROR, TAG, __VA_ARGS__)</a:t>
            </a:r>
            <a:r>
              <a:rPr lang="en-US" altLang="zh-CN" b="1" dirty="0" smtClean="0"/>
              <a:t>)</a:t>
            </a:r>
          </a:p>
          <a:p>
            <a:r>
              <a:rPr lang="en-US" altLang="zh-CN" dirty="0"/>
              <a:t>LOGD("</a:t>
            </a:r>
            <a:r>
              <a:rPr lang="en-US" altLang="zh-CN" dirty="0" err="1"/>
              <a:t>pMsg</a:t>
            </a:r>
            <a:r>
              <a:rPr lang="en-US" altLang="zh-CN" dirty="0"/>
              <a:t>=%s", </a:t>
            </a:r>
            <a:r>
              <a:rPr lang="en-US" altLang="zh-CN" dirty="0" err="1"/>
              <a:t>pMsg</a:t>
            </a:r>
            <a:r>
              <a:rPr lang="en-US" altLang="zh-CN" dirty="0"/>
              <a:t>);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070419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Jni</a:t>
            </a:r>
            <a:r>
              <a:rPr kumimoji="1" lang="zh-CN" altLang="en-US" dirty="0" smtClean="0"/>
              <a:t>基本数据类型</a:t>
            </a:r>
            <a:endParaRPr kumimoji="1" lang="zh-CN" altLang="en-US" dirty="0"/>
          </a:p>
        </p:txBody>
      </p:sp>
      <p:pic>
        <p:nvPicPr>
          <p:cNvPr id="4" name="内容占位符 3" descr="1337955886_236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10" r="-10710"/>
          <a:stretch>
            <a:fillRect/>
          </a:stretch>
        </p:blipFill>
        <p:spPr>
          <a:xfrm>
            <a:off x="-778929" y="1185333"/>
            <a:ext cx="10684933" cy="4588934"/>
          </a:xfrm>
        </p:spPr>
      </p:pic>
    </p:spTree>
    <p:extLst>
      <p:ext uri="{BB962C8B-B14F-4D97-AF65-F5344CB8AC3E}">
        <p14:creationId xmlns:p14="http://schemas.microsoft.com/office/powerpoint/2010/main" val="1448540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Jni</a:t>
            </a:r>
            <a:r>
              <a:rPr kumimoji="1" lang="zh-CN" altLang="en-US" dirty="0" smtClean="0"/>
              <a:t>的引用数据类型</a:t>
            </a:r>
            <a:endParaRPr kumimoji="1" lang="zh-CN" altLang="en-US" dirty="0"/>
          </a:p>
        </p:txBody>
      </p:sp>
      <p:pic>
        <p:nvPicPr>
          <p:cNvPr id="4" name="内容占位符 3" descr="1337955923_262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445" r="-17445"/>
          <a:stretch/>
        </p:blipFill>
        <p:spPr>
          <a:xfrm>
            <a:off x="-643467" y="1296977"/>
            <a:ext cx="10380134" cy="4734361"/>
          </a:xfrm>
        </p:spPr>
      </p:pic>
    </p:spTree>
    <p:extLst>
      <p:ext uri="{BB962C8B-B14F-4D97-AF65-F5344CB8AC3E}">
        <p14:creationId xmlns:p14="http://schemas.microsoft.com/office/powerpoint/2010/main" val="1547614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Jni</a:t>
            </a:r>
            <a:r>
              <a:rPr kumimoji="1" lang="zh-CN" altLang="en-US" dirty="0" smtClean="0"/>
              <a:t>基本类型描述符</a:t>
            </a:r>
            <a:endParaRPr kumimoji="1" lang="zh-CN" altLang="en-US" dirty="0"/>
          </a:p>
        </p:txBody>
      </p:sp>
      <p:pic>
        <p:nvPicPr>
          <p:cNvPr id="4" name="内容占位符 3" descr="1337955986_947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26" r="-10526"/>
          <a:stretch>
            <a:fillRect/>
          </a:stretch>
        </p:blipFill>
        <p:spPr>
          <a:xfrm>
            <a:off x="482603" y="1600200"/>
            <a:ext cx="8301135" cy="3987800"/>
          </a:xfrm>
        </p:spPr>
      </p:pic>
    </p:spTree>
    <p:extLst>
      <p:ext uri="{BB962C8B-B14F-4D97-AF65-F5344CB8AC3E}">
        <p14:creationId xmlns:p14="http://schemas.microsoft.com/office/powerpoint/2010/main" val="3477892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Jni</a:t>
            </a:r>
            <a:r>
              <a:rPr kumimoji="1" lang="zh-CN" altLang="en-US" dirty="0" smtClean="0"/>
              <a:t>引用类型描述符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一般引用类型则为 </a:t>
            </a:r>
            <a:r>
              <a:rPr lang="en-US" altLang="zh-CN" dirty="0"/>
              <a:t>L + </a:t>
            </a:r>
            <a:r>
              <a:rPr lang="zh-CN" altLang="en-US" dirty="0"/>
              <a:t>该类型类描述符 </a:t>
            </a:r>
            <a:r>
              <a:rPr lang="zh-CN" altLang="en-US" dirty="0" smtClean="0"/>
              <a:t>＋</a:t>
            </a:r>
            <a:r>
              <a:rPr lang="en-US" altLang="zh-CN" dirty="0" smtClean="0"/>
              <a:t>;</a:t>
            </a:r>
          </a:p>
          <a:p>
            <a:pPr marL="68580" indent="0">
              <a:buNone/>
            </a:pPr>
            <a:r>
              <a:rPr lang="en-US" altLang="zh-CN" dirty="0"/>
              <a:t> 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eg</a:t>
            </a:r>
            <a:r>
              <a:rPr kumimoji="1" lang="zh-CN" altLang="zh-CN" dirty="0"/>
              <a:t>：</a:t>
            </a:r>
            <a:r>
              <a:rPr lang="en-US" altLang="zh-TW" dirty="0"/>
              <a:t>String</a:t>
            </a:r>
            <a:r>
              <a:rPr lang="zh-TW" altLang="en-US" dirty="0"/>
              <a:t>类型的域描述符为 </a:t>
            </a:r>
            <a:r>
              <a:rPr lang="en-US" altLang="zh-TW" dirty="0" err="1"/>
              <a:t>Ljava</a:t>
            </a:r>
            <a:r>
              <a:rPr lang="en-US" altLang="zh-TW" dirty="0"/>
              <a:t>/</a:t>
            </a:r>
            <a:r>
              <a:rPr lang="en-US" altLang="zh-TW" dirty="0" err="1"/>
              <a:t>lang</a:t>
            </a:r>
            <a:r>
              <a:rPr lang="en-US" altLang="zh-TW" dirty="0"/>
              <a:t>/String; </a:t>
            </a:r>
            <a:endParaRPr lang="en-US" altLang="zh-CN" dirty="0" smtClean="0"/>
          </a:p>
          <a:p>
            <a:r>
              <a:rPr lang="zh-CN" altLang="en-US" dirty="0" smtClean="0"/>
              <a:t>对于数组 </a:t>
            </a:r>
            <a:r>
              <a:rPr lang="en-US" altLang="zh-CN" dirty="0"/>
              <a:t>:  [ + </a:t>
            </a:r>
            <a:r>
              <a:rPr lang="zh-CN" altLang="en-US" dirty="0"/>
              <a:t>其类型的域描述符 </a:t>
            </a:r>
            <a:r>
              <a:rPr lang="en-US" altLang="zh-CN" dirty="0"/>
              <a:t>+ </a:t>
            </a:r>
            <a:r>
              <a:rPr lang="en-US" altLang="zh-CN" dirty="0" smtClean="0"/>
              <a:t>;</a:t>
            </a:r>
          </a:p>
          <a:p>
            <a:pPr marL="68580" indent="0">
              <a:buNone/>
            </a:pPr>
            <a:r>
              <a:rPr lang="en-US" altLang="zh-CN" dirty="0" smtClean="0"/>
              <a:t>  </a:t>
            </a:r>
            <a:r>
              <a:rPr lang="en-US" altLang="zh-TW" dirty="0" err="1"/>
              <a:t>int</a:t>
            </a:r>
            <a:r>
              <a:rPr lang="en-US" altLang="zh-TW" dirty="0"/>
              <a:t>[ ]     </a:t>
            </a:r>
            <a:r>
              <a:rPr lang="zh-TW" altLang="en-US" dirty="0"/>
              <a:t>其描述符为</a:t>
            </a:r>
            <a:r>
              <a:rPr lang="en-US" altLang="zh-TW" dirty="0"/>
              <a:t>[I</a:t>
            </a:r>
            <a:endParaRPr lang="zh-TW" altLang="en-US" dirty="0"/>
          </a:p>
          <a:p>
            <a:pPr marL="68580" indent="0">
              <a:buNone/>
            </a:pPr>
            <a:r>
              <a:rPr lang="zh-TW" altLang="en-US" dirty="0"/>
              <a:t>  </a:t>
            </a:r>
            <a:r>
              <a:rPr lang="en-US" altLang="zh-TW" dirty="0"/>
              <a:t>float[ ]   </a:t>
            </a:r>
            <a:r>
              <a:rPr lang="zh-TW" altLang="en-US" dirty="0"/>
              <a:t>其描述符为</a:t>
            </a:r>
            <a:r>
              <a:rPr lang="en-US" altLang="zh-TW" dirty="0"/>
              <a:t>[F</a:t>
            </a:r>
            <a:endParaRPr lang="zh-TW" altLang="en-US" dirty="0"/>
          </a:p>
          <a:p>
            <a:pPr marL="68580" indent="0">
              <a:buNone/>
            </a:pPr>
            <a:r>
              <a:rPr lang="en-US" altLang="zh-TW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String</a:t>
            </a:r>
            <a:r>
              <a:rPr lang="en-US" altLang="zh-TW" dirty="0"/>
              <a:t>[ ]  </a:t>
            </a:r>
            <a:r>
              <a:rPr lang="zh-TW" altLang="en-US" dirty="0"/>
              <a:t>其描述符为</a:t>
            </a:r>
            <a:r>
              <a:rPr lang="en-US" altLang="zh-TW" dirty="0"/>
              <a:t>[</a:t>
            </a:r>
            <a:r>
              <a:rPr lang="en-US" altLang="zh-TW" dirty="0" err="1"/>
              <a:t>Ljava</a:t>
            </a:r>
            <a:r>
              <a:rPr lang="en-US" altLang="zh-TW" dirty="0"/>
              <a:t>/</a:t>
            </a:r>
            <a:r>
              <a:rPr lang="en-US" altLang="zh-TW" dirty="0" err="1"/>
              <a:t>lang</a:t>
            </a:r>
            <a:r>
              <a:rPr lang="en-US" altLang="zh-TW" dirty="0"/>
              <a:t>/String;</a:t>
            </a:r>
            <a:endParaRPr lang="zh-TW" altLang="en-US" dirty="0"/>
          </a:p>
          <a:p>
            <a:pPr marL="68580" indent="0">
              <a:buNone/>
            </a:pPr>
            <a:r>
              <a:rPr lang="zh-TW" altLang="en-US" dirty="0"/>
              <a:t>  </a:t>
            </a:r>
            <a:r>
              <a:rPr lang="en-US" altLang="zh-TW" dirty="0"/>
              <a:t>Object[ ]</a:t>
            </a:r>
            <a:r>
              <a:rPr lang="zh-TW" altLang="en-US" dirty="0"/>
              <a:t>类型的域描述符为</a:t>
            </a:r>
            <a:r>
              <a:rPr lang="en-US" altLang="zh-TW" dirty="0"/>
              <a:t>[</a:t>
            </a:r>
            <a:r>
              <a:rPr lang="en-US" altLang="zh-TW" dirty="0" err="1"/>
              <a:t>Ljava</a:t>
            </a:r>
            <a:r>
              <a:rPr lang="en-US" altLang="zh-TW" dirty="0"/>
              <a:t>/</a:t>
            </a:r>
            <a:r>
              <a:rPr lang="en-US" altLang="zh-TW" dirty="0" err="1"/>
              <a:t>lang</a:t>
            </a:r>
            <a:r>
              <a:rPr lang="en-US" altLang="zh-TW" dirty="0"/>
              <a:t>/Object</a:t>
            </a:r>
            <a:r>
              <a:rPr lang="en-US" altLang="zh-TW" dirty="0" smtClean="0"/>
              <a:t>;</a:t>
            </a:r>
            <a:endParaRPr lang="en-US" altLang="zh-CN" dirty="0"/>
          </a:p>
          <a:p>
            <a:r>
              <a:rPr lang="zh-CN" altLang="en-US" dirty="0"/>
              <a:t>多维数组则是 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[ +</a:t>
            </a:r>
            <a:r>
              <a:rPr lang="zh-CN" altLang="en-US" dirty="0"/>
              <a:t>该类型的域描述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 err="1" smtClean="0"/>
              <a:t>eg</a:t>
            </a:r>
            <a:r>
              <a:rPr lang="zh-CN" altLang="en-US" dirty="0" smtClean="0"/>
              <a:t>：</a:t>
            </a:r>
            <a:r>
              <a:rPr lang="en-US" altLang="zh-TW" dirty="0" err="1"/>
              <a:t>int</a:t>
            </a:r>
            <a:r>
              <a:rPr lang="en-US" altLang="zh-TW" dirty="0"/>
              <a:t>  [ ][ ] </a:t>
            </a:r>
            <a:r>
              <a:rPr lang="zh-TW" altLang="en-US" dirty="0"/>
              <a:t>其描述符为</a:t>
            </a:r>
            <a:r>
              <a:rPr lang="en-US" altLang="zh-TW" dirty="0"/>
              <a:t>[[I</a:t>
            </a:r>
            <a:endParaRPr lang="en-US" altLang="zh-CN" dirty="0" smtClean="0"/>
          </a:p>
          <a:p>
            <a:pPr marL="68580" indent="0">
              <a:buNone/>
            </a:pPr>
            <a:endParaRPr lang="en-US" altLang="zh-CN" dirty="0" smtClean="0"/>
          </a:p>
          <a:p>
            <a:pPr marL="6858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894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调用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非</a:t>
            </a:r>
            <a:r>
              <a:rPr kumimoji="1" lang="en-US" altLang="zh-CN" dirty="0" smtClean="0"/>
              <a:t>static</a:t>
            </a:r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/>
              <a:t>          </a:t>
            </a:r>
            <a:r>
              <a:rPr lang="zh-TW" altLang="en-US" dirty="0" smtClean="0"/>
              <a:t>返回值为</a:t>
            </a:r>
            <a:r>
              <a:rPr lang="en-US" altLang="zh-TW" dirty="0"/>
              <a:t>void </a:t>
            </a:r>
            <a:r>
              <a:rPr lang="zh-TW" altLang="en-US" dirty="0"/>
              <a:t>：          </a:t>
            </a:r>
            <a:r>
              <a:rPr lang="en-US" altLang="zh-TW" dirty="0" smtClean="0"/>
              <a:t>  </a:t>
            </a:r>
            <a:r>
              <a:rPr lang="en-US" altLang="zh-TW" dirty="0" err="1" smtClean="0"/>
              <a:t>CallVoidMethod</a:t>
            </a:r>
            <a:r>
              <a:rPr lang="en-US" altLang="zh-TW" dirty="0"/>
              <a:t>( )   A / V                               (</a:t>
            </a:r>
            <a:r>
              <a:rPr lang="zh-TW" altLang="en-US" dirty="0"/>
              <a:t>无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zh-TW" altLang="en-US" dirty="0"/>
              <a:t>          </a:t>
            </a:r>
            <a:r>
              <a:rPr lang="zh-TW" altLang="en-US" dirty="0" smtClean="0"/>
              <a:t>返回值为引用类型</a:t>
            </a:r>
            <a:r>
              <a:rPr lang="zh-TW" altLang="en-US" dirty="0"/>
              <a:t>：     </a:t>
            </a:r>
            <a:r>
              <a:rPr lang="en-US" altLang="zh-TW" dirty="0" err="1"/>
              <a:t>CallObjectMethod</a:t>
            </a:r>
            <a:r>
              <a:rPr lang="en-US" altLang="zh-TW" dirty="0"/>
              <a:t>( )                              </a:t>
            </a:r>
            <a:r>
              <a:rPr lang="en-US" altLang="zh-TW" dirty="0" err="1"/>
              <a:t>jobect</a:t>
            </a:r>
            <a:endParaRPr lang="zh-TW" altLang="en-US" dirty="0"/>
          </a:p>
          <a:p>
            <a:r>
              <a:rPr lang="en-US" altLang="zh-CN" dirty="0"/>
              <a:t>         </a:t>
            </a:r>
            <a:r>
              <a:rPr lang="zh-CN" altLang="en-US" dirty="0" smtClean="0"/>
              <a:t>返回值为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zh-CN" altLang="en-US" dirty="0"/>
              <a:t>：    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CallBooleanMethod</a:t>
            </a:r>
            <a:r>
              <a:rPr lang="en-US" altLang="zh-CN" dirty="0" smtClean="0"/>
              <a:t> </a:t>
            </a:r>
            <a:r>
              <a:rPr lang="en-US" altLang="zh-CN" dirty="0"/>
              <a:t>( )                           </a:t>
            </a:r>
            <a:r>
              <a:rPr lang="en-US" altLang="zh-CN" dirty="0" err="1"/>
              <a:t>jboolean</a:t>
            </a:r>
            <a:endParaRPr lang="en-US" altLang="zh-CN" dirty="0"/>
          </a:p>
          <a:p>
            <a:r>
              <a:rPr lang="zh-TW" altLang="en-US" dirty="0"/>
              <a:t>          返回值为</a:t>
            </a:r>
            <a:r>
              <a:rPr lang="en-US" altLang="zh-TW" dirty="0"/>
              <a:t>byte </a:t>
            </a:r>
            <a:r>
              <a:rPr lang="zh-TW" altLang="en-US" dirty="0"/>
              <a:t>：          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CallByteMethod</a:t>
            </a:r>
            <a:r>
              <a:rPr lang="en-US" altLang="zh-TW" dirty="0"/>
              <a:t>( )                                  </a:t>
            </a:r>
            <a:r>
              <a:rPr lang="en-US" altLang="zh-TW" dirty="0" err="1"/>
              <a:t>jbyte</a:t>
            </a:r>
            <a:endParaRPr lang="zh-TW" altLang="en-US" dirty="0"/>
          </a:p>
          <a:p>
            <a:r>
              <a:rPr lang="zh-TW" altLang="en-US" dirty="0"/>
              <a:t>          </a:t>
            </a:r>
            <a:r>
              <a:rPr lang="zh-TW" altLang="en-US" dirty="0" smtClean="0"/>
              <a:t>返回值为</a:t>
            </a:r>
            <a:r>
              <a:rPr lang="en-US" altLang="zh-TW" dirty="0"/>
              <a:t>char  </a:t>
            </a:r>
            <a:r>
              <a:rPr lang="zh-TW" altLang="en-US" dirty="0"/>
              <a:t>：         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CallCharMethod</a:t>
            </a:r>
            <a:r>
              <a:rPr lang="en-US" altLang="zh-TW" dirty="0"/>
              <a:t>( )                                 </a:t>
            </a:r>
            <a:r>
              <a:rPr lang="en-US" altLang="zh-TW" dirty="0" err="1"/>
              <a:t>jchar</a:t>
            </a:r>
            <a:endParaRPr lang="zh-TW" altLang="en-US" dirty="0"/>
          </a:p>
          <a:p>
            <a:r>
              <a:rPr lang="zh-TW" altLang="en-US" dirty="0"/>
              <a:t>          </a:t>
            </a:r>
            <a:r>
              <a:rPr lang="zh-TW" altLang="en-US" dirty="0" smtClean="0"/>
              <a:t>返回值为</a:t>
            </a:r>
            <a:r>
              <a:rPr lang="en-US" altLang="zh-TW" dirty="0"/>
              <a:t>short            </a:t>
            </a:r>
            <a:r>
              <a:rPr lang="en-US" altLang="zh-TW" dirty="0" smtClean="0"/>
              <a:t> </a:t>
            </a:r>
            <a:r>
              <a:rPr lang="en-US" altLang="zh-TW" dirty="0"/>
              <a:t> </a:t>
            </a:r>
            <a:r>
              <a:rPr lang="en-US" altLang="zh-TW" dirty="0" err="1"/>
              <a:t>CallShortMethod</a:t>
            </a:r>
            <a:r>
              <a:rPr lang="en-US" altLang="zh-TW" dirty="0"/>
              <a:t>( )                                </a:t>
            </a:r>
            <a:r>
              <a:rPr lang="en-US" altLang="zh-TW" dirty="0" err="1"/>
              <a:t>jshort</a:t>
            </a:r>
            <a:r>
              <a:rPr lang="en-US" altLang="zh-TW" dirty="0"/>
              <a:t>       </a:t>
            </a:r>
            <a:endParaRPr lang="zh-TW" altLang="en-US" dirty="0"/>
          </a:p>
          <a:p>
            <a:r>
              <a:rPr lang="zh-TW" altLang="en-US" dirty="0"/>
              <a:t>          </a:t>
            </a:r>
            <a:r>
              <a:rPr lang="zh-TW" altLang="en-US" dirty="0" smtClean="0"/>
              <a:t>返回值为</a:t>
            </a:r>
            <a:r>
              <a:rPr lang="en-US" altLang="zh-TW" dirty="0" err="1"/>
              <a:t>int</a:t>
            </a:r>
            <a:r>
              <a:rPr lang="en-US" altLang="zh-TW" dirty="0"/>
              <a:t>   </a:t>
            </a:r>
            <a:r>
              <a:rPr lang="zh-TW" altLang="en-US" dirty="0"/>
              <a:t>：         </a:t>
            </a:r>
            <a:r>
              <a:rPr lang="en-US" altLang="zh-TW" dirty="0" smtClean="0"/>
              <a:t>  </a:t>
            </a:r>
            <a:r>
              <a:rPr lang="zh-TW" altLang="en-US" dirty="0"/>
              <a:t> </a:t>
            </a:r>
            <a:r>
              <a:rPr lang="en-US" altLang="zh-TW" dirty="0" err="1"/>
              <a:t>CallIntMethod</a:t>
            </a:r>
            <a:r>
              <a:rPr lang="en-US" altLang="zh-TW" dirty="0"/>
              <a:t>( )                                     </a:t>
            </a:r>
            <a:r>
              <a:rPr lang="en-US" altLang="zh-TW" dirty="0" err="1"/>
              <a:t>jint</a:t>
            </a:r>
            <a:r>
              <a:rPr lang="en-US" altLang="zh-TW" dirty="0"/>
              <a:t>  </a:t>
            </a:r>
            <a:endParaRPr lang="zh-TW" altLang="en-US" dirty="0"/>
          </a:p>
          <a:p>
            <a:r>
              <a:rPr lang="zh-TW" altLang="en-US" dirty="0"/>
              <a:t>          </a:t>
            </a:r>
            <a:r>
              <a:rPr lang="zh-TW" altLang="en-US" dirty="0" smtClean="0"/>
              <a:t>返回值为</a:t>
            </a:r>
            <a:r>
              <a:rPr lang="en-US" altLang="zh-TW" dirty="0"/>
              <a:t>long</a:t>
            </a:r>
            <a:r>
              <a:rPr lang="zh-TW" altLang="en-US" dirty="0"/>
              <a:t>：         </a:t>
            </a:r>
            <a:r>
              <a:rPr lang="en-US" altLang="zh-TW" dirty="0" smtClean="0"/>
              <a:t> </a:t>
            </a:r>
            <a:r>
              <a:rPr lang="zh-TW" altLang="en-US" dirty="0"/>
              <a:t> 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CallLongMethod</a:t>
            </a:r>
            <a:r>
              <a:rPr lang="en-US" altLang="zh-TW" dirty="0"/>
              <a:t>()                                   </a:t>
            </a:r>
            <a:r>
              <a:rPr lang="en-US" altLang="zh-TW" dirty="0" err="1"/>
              <a:t>jlong</a:t>
            </a:r>
            <a:r>
              <a:rPr lang="en-US" altLang="zh-TW" dirty="0"/>
              <a:t>         </a:t>
            </a:r>
            <a:endParaRPr lang="zh-TW" altLang="en-US" dirty="0"/>
          </a:p>
          <a:p>
            <a:r>
              <a:rPr lang="nl-NL" altLang="zh-CN" dirty="0"/>
              <a:t>         </a:t>
            </a:r>
            <a:r>
              <a:rPr lang="zh-CN" altLang="nl-NL" dirty="0" smtClean="0"/>
              <a:t>返回值为</a:t>
            </a:r>
            <a:r>
              <a:rPr lang="nl-NL" altLang="zh-CN" dirty="0" err="1"/>
              <a:t>float</a:t>
            </a:r>
            <a:r>
              <a:rPr lang="nl-NL" altLang="zh-CN" dirty="0"/>
              <a:t> </a:t>
            </a:r>
            <a:r>
              <a:rPr lang="zh-CN" altLang="nl-NL" dirty="0"/>
              <a:t>：       </a:t>
            </a:r>
            <a:r>
              <a:rPr lang="nl-NL" altLang="zh-CN" dirty="0" smtClean="0"/>
              <a:t>  </a:t>
            </a:r>
            <a:r>
              <a:rPr lang="nl-NL" altLang="zh-CN" dirty="0" err="1" smtClean="0"/>
              <a:t>CallFloatMethod</a:t>
            </a:r>
            <a:r>
              <a:rPr lang="nl-NL" altLang="zh-CN" dirty="0"/>
              <a:t>()                                   </a:t>
            </a:r>
            <a:r>
              <a:rPr lang="nl-NL" altLang="zh-CN" dirty="0" err="1"/>
              <a:t>jfloat</a:t>
            </a:r>
            <a:r>
              <a:rPr lang="nl-NL" altLang="zh-CN" dirty="0"/>
              <a:t>        </a:t>
            </a:r>
          </a:p>
          <a:p>
            <a:r>
              <a:rPr lang="zh-TW" altLang="en-US" dirty="0"/>
              <a:t>          </a:t>
            </a:r>
            <a:r>
              <a:rPr lang="zh-TW" altLang="en-US" dirty="0" smtClean="0"/>
              <a:t>返回值为</a:t>
            </a:r>
            <a:r>
              <a:rPr lang="en-US" altLang="zh-TW" dirty="0"/>
              <a:t>double</a:t>
            </a:r>
            <a:r>
              <a:rPr lang="zh-TW" altLang="en-US" dirty="0"/>
              <a:t>：     </a:t>
            </a:r>
            <a:r>
              <a:rPr lang="en-US" altLang="zh-TW" dirty="0" smtClean="0"/>
              <a:t>  </a:t>
            </a:r>
            <a:r>
              <a:rPr lang="zh-TW" altLang="en-US" dirty="0" smtClean="0"/>
              <a:t> </a:t>
            </a:r>
            <a:r>
              <a:rPr lang="en-US" altLang="zh-TW" dirty="0" err="1"/>
              <a:t>CallDoubleMethod</a:t>
            </a:r>
            <a:r>
              <a:rPr lang="en-US" altLang="zh-TW" dirty="0"/>
              <a:t>()                                </a:t>
            </a:r>
            <a:r>
              <a:rPr lang="en-US" altLang="zh-TW" dirty="0" err="1"/>
              <a:t>jdouble</a:t>
            </a:r>
            <a:r>
              <a:rPr lang="en-US" altLang="zh-TW" dirty="0"/>
              <a:t>  </a:t>
            </a:r>
            <a:endParaRPr lang="en-US" altLang="zh-TW" dirty="0" smtClean="0"/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Static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函数对应</a:t>
            </a:r>
            <a:r>
              <a:rPr lang="en-US" altLang="zh-TW" sz="2800" b="1" dirty="0">
                <a:solidFill>
                  <a:srgbClr val="FF0000"/>
                </a:solidFill>
              </a:rPr>
              <a:t>  </a:t>
            </a:r>
            <a:r>
              <a:rPr lang="en-US" altLang="zh-TW" sz="2800" b="1" dirty="0" err="1" smtClean="0">
                <a:solidFill>
                  <a:srgbClr val="FF0000"/>
                </a:solidFill>
              </a:rPr>
              <a:t>CallStatic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….Method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055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799" y="1600201"/>
            <a:ext cx="8033397" cy="3733800"/>
          </a:xfrm>
        </p:spPr>
        <p:txBody>
          <a:bodyPr/>
          <a:lstStyle/>
          <a:p>
            <a:r>
              <a:rPr lang="en-US" altLang="zh-CN" dirty="0" err="1"/>
              <a:t>env</a:t>
            </a:r>
            <a:r>
              <a:rPr lang="en-US" altLang="zh-CN" dirty="0"/>
              <a:t>-&gt;</a:t>
            </a:r>
            <a:r>
              <a:rPr lang="en-US" altLang="zh-CN" dirty="0" err="1"/>
              <a:t>NewStringUTF</a:t>
            </a:r>
            <a:r>
              <a:rPr lang="en-US" altLang="zh-CN" dirty="0"/>
              <a:t>("button_1,Hello from JNI ! ")</a:t>
            </a:r>
            <a:r>
              <a:rPr lang="en-US" altLang="zh-CN" dirty="0" smtClean="0"/>
              <a:t>;                  </a:t>
            </a:r>
            <a:r>
              <a:rPr lang="en-US" altLang="zh-CN" dirty="0" err="1" smtClean="0"/>
              <a:t>jstring</a:t>
            </a:r>
            <a:endParaRPr lang="en-US" altLang="zh-CN" dirty="0" smtClean="0"/>
          </a:p>
          <a:p>
            <a:r>
              <a:rPr lang="en-US" altLang="zh-CN" dirty="0" err="1"/>
              <a:t>env</a:t>
            </a:r>
            <a:r>
              <a:rPr lang="en-US" altLang="zh-CN" dirty="0"/>
              <a:t>-&gt;</a:t>
            </a:r>
            <a:r>
              <a:rPr lang="en-US" altLang="zh-CN" dirty="0" err="1" smtClean="0"/>
              <a:t>NewIntArray</a:t>
            </a:r>
            <a:r>
              <a:rPr lang="en-US" altLang="zh-CN" dirty="0" smtClean="0"/>
              <a:t>( 10 );                                                         </a:t>
            </a:r>
            <a:r>
              <a:rPr lang="en-US" altLang="zh-CN" dirty="0" err="1" smtClean="0"/>
              <a:t>jintArray</a:t>
            </a:r>
            <a:endParaRPr lang="en-US" altLang="zh-CN" dirty="0" smtClean="0"/>
          </a:p>
          <a:p>
            <a:r>
              <a:rPr lang="en-US" altLang="zh-CN" dirty="0" err="1"/>
              <a:t>env</a:t>
            </a:r>
            <a:r>
              <a:rPr lang="en-US" altLang="zh-CN" dirty="0"/>
              <a:t>-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GetObjectClass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jobject</a:t>
            </a:r>
            <a:r>
              <a:rPr lang="en-US" altLang="zh-CN" dirty="0" smtClean="0"/>
              <a:t>);                                                 </a:t>
            </a:r>
            <a:r>
              <a:rPr lang="en-US" altLang="zh-CN" dirty="0" err="1" smtClean="0"/>
              <a:t>jclass</a:t>
            </a:r>
            <a:endParaRPr lang="en-US" altLang="zh-CN" dirty="0"/>
          </a:p>
          <a:p>
            <a:r>
              <a:rPr lang="en-US" altLang="zh-CN" dirty="0" err="1"/>
              <a:t>env</a:t>
            </a:r>
            <a:r>
              <a:rPr lang="en-US" altLang="zh-CN" dirty="0"/>
              <a:t>-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GetFieldID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jcalss</a:t>
            </a:r>
            <a:r>
              <a:rPr lang="en-US" altLang="zh-CN" dirty="0" smtClean="0"/>
              <a:t>, “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”,”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” </a:t>
            </a:r>
            <a:r>
              <a:rPr lang="en-US" altLang="zh-CN" dirty="0"/>
              <a:t>)</a:t>
            </a:r>
            <a:r>
              <a:rPr lang="en-US" altLang="zh-CN" dirty="0" smtClean="0"/>
              <a:t>;                                  </a:t>
            </a:r>
            <a:r>
              <a:rPr lang="en-US" altLang="zh-CN" dirty="0" err="1" smtClean="0"/>
              <a:t>jfielfID</a:t>
            </a:r>
            <a:endParaRPr lang="en-US" altLang="zh-CN" dirty="0"/>
          </a:p>
          <a:p>
            <a:r>
              <a:rPr lang="en-US" altLang="zh-CN" dirty="0" err="1"/>
              <a:t>env</a:t>
            </a:r>
            <a:r>
              <a:rPr lang="en-US" altLang="zh-CN" dirty="0"/>
              <a:t>-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GetObjectField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jobject</a:t>
            </a:r>
            <a:r>
              <a:rPr lang="en-US" altLang="zh-CN" dirty="0" smtClean="0"/>
              <a:t>, </a:t>
            </a:r>
            <a:r>
              <a:rPr lang="en-US" altLang="zh-CN" dirty="0" err="1"/>
              <a:t>jfielfID</a:t>
            </a:r>
            <a:r>
              <a:rPr lang="en-US" altLang="zh-CN" dirty="0" smtClean="0"/>
              <a:t>);  </a:t>
            </a:r>
            <a:r>
              <a:rPr lang="zh-CN" altLang="en-US" dirty="0" smtClean="0"/>
              <a:t>一个实例对象可转为对应的类型</a:t>
            </a:r>
            <a:endParaRPr lang="en-US" altLang="zh-CN" dirty="0"/>
          </a:p>
          <a:p>
            <a:r>
              <a:rPr lang="en-US" altLang="zh-CN" dirty="0" err="1"/>
              <a:t>env</a:t>
            </a:r>
            <a:r>
              <a:rPr lang="en-US" altLang="zh-CN" dirty="0"/>
              <a:t>-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GetMethodID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jclass</a:t>
            </a:r>
            <a:r>
              <a:rPr lang="en-US" altLang="zh-CN" dirty="0" smtClean="0"/>
              <a:t> , “</a:t>
            </a:r>
            <a:r>
              <a:rPr lang="zh-CN" altLang="en-US" dirty="0" smtClean="0"/>
              <a:t>函数名</a:t>
            </a:r>
            <a:r>
              <a:rPr lang="en-US" altLang="zh-CN" dirty="0" smtClean="0"/>
              <a:t>”,”(</a:t>
            </a:r>
            <a:r>
              <a:rPr lang="zh-CN" altLang="en-US" dirty="0" smtClean="0"/>
              <a:t>参数类型</a:t>
            </a:r>
            <a:r>
              <a:rPr lang="en-US" altLang="zh-CN" dirty="0" smtClean="0"/>
              <a:t>)</a:t>
            </a:r>
            <a:r>
              <a:rPr lang="zh-CN" altLang="en-US" dirty="0" smtClean="0"/>
              <a:t>返回类型</a:t>
            </a:r>
            <a:r>
              <a:rPr lang="en-US" altLang="zh-CN" dirty="0" smtClean="0"/>
              <a:t>” </a:t>
            </a:r>
            <a:r>
              <a:rPr lang="en-US" altLang="zh-CN" dirty="0"/>
              <a:t>)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jmethodID</a:t>
            </a:r>
            <a:endParaRPr lang="en-US" altLang="zh-CN" dirty="0"/>
          </a:p>
          <a:p>
            <a:r>
              <a:rPr lang="en-US" altLang="zh-CN" dirty="0" err="1"/>
              <a:t>env</a:t>
            </a:r>
            <a:r>
              <a:rPr lang="en-US" altLang="zh-CN" dirty="0"/>
              <a:t>-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CallStringMethod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jobject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jmethodID</a:t>
            </a:r>
            <a:r>
              <a:rPr lang="en-US" altLang="zh-CN" dirty="0" smtClean="0"/>
              <a:t> </a:t>
            </a:r>
            <a:r>
              <a:rPr lang="en-US" altLang="zh-CN" dirty="0"/>
              <a:t>)</a:t>
            </a:r>
            <a:r>
              <a:rPr lang="en-US" altLang="zh-CN" dirty="0" smtClean="0"/>
              <a:t>;                  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函数</a:t>
            </a:r>
            <a:endParaRPr lang="en-US" altLang="zh-CN" dirty="0"/>
          </a:p>
          <a:p>
            <a:r>
              <a:rPr lang="en-US" altLang="zh-CN" dirty="0" err="1"/>
              <a:t>env</a:t>
            </a:r>
            <a:r>
              <a:rPr lang="en-US" altLang="zh-CN" dirty="0"/>
              <a:t>-&gt;</a:t>
            </a:r>
            <a:r>
              <a:rPr lang="en-US" altLang="zh-CN" dirty="0" err="1" smtClean="0"/>
              <a:t>CallStaticObjectMethod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jclass</a:t>
            </a:r>
            <a:r>
              <a:rPr lang="zh-CN" altLang="en-US" dirty="0" smtClean="0"/>
              <a:t>，</a:t>
            </a:r>
            <a:r>
              <a:rPr lang="en-US" altLang="zh-CN" dirty="0" err="1"/>
              <a:t>jmethodID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静态函数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863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86444"/>
            <a:ext cx="7772400" cy="4647557"/>
          </a:xfrm>
        </p:spPr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默认构造函数，不传参数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jmethodID</a:t>
            </a:r>
            <a:r>
              <a:rPr lang="en-US" altLang="zh-CN" dirty="0"/>
              <a:t> </a:t>
            </a:r>
            <a:r>
              <a:rPr lang="en-US" altLang="zh-CN" dirty="0" err="1"/>
              <a:t>construction_id</a:t>
            </a:r>
            <a:r>
              <a:rPr lang="en-US" altLang="zh-CN" dirty="0"/>
              <a:t> = </a:t>
            </a:r>
            <a:r>
              <a:rPr lang="en-US" altLang="zh-CN" dirty="0" err="1"/>
              <a:t>jniEnv</a:t>
            </a:r>
            <a:r>
              <a:rPr lang="en-US" altLang="zh-CN" dirty="0"/>
              <a:t>-&gt;</a:t>
            </a:r>
            <a:r>
              <a:rPr lang="en-US" altLang="zh-CN" dirty="0" err="1"/>
              <a:t>GetMethodID</a:t>
            </a:r>
            <a:r>
              <a:rPr lang="en-US" altLang="zh-CN" dirty="0"/>
              <a:t>(</a:t>
            </a:r>
            <a:r>
              <a:rPr lang="en-US" altLang="zh-CN" dirty="0" err="1"/>
              <a:t>obj_class</a:t>
            </a:r>
            <a:r>
              <a:rPr lang="en-US" altLang="zh-CN" dirty="0"/>
              <a:t>, "</a:t>
            </a:r>
            <a:r>
              <a:rPr lang="en-US" altLang="zh-CN" u="sng" dirty="0"/>
              <a:t>&lt;</a:t>
            </a:r>
            <a:r>
              <a:rPr lang="en-US" altLang="zh-CN" u="sng" dirty="0" err="1"/>
              <a:t>init</a:t>
            </a:r>
            <a:r>
              <a:rPr lang="en-US" altLang="zh-CN" u="sng" dirty="0"/>
              <a:t>&gt;", "()V")</a:t>
            </a:r>
            <a:r>
              <a:rPr lang="en-US" altLang="zh-CN" u="sng" dirty="0" smtClean="0"/>
              <a:t>;</a:t>
            </a:r>
          </a:p>
          <a:p>
            <a:r>
              <a:rPr kumimoji="1" lang="zh-CN" altLang="en-US" dirty="0" smtClean="0"/>
              <a:t>传入的方法名称为</a:t>
            </a:r>
            <a:r>
              <a:rPr kumimoji="1" lang="en-US" altLang="zh-CN" dirty="0" smtClean="0"/>
              <a:t>&lt;</a:t>
            </a:r>
            <a:r>
              <a:rPr kumimoji="1" lang="en-US" altLang="zh-CN" dirty="0" err="1" smtClean="0"/>
              <a:t>init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就能获得构造函数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构造方法中方法返回值类型签名始终为</a:t>
            </a:r>
            <a:r>
              <a:rPr kumimoji="1" lang="en-US" altLang="zh-CN" dirty="0" smtClean="0"/>
              <a:t>void</a:t>
            </a:r>
            <a:r>
              <a:rPr kumimoji="1" lang="zh-CN" altLang="en-US" dirty="0" smtClean="0"/>
              <a:t>，用</a:t>
            </a:r>
            <a:r>
              <a:rPr kumimoji="1" lang="en-US" altLang="zh-CN" dirty="0" smtClean="0"/>
              <a:t>V</a:t>
            </a:r>
            <a:r>
              <a:rPr kumimoji="1" lang="zh-CN" altLang="en-US" dirty="0" smtClean="0"/>
              <a:t>表示。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644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调起</a:t>
            </a:r>
            <a:r>
              <a:rPr lang="zh-CN" altLang="zh-CN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j</a:t>
            </a:r>
            <a:r>
              <a:rPr lang="en-US" altLang="zh-CN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ni</a:t>
            </a:r>
            <a:endParaRPr lang="en-US" altLang="zh-CN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en-US" altLang="zh-CN" b="1" dirty="0" smtClean="0"/>
              <a:t>public </a:t>
            </a:r>
            <a:r>
              <a:rPr lang="en-US" altLang="zh-CN" b="1" dirty="0"/>
              <a:t>native String </a:t>
            </a:r>
            <a:r>
              <a:rPr lang="en-US" altLang="zh-CN" b="1" dirty="0" err="1"/>
              <a:t>stringFromJNI</a:t>
            </a:r>
            <a:r>
              <a:rPr lang="en-US" altLang="zh-CN" b="1" dirty="0"/>
              <a:t>();</a:t>
            </a:r>
          </a:p>
          <a:p>
            <a:r>
              <a:rPr lang="en-US" altLang="zh-CN" b="1" dirty="0" smtClean="0"/>
              <a:t>public </a:t>
            </a:r>
            <a:r>
              <a:rPr lang="en-US" altLang="zh-CN" b="1" dirty="0"/>
              <a:t>native String </a:t>
            </a:r>
            <a:r>
              <a:rPr lang="en-US" altLang="zh-CN" b="1" dirty="0" err="1"/>
              <a:t>stringFromJNIWithParam</a:t>
            </a:r>
            <a:r>
              <a:rPr lang="en-US" altLang="zh-CN" b="1" dirty="0"/>
              <a:t>(String s)</a:t>
            </a:r>
            <a:r>
              <a:rPr lang="en-US" altLang="zh-CN" b="1" dirty="0" smtClean="0"/>
              <a:t>;</a:t>
            </a:r>
          </a:p>
          <a:p>
            <a:endParaRPr lang="en-US" altLang="zh-CN" b="1" dirty="0" smtClean="0"/>
          </a:p>
          <a:p>
            <a:r>
              <a:rPr kumimoji="1" lang="en-US" altLang="zh-CN" dirty="0" err="1" smtClean="0">
                <a:solidFill>
                  <a:srgbClr val="FDE99F"/>
                </a:solidFill>
              </a:rPr>
              <a:t>Jni</a:t>
            </a:r>
            <a:r>
              <a:rPr kumimoji="1" lang="zh-CN" altLang="en-US" dirty="0" smtClean="0">
                <a:solidFill>
                  <a:srgbClr val="FDE99F"/>
                </a:solidFill>
              </a:rPr>
              <a:t>调起</a:t>
            </a:r>
            <a:r>
              <a:rPr kumimoji="1" lang="en-US" altLang="zh-CN" dirty="0" smtClean="0">
                <a:solidFill>
                  <a:srgbClr val="FDE99F"/>
                </a:solidFill>
              </a:rPr>
              <a:t>java</a:t>
            </a:r>
          </a:p>
          <a:p>
            <a:r>
              <a:rPr lang="en-US" altLang="zh-CN" b="1" dirty="0"/>
              <a:t>public void </a:t>
            </a:r>
            <a:r>
              <a:rPr lang="en-US" altLang="zh-CN" b="1" dirty="0" err="1"/>
              <a:t>sayHelloShow</a:t>
            </a:r>
            <a:r>
              <a:rPr lang="en-US" altLang="zh-CN" b="1" dirty="0"/>
              <a:t>(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r>
              <a:rPr lang="en-US" altLang="zh-CN" b="1" dirty="0"/>
              <a:t>public void </a:t>
            </a:r>
            <a:r>
              <a:rPr lang="en-US" altLang="zh-CN" b="1" dirty="0" err="1"/>
              <a:t>sayHelloWithParamShow</a:t>
            </a:r>
            <a:r>
              <a:rPr lang="en-US" altLang="zh-CN" b="1" dirty="0"/>
              <a:t>(String </a:t>
            </a:r>
            <a:r>
              <a:rPr lang="en-US" altLang="zh-CN" b="1" u="sng" dirty="0"/>
              <a:t>s</a:t>
            </a:r>
            <a:r>
              <a:rPr lang="en-US" altLang="zh-CN" b="1" u="sng" dirty="0" smtClean="0"/>
              <a:t>)</a:t>
            </a:r>
            <a:r>
              <a:rPr lang="zh-CN" altLang="en-US" b="1" u="sng" dirty="0" smtClean="0"/>
              <a:t>；</a:t>
            </a:r>
            <a:endParaRPr lang="en-US" altLang="zh-CN" b="1" u="sng" dirty="0" smtClean="0"/>
          </a:p>
          <a:p>
            <a:r>
              <a:rPr lang="en-US" altLang="zh-CN" b="1" dirty="0"/>
              <a:t>public static String </a:t>
            </a:r>
            <a:r>
              <a:rPr lang="en-US" altLang="zh-CN" b="1" dirty="0" err="1"/>
              <a:t>callStaticMethodShow</a:t>
            </a:r>
            <a:r>
              <a:rPr lang="en-US" altLang="zh-CN" b="1" dirty="0"/>
              <a:t>(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；</a:t>
            </a:r>
            <a:endParaRPr kumimoji="1" lang="zh-CN" altLang="en-US" dirty="0">
              <a:solidFill>
                <a:srgbClr val="FDE9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632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调用</a:t>
            </a:r>
            <a:r>
              <a:rPr kumimoji="1" lang="en-US" altLang="zh-CN" dirty="0" err="1" smtClean="0"/>
              <a:t>c++</a:t>
            </a:r>
            <a:r>
              <a:rPr kumimoji="1" lang="zh-CN" altLang="en-US" dirty="0" smtClean="0"/>
              <a:t>步骤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sz="2200" dirty="0" smtClean="0"/>
              <a:t>Java</a:t>
            </a:r>
            <a:r>
              <a:rPr kumimoji="1" lang="zh-CN" altLang="en-US" sz="2200" dirty="0" smtClean="0"/>
              <a:t>调用</a:t>
            </a:r>
            <a:r>
              <a:rPr kumimoji="1" lang="en-US" altLang="zh-CN" sz="2200" dirty="0" err="1" smtClean="0"/>
              <a:t>jni</a:t>
            </a:r>
            <a:r>
              <a:rPr kumimoji="1" lang="zh-CN" altLang="en-US" sz="2200" dirty="0" smtClean="0"/>
              <a:t>模块</a:t>
            </a:r>
            <a:endParaRPr kumimoji="1" lang="en-US" altLang="zh-CN" sz="2200" dirty="0" smtClean="0"/>
          </a:p>
          <a:p>
            <a:pPr marL="68580" indent="0">
              <a:buNone/>
            </a:pPr>
            <a:r>
              <a:rPr kumimoji="1" lang="en-US" altLang="zh-CN" sz="2200" dirty="0"/>
              <a:t> </a:t>
            </a:r>
            <a:r>
              <a:rPr lang="en-US" altLang="zh-CN" sz="2200" dirty="0"/>
              <a:t>public native String  </a:t>
            </a:r>
            <a:r>
              <a:rPr lang="en-US" altLang="zh-CN" sz="2200" dirty="0" err="1"/>
              <a:t>stringFromJNI</a:t>
            </a:r>
            <a:r>
              <a:rPr lang="en-US" altLang="zh-CN" sz="2200" dirty="0"/>
              <a:t>()</a:t>
            </a:r>
            <a:r>
              <a:rPr lang="en-US" altLang="zh-CN" sz="2200" dirty="0" smtClean="0"/>
              <a:t>;</a:t>
            </a:r>
            <a:endParaRPr kumimoji="1" lang="en-US" altLang="zh-CN" sz="2200" dirty="0" smtClean="0"/>
          </a:p>
          <a:p>
            <a:r>
              <a:rPr lang="zh-CN" altLang="en-US" sz="2200" dirty="0"/>
              <a:t>加载</a:t>
            </a:r>
            <a:r>
              <a:rPr lang="en-US" altLang="zh-CN" sz="2200" dirty="0"/>
              <a:t>Native</a:t>
            </a:r>
            <a:r>
              <a:rPr lang="zh-CN" altLang="en-US" sz="2200" dirty="0"/>
              <a:t>代码编译出来的动态库文</a:t>
            </a:r>
            <a:r>
              <a:rPr lang="zh-CN" altLang="en-US" sz="2200" dirty="0" smtClean="0"/>
              <a:t>件</a:t>
            </a:r>
            <a:endParaRPr lang="en-US" altLang="zh-CN" sz="2200" dirty="0"/>
          </a:p>
          <a:p>
            <a:pPr marL="68580" indent="0">
              <a:buNone/>
            </a:pPr>
            <a:r>
              <a:rPr lang="en-US" altLang="zh-CN" sz="2200" b="1" dirty="0" smtClean="0"/>
              <a:t>       static </a:t>
            </a:r>
            <a:r>
              <a:rPr lang="en-US" altLang="zh-CN" sz="2200" b="1" dirty="0"/>
              <a:t>{</a:t>
            </a:r>
          </a:p>
          <a:p>
            <a:pPr marL="68580" indent="0">
              <a:buNone/>
            </a:pPr>
            <a:r>
              <a:rPr lang="en-US" altLang="zh-CN" sz="2200" dirty="0"/>
              <a:t>       </a:t>
            </a:r>
            <a:r>
              <a:rPr lang="en-US" altLang="zh-CN" sz="2200" dirty="0" err="1"/>
              <a:t>System.</a:t>
            </a:r>
            <a:r>
              <a:rPr lang="en-US" altLang="zh-CN" sz="2200" i="1" dirty="0" err="1"/>
              <a:t>loadLibrary</a:t>
            </a:r>
            <a:r>
              <a:rPr lang="en-US" altLang="zh-CN" sz="2200" i="1" dirty="0"/>
              <a:t>("hello-</a:t>
            </a:r>
            <a:r>
              <a:rPr lang="en-US" altLang="zh-CN" sz="2200" i="1" dirty="0" err="1"/>
              <a:t>jnih</a:t>
            </a:r>
            <a:r>
              <a:rPr lang="en-US" altLang="zh-CN" sz="2200" i="1" dirty="0"/>
              <a:t>")</a:t>
            </a:r>
            <a:r>
              <a:rPr lang="en-US" altLang="zh-CN" sz="2200" i="1" dirty="0" smtClean="0"/>
              <a:t>;</a:t>
            </a:r>
          </a:p>
          <a:p>
            <a:pPr marL="68580" indent="0">
              <a:buNone/>
            </a:pPr>
            <a:r>
              <a:rPr lang="en-US" altLang="zh-CN" sz="2200" i="1" dirty="0"/>
              <a:t> </a:t>
            </a:r>
            <a:r>
              <a:rPr lang="en-US" altLang="zh-CN" sz="2200" i="1" dirty="0" smtClean="0"/>
              <a:t>   </a:t>
            </a:r>
            <a:r>
              <a:rPr lang="en-US" altLang="zh-CN" sz="2200" dirty="0" smtClean="0"/>
              <a:t>   </a:t>
            </a:r>
            <a:r>
              <a:rPr lang="en-US" altLang="zh-CN" sz="2200" dirty="0"/>
              <a:t>}</a:t>
            </a:r>
            <a:endParaRPr lang="en-US" altLang="zh-CN" sz="2200" dirty="0" smtClean="0"/>
          </a:p>
          <a:p>
            <a:r>
              <a:rPr lang="en-US" altLang="zh-CN" sz="2200" dirty="0"/>
              <a:t>JNI</a:t>
            </a:r>
            <a:r>
              <a:rPr lang="zh-CN" altLang="en-US" sz="2200" dirty="0"/>
              <a:t>函数的命名规则</a:t>
            </a:r>
            <a:endParaRPr lang="en-US" altLang="zh-CN" sz="2200" dirty="0"/>
          </a:p>
          <a:p>
            <a:pPr marL="68580" indent="0">
              <a:buNone/>
            </a:pPr>
            <a:r>
              <a:rPr lang="zh-CN" altLang="en-US" sz="2200" dirty="0"/>
              <a:t>以“</a:t>
            </a:r>
            <a:r>
              <a:rPr lang="en-US" altLang="zh-CN" sz="2200" dirty="0"/>
              <a:t>Java_”</a:t>
            </a:r>
            <a:r>
              <a:rPr lang="zh-CN" altLang="en-US" sz="2200" dirty="0"/>
              <a:t>开头，后面依次跟上</a:t>
            </a:r>
            <a:r>
              <a:rPr lang="en-US" altLang="zh-CN" sz="2200" dirty="0"/>
              <a:t>Java</a:t>
            </a:r>
            <a:r>
              <a:rPr lang="zh-CN" altLang="en-US" sz="2200" dirty="0"/>
              <a:t>的“</a:t>
            </a:r>
            <a:r>
              <a:rPr lang="en-US" altLang="zh-CN" sz="2200" dirty="0"/>
              <a:t>package</a:t>
            </a:r>
            <a:r>
              <a:rPr lang="zh-CN" altLang="en-US" sz="2200" dirty="0"/>
              <a:t>名”、“</a:t>
            </a:r>
            <a:r>
              <a:rPr lang="en-US" altLang="zh-CN" sz="2200" dirty="0"/>
              <a:t>class</a:t>
            </a:r>
            <a:r>
              <a:rPr lang="zh-CN" altLang="en-US" sz="2200" dirty="0"/>
              <a:t>名”、“函数名”，中间以下划线“</a:t>
            </a:r>
            <a:r>
              <a:rPr lang="en-US" altLang="zh-CN" sz="2200" dirty="0"/>
              <a:t>_” </a:t>
            </a:r>
            <a:r>
              <a:rPr lang="zh-CN" altLang="en-US" sz="2200" dirty="0"/>
              <a:t>分割，在</a:t>
            </a:r>
            <a:r>
              <a:rPr lang="en-US" altLang="zh-CN" sz="2200" dirty="0"/>
              <a:t>package</a:t>
            </a:r>
            <a:r>
              <a:rPr lang="zh-CN" altLang="en-US" sz="2200" dirty="0"/>
              <a:t>名中的“</a:t>
            </a:r>
            <a:r>
              <a:rPr lang="en-US" altLang="zh-CN" sz="2200" dirty="0"/>
              <a:t>.”</a:t>
            </a:r>
            <a:r>
              <a:rPr lang="zh-CN" altLang="en-US" sz="2200" dirty="0"/>
              <a:t>也要改为“</a:t>
            </a:r>
            <a:r>
              <a:rPr lang="en-US" altLang="zh-CN" sz="2200" dirty="0"/>
              <a:t>_</a:t>
            </a:r>
            <a:r>
              <a:rPr lang="en-US" altLang="zh-CN" sz="2200" dirty="0" smtClean="0"/>
              <a:t>”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marL="68580" indent="0">
              <a:buNone/>
            </a:pPr>
            <a:r>
              <a:rPr lang="en-US" altLang="zh-CN" sz="2200" b="1" dirty="0"/>
              <a:t> </a:t>
            </a:r>
            <a:r>
              <a:rPr lang="en-US" altLang="zh-CN" sz="2200" b="1" dirty="0" err="1" smtClean="0"/>
              <a:t>Java_com_example_hellojni_HelloJni_stringFromJNI</a:t>
            </a:r>
            <a:endParaRPr lang="en-US" altLang="zh-CN" sz="2200" dirty="0" smtClean="0"/>
          </a:p>
          <a:p>
            <a:pPr marL="6858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028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err="1" smtClean="0"/>
              <a:t>jni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原生接口（</a:t>
            </a:r>
            <a:r>
              <a:rPr kumimoji="1" lang="en-US" altLang="zh-CN" dirty="0" smtClean="0"/>
              <a:t>java native interface</a:t>
            </a:r>
            <a:r>
              <a:rPr kumimoji="1" lang="zh-CN" altLang="en-US" dirty="0" smtClean="0"/>
              <a:t>）实现了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应用程序和原生代码之间的通信。允许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类的某些方法原生实现，同时让他们能够向普通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方法一样被调用和使用。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原生方法默认带两个参数</a:t>
            </a:r>
            <a:endParaRPr kumimoji="1" lang="en-US" altLang="zh-CN" dirty="0" smtClean="0"/>
          </a:p>
          <a:p>
            <a:pPr marL="68580" indent="0">
              <a:buNone/>
            </a:pPr>
            <a:r>
              <a:rPr lang="en-US" altLang="zh-CN" u="sng" dirty="0" smtClean="0"/>
              <a:t>   JNIEXPORT </a:t>
            </a:r>
            <a:r>
              <a:rPr lang="en-US" altLang="zh-CN" u="sng" dirty="0" err="1"/>
              <a:t>jint</a:t>
            </a:r>
            <a:r>
              <a:rPr lang="en-US" altLang="zh-CN" u="sng" dirty="0"/>
              <a:t> JNICALL </a:t>
            </a:r>
            <a:r>
              <a:rPr lang="en-US" altLang="zh-CN" b="1" u="sng" dirty="0" err="1"/>
              <a:t>Java_com_lf_MainActivity_getProvider</a:t>
            </a:r>
            <a:endParaRPr lang="en-US" altLang="zh-CN" b="1" u="sng" dirty="0"/>
          </a:p>
          <a:p>
            <a:pPr marL="68580" indent="0">
              <a:buNone/>
            </a:pPr>
            <a:r>
              <a:rPr lang="en-US" altLang="zh-CN" dirty="0"/>
              <a:t>  (</a:t>
            </a:r>
            <a:r>
              <a:rPr lang="en-US" altLang="zh-CN" dirty="0" err="1"/>
              <a:t>JNIEnv</a:t>
            </a:r>
            <a:r>
              <a:rPr lang="en-US" altLang="zh-CN" dirty="0"/>
              <a:t> *, </a:t>
            </a:r>
            <a:r>
              <a:rPr lang="en-US" altLang="zh-CN" dirty="0" err="1"/>
              <a:t>jobject</a:t>
            </a:r>
            <a:r>
              <a:rPr lang="en-US" altLang="zh-CN" dirty="0"/>
              <a:t>)</a:t>
            </a:r>
            <a:r>
              <a:rPr lang="en-US" altLang="zh-CN" dirty="0" smtClean="0"/>
              <a:t>;</a:t>
            </a:r>
          </a:p>
          <a:p>
            <a:pPr marL="68580" indent="0">
              <a:buNone/>
            </a:pPr>
            <a:r>
              <a:rPr kumimoji="1" lang="zh-CN" altLang="en-US" dirty="0" smtClean="0"/>
              <a:t>第一个参数：指向可用</a:t>
            </a:r>
            <a:r>
              <a:rPr kumimoji="1" lang="en-US" altLang="zh-CN" dirty="0" err="1" smtClean="0"/>
              <a:t>jni</a:t>
            </a:r>
            <a:r>
              <a:rPr kumimoji="1" lang="zh-CN" altLang="en-US" dirty="0" smtClean="0"/>
              <a:t>函数表的接口指针，提供了各种函数的使用。</a:t>
            </a:r>
            <a:endParaRPr kumimoji="1" lang="en-US" altLang="zh-CN" dirty="0" smtClean="0"/>
          </a:p>
          <a:p>
            <a:pPr marL="68580" indent="0">
              <a:buNone/>
            </a:pPr>
            <a:r>
              <a:rPr kumimoji="1" lang="zh-CN" altLang="en-US" dirty="0" smtClean="0"/>
              <a:t>第二个参数：是类实例的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对象引用。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01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C++</a:t>
            </a:r>
            <a:r>
              <a:rPr kumimoji="1" lang="zh-CN" altLang="en-US" dirty="0" smtClean="0"/>
              <a:t>调用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步骤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得到调起函数的</a:t>
            </a:r>
            <a:r>
              <a:rPr kumimoji="1" lang="en-US" altLang="zh-CN" dirty="0" smtClean="0"/>
              <a:t>class</a:t>
            </a:r>
          </a:p>
          <a:p>
            <a:pPr marL="6858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jniEnv</a:t>
            </a:r>
            <a:r>
              <a:rPr lang="en-US" altLang="zh-CN" dirty="0"/>
              <a:t>-&gt;</a:t>
            </a:r>
            <a:r>
              <a:rPr lang="en-US" altLang="zh-CN" dirty="0" err="1"/>
              <a:t>FindClass</a:t>
            </a:r>
            <a:r>
              <a:rPr lang="en-US" altLang="zh-CN" dirty="0"/>
              <a:t>("</a:t>
            </a:r>
            <a:r>
              <a:rPr lang="en-US" altLang="zh-CN" u="sng" dirty="0"/>
              <a:t>com/lf/</a:t>
            </a:r>
            <a:r>
              <a:rPr lang="en-US" altLang="zh-CN" u="sng" dirty="0" err="1" smtClean="0"/>
              <a:t>TestProvider</a:t>
            </a:r>
            <a:r>
              <a:rPr lang="en-US" altLang="zh-CN" u="sng" dirty="0" smtClean="0"/>
              <a:t>”</a:t>
            </a:r>
          </a:p>
          <a:p>
            <a:r>
              <a:rPr kumimoji="1" lang="zh-CN" altLang="zh-CN" u="sng" dirty="0" smtClean="0"/>
              <a:t>2</a:t>
            </a:r>
            <a:r>
              <a:rPr kumimoji="1" lang="en-US" altLang="zh-CN" u="sng" dirty="0" smtClean="0"/>
              <a:t>.</a:t>
            </a:r>
            <a:r>
              <a:rPr kumimoji="1" lang="zh-CN" altLang="en-US" u="sng" dirty="0" smtClean="0"/>
              <a:t>得到要调起的函数</a:t>
            </a:r>
            <a:endParaRPr kumimoji="1" lang="en-US" altLang="zh-CN" u="sng" dirty="0" smtClean="0"/>
          </a:p>
          <a:p>
            <a:pPr marL="6858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GetMethodID</a:t>
            </a:r>
            <a:r>
              <a:rPr lang="en-US" altLang="zh-CN" dirty="0"/>
              <a:t>(</a:t>
            </a:r>
            <a:r>
              <a:rPr lang="en-US" altLang="zh-CN" dirty="0" err="1"/>
              <a:t>jTestProvider</a:t>
            </a:r>
            <a:r>
              <a:rPr lang="en-US" altLang="zh-CN" dirty="0"/>
              <a:t>, "</a:t>
            </a:r>
            <a:r>
              <a:rPr lang="en-US" altLang="zh-CN" dirty="0" err="1" smtClean="0"/>
              <a:t>sayHelloShow</a:t>
            </a:r>
            <a:r>
              <a:rPr lang="en-US" altLang="zh-CN" dirty="0" smtClean="0"/>
              <a:t>”</a:t>
            </a:r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lang="zh-CN" altLang="en-US" dirty="0"/>
              <a:t>这个是默认构造函数的</a:t>
            </a:r>
            <a:r>
              <a:rPr lang="zh-CN" altLang="en-US" dirty="0" smtClean="0"/>
              <a:t>方法，创建对象</a:t>
            </a:r>
            <a:r>
              <a:rPr lang="en-US" altLang="zh-CN" dirty="0" err="1" smtClean="0"/>
              <a:t>jobject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jniEnv</a:t>
            </a:r>
            <a:r>
              <a:rPr lang="en-US" altLang="zh-CN" dirty="0"/>
              <a:t>-&gt;</a:t>
            </a:r>
            <a:r>
              <a:rPr lang="en-US" altLang="zh-CN" dirty="0" err="1"/>
              <a:t>NewObject</a:t>
            </a:r>
            <a:r>
              <a:rPr lang="en-US" altLang="zh-CN" dirty="0"/>
              <a:t>(</a:t>
            </a:r>
            <a:r>
              <a:rPr lang="en-US" altLang="zh-CN" dirty="0" err="1"/>
              <a:t>obj_class</a:t>
            </a:r>
            <a:r>
              <a:rPr lang="en-US" altLang="zh-CN" dirty="0"/>
              <a:t>, </a:t>
            </a:r>
            <a:r>
              <a:rPr lang="en-US" altLang="zh-CN" u="sng" dirty="0" err="1"/>
              <a:t>construction_id</a:t>
            </a:r>
            <a:r>
              <a:rPr lang="en-US" altLang="zh-CN" u="sng" dirty="0" smtClean="0"/>
              <a:t>)</a:t>
            </a:r>
          </a:p>
          <a:p>
            <a:r>
              <a:rPr lang="en-US" altLang="zh-CN" u="sng" dirty="0" smtClean="0"/>
              <a:t>4.</a:t>
            </a:r>
            <a:r>
              <a:rPr lang="zh-CN" altLang="en-US" u="sng" dirty="0" smtClean="0"/>
              <a:t>调用函数</a:t>
            </a:r>
            <a:endParaRPr lang="en-US" altLang="zh-CN" u="sng" dirty="0" smtClean="0"/>
          </a:p>
          <a:p>
            <a:pPr marL="6858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jniEnv</a:t>
            </a:r>
            <a:r>
              <a:rPr lang="en-US" altLang="zh-CN" dirty="0"/>
              <a:t>-&gt;</a:t>
            </a:r>
            <a:r>
              <a:rPr lang="en-US" altLang="zh-CN" dirty="0" err="1"/>
              <a:t>CallVoidMethod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jobject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jmethod</a:t>
            </a:r>
            <a:r>
              <a:rPr lang="en-US" altLang="zh-CN" dirty="0" smtClean="0"/>
              <a:t>)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29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Jni</a:t>
            </a:r>
            <a:r>
              <a:rPr kumimoji="1" lang="zh-CN" altLang="en-US" dirty="0" smtClean="0"/>
              <a:t>资源的释放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zh-CN" altLang="en-US" b="1" dirty="0" smtClean="0"/>
              <a:t>什么需要释放呢？</a:t>
            </a:r>
            <a:r>
              <a:rPr lang="zh-CN" altLang="en-US" b="1" dirty="0"/>
              <a:t>　</a:t>
            </a:r>
          </a:p>
          <a:p>
            <a:r>
              <a:rPr lang="zh-CN" altLang="en-US" dirty="0"/>
              <a:t> </a:t>
            </a:r>
            <a:r>
              <a:rPr lang="en-US" altLang="zh-CN" dirty="0"/>
              <a:t>JNI </a:t>
            </a:r>
            <a:r>
              <a:rPr lang="zh-CN" altLang="en-US" dirty="0"/>
              <a:t>基本数据类型是不需要释放的 ， 如 </a:t>
            </a:r>
            <a:r>
              <a:rPr lang="en-US" altLang="zh-CN" dirty="0" err="1"/>
              <a:t>jint</a:t>
            </a:r>
            <a:r>
              <a:rPr lang="en-US" altLang="zh-CN" dirty="0"/>
              <a:t> , </a:t>
            </a:r>
            <a:r>
              <a:rPr lang="en-US" altLang="zh-CN" dirty="0" err="1"/>
              <a:t>jlong</a:t>
            </a:r>
            <a:r>
              <a:rPr lang="en-US" altLang="zh-CN" dirty="0"/>
              <a:t> , </a:t>
            </a:r>
            <a:r>
              <a:rPr lang="en-US" altLang="zh-CN" dirty="0" err="1"/>
              <a:t>jchar</a:t>
            </a:r>
            <a:r>
              <a:rPr lang="en-US" altLang="zh-CN" dirty="0"/>
              <a:t> </a:t>
            </a:r>
            <a:r>
              <a:rPr lang="zh-CN" altLang="en-US" dirty="0"/>
              <a:t>等等 。 我们需要释放是引用数据类型，当然也包括数组家族。如：</a:t>
            </a:r>
            <a:r>
              <a:rPr lang="en-US" altLang="zh-CN" dirty="0" err="1"/>
              <a:t>jstring</a:t>
            </a:r>
            <a:r>
              <a:rPr lang="zh-CN" altLang="en-US" dirty="0"/>
              <a:t>，</a:t>
            </a:r>
            <a:r>
              <a:rPr lang="en-US" altLang="zh-CN" dirty="0" err="1"/>
              <a:t>jobject</a:t>
            </a:r>
            <a:r>
              <a:rPr lang="en-US" altLang="zh-CN" dirty="0"/>
              <a:t> </a:t>
            </a:r>
            <a:r>
              <a:rPr lang="zh-CN" altLang="en-US" dirty="0"/>
              <a:t>，</a:t>
            </a:r>
            <a:r>
              <a:rPr lang="en-US" altLang="zh-CN" dirty="0" err="1"/>
              <a:t>jobjectArray</a:t>
            </a:r>
            <a:r>
              <a:rPr lang="zh-CN" altLang="en-US" dirty="0"/>
              <a:t>，</a:t>
            </a:r>
            <a:r>
              <a:rPr lang="en-US" altLang="zh-CN" dirty="0" err="1"/>
              <a:t>jintArray</a:t>
            </a:r>
            <a:r>
              <a:rPr lang="en-US" altLang="zh-CN" dirty="0"/>
              <a:t> </a:t>
            </a:r>
            <a:r>
              <a:rPr lang="zh-CN" altLang="en-US" dirty="0"/>
              <a:t>等等。</a:t>
            </a:r>
          </a:p>
          <a:p>
            <a:r>
              <a:rPr lang="zh-CN" altLang="en-US" dirty="0"/>
              <a:t>当然，大家可能经常忽略掉的是 </a:t>
            </a:r>
            <a:r>
              <a:rPr lang="en-US" altLang="zh-CN" dirty="0" err="1"/>
              <a:t>jclass</a:t>
            </a:r>
            <a:r>
              <a:rPr lang="en-US" altLang="zh-CN" dirty="0"/>
              <a:t> </a:t>
            </a:r>
            <a:r>
              <a:rPr lang="zh-CN" altLang="en-US" dirty="0"/>
              <a:t>，</a:t>
            </a:r>
            <a:r>
              <a:rPr lang="en-US" altLang="zh-CN" dirty="0" err="1"/>
              <a:t>jmethodID</a:t>
            </a:r>
            <a:r>
              <a:rPr lang="en-US" altLang="zh-CN" dirty="0"/>
              <a:t> </a:t>
            </a:r>
            <a:r>
              <a:rPr lang="zh-CN" altLang="en-US" dirty="0"/>
              <a:t>， 这些也是需要释放的哦</a:t>
            </a:r>
          </a:p>
          <a:p>
            <a:r>
              <a:rPr lang="en-US" altLang="zh-TW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1)  </a:t>
            </a:r>
            <a:r>
              <a:rPr lang="en-US" altLang="zh-TW" dirty="0">
                <a:solidFill>
                  <a:srgbClr val="FDE99F"/>
                </a:solidFill>
              </a:rPr>
              <a:t>  </a:t>
            </a:r>
            <a:r>
              <a:rPr lang="zh-TW" altLang="en-US" dirty="0">
                <a:solidFill>
                  <a:srgbClr val="FDE99F"/>
                </a:solidFill>
              </a:rPr>
              <a:t>释放 类 、对象、</a:t>
            </a:r>
            <a:r>
              <a:rPr lang="zh-TW" altLang="en-US" dirty="0" smtClean="0">
                <a:solidFill>
                  <a:srgbClr val="FDE99F"/>
                </a:solidFill>
              </a:rPr>
              <a:t>方法</a:t>
            </a:r>
            <a:r>
              <a:rPr lang="zh-CN" altLang="en-US" dirty="0" smtClean="0">
                <a:solidFill>
                  <a:srgbClr val="FDE99F"/>
                </a:solidFill>
              </a:rPr>
              <a:t>以</a:t>
            </a:r>
            <a:r>
              <a:rPr lang="en-US" altLang="zh-TW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String</a:t>
            </a:r>
            <a:r>
              <a:rPr lang="zh-CN" alt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为例</a:t>
            </a:r>
            <a:endParaRPr lang="en-US" altLang="zh-TW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 err="1" smtClean="0"/>
              <a:t>jstring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jstr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err="1" smtClean="0"/>
              <a:t>jbyte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err="1" smtClean="0"/>
              <a:t>jstr</a:t>
            </a:r>
            <a:r>
              <a:rPr lang="en-US" altLang="zh-CN" dirty="0" smtClean="0"/>
              <a:t> </a:t>
            </a:r>
            <a:r>
              <a:rPr lang="en-US" altLang="zh-CN" dirty="0"/>
              <a:t>= (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)</a:t>
            </a:r>
            <a:r>
              <a:rPr lang="en-US" altLang="zh-CN" dirty="0"/>
              <a:t>-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NewStringUTF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, </a:t>
            </a:r>
            <a:r>
              <a:rPr kumimoji="1" lang="en-US" altLang="zh-CN" dirty="0"/>
              <a:t>”hello world!”</a:t>
            </a:r>
            <a:r>
              <a:rPr lang="en-US" altLang="zh-CN" dirty="0" smtClean="0"/>
              <a:t>)</a:t>
            </a:r>
            <a:r>
              <a:rPr lang="en-US" altLang="zh-CN" dirty="0"/>
              <a:t>;</a:t>
            </a:r>
          </a:p>
          <a:p>
            <a:r>
              <a:rPr lang="en-US" altLang="zh-CN" dirty="0" err="1" smtClean="0"/>
              <a:t>str</a:t>
            </a:r>
            <a:r>
              <a:rPr lang="en-US" altLang="zh-CN" dirty="0" smtClean="0"/>
              <a:t>= (*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) </a:t>
            </a:r>
            <a:r>
              <a:rPr lang="en-US" altLang="zh-CN" dirty="0"/>
              <a:t>(*</a:t>
            </a:r>
            <a:r>
              <a:rPr lang="en-US" altLang="zh-CN" dirty="0" err="1"/>
              <a:t>jniEnv</a:t>
            </a:r>
            <a:r>
              <a:rPr lang="en-US" altLang="zh-CN" dirty="0"/>
              <a:t>)-&gt;</a:t>
            </a:r>
            <a:r>
              <a:rPr lang="en-US" altLang="zh-CN" dirty="0" err="1"/>
              <a:t>GetStringUTFChars</a:t>
            </a:r>
            <a:r>
              <a:rPr lang="en-US" altLang="zh-CN" dirty="0"/>
              <a:t>(</a:t>
            </a:r>
            <a:r>
              <a:rPr lang="en-US" altLang="zh-CN" dirty="0" err="1"/>
              <a:t>jniEnv,jstr</a:t>
            </a:r>
            <a:r>
              <a:rPr lang="en-US" altLang="zh-CN" dirty="0"/>
              <a:t>, JNI_FALSE</a:t>
            </a:r>
            <a:r>
              <a:rPr lang="en-US" altLang="zh-CN" dirty="0" smtClean="0"/>
              <a:t>);//</a:t>
            </a:r>
            <a:r>
              <a:rPr lang="zh-CN" altLang="en-US" dirty="0" smtClean="0"/>
              <a:t>转为</a:t>
            </a:r>
            <a:r>
              <a:rPr lang="en-US" altLang="zh-CN" dirty="0" smtClean="0"/>
              <a:t>C</a:t>
            </a:r>
            <a:r>
              <a:rPr lang="zh-CN" altLang="en-US" dirty="0" smtClean="0"/>
              <a:t>字符串</a:t>
            </a:r>
            <a:endParaRPr lang="en-US" altLang="zh-CN" dirty="0"/>
          </a:p>
          <a:p>
            <a:r>
              <a:rPr lang="en-US" altLang="zh-CN" dirty="0" smtClean="0"/>
              <a:t>(*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)</a:t>
            </a:r>
            <a:r>
              <a:rPr lang="en-US" altLang="zh-CN" dirty="0"/>
              <a:t>-&gt;</a:t>
            </a:r>
            <a:r>
              <a:rPr lang="en-US" altLang="zh-CN" dirty="0" err="1"/>
              <a:t>ReleaseStringUTFChars</a:t>
            </a:r>
            <a:r>
              <a:rPr lang="en-US" altLang="zh-CN" dirty="0"/>
              <a:t>(</a:t>
            </a:r>
            <a:r>
              <a:rPr lang="en-US" altLang="zh-CN" dirty="0" err="1"/>
              <a:t>jniEnv</a:t>
            </a:r>
            <a:r>
              <a:rPr lang="en-US" altLang="zh-CN" dirty="0"/>
              <a:t>, </a:t>
            </a:r>
            <a:r>
              <a:rPr lang="en-US" altLang="zh-CN" dirty="0" err="1"/>
              <a:t>jstr</a:t>
            </a:r>
            <a:r>
              <a:rPr lang="en-US" altLang="zh-CN" dirty="0"/>
              <a:t>,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  <a:r>
              <a:rPr lang="en-US" altLang="zh-CN" dirty="0" smtClean="0"/>
              <a:t>;// </a:t>
            </a:r>
            <a:r>
              <a:rPr lang="zh-CN" altLang="en-US" dirty="0" smtClean="0"/>
              <a:t>释放</a:t>
            </a:r>
            <a:r>
              <a:rPr lang="en-US" altLang="zh-CN" dirty="0" smtClean="0"/>
              <a:t>C</a:t>
            </a:r>
            <a:r>
              <a:rPr lang="zh-CN" altLang="en-US" dirty="0" smtClean="0"/>
              <a:t>字符串</a:t>
            </a:r>
            <a:endParaRPr lang="en-US" altLang="zh-CN" dirty="0"/>
          </a:p>
          <a:p>
            <a:r>
              <a:rPr lang="en-US" altLang="zh-CN" dirty="0"/>
              <a:t>(*</a:t>
            </a:r>
            <a:r>
              <a:rPr lang="en-US" altLang="zh-CN" dirty="0" err="1"/>
              <a:t>env</a:t>
            </a:r>
            <a:r>
              <a:rPr lang="en-US" altLang="zh-CN" dirty="0"/>
              <a:t>)-&gt;</a:t>
            </a:r>
            <a:r>
              <a:rPr lang="en-US" altLang="zh-CN" dirty="0" err="1"/>
              <a:t>DeleteLocalRef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jstr</a:t>
            </a:r>
            <a:r>
              <a:rPr lang="en-US" altLang="zh-CN" dirty="0"/>
              <a:t>)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释放</a:t>
            </a:r>
            <a:r>
              <a:rPr lang="en-US" altLang="zh-CN" dirty="0" err="1" smtClean="0"/>
              <a:t>jstring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3542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525516"/>
            <a:ext cx="7964742" cy="518912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DE99F"/>
                </a:solidFill>
              </a:rPr>
              <a:t>2</a:t>
            </a:r>
            <a:r>
              <a:rPr lang="cs-CZ" altLang="zh-CN" dirty="0" smtClean="0">
                <a:solidFill>
                  <a:srgbClr val="FDE99F"/>
                </a:solidFill>
              </a:rPr>
              <a:t>)</a:t>
            </a:r>
            <a:r>
              <a:rPr lang="cs-CZ" altLang="zh-CN" dirty="0">
                <a:solidFill>
                  <a:srgbClr val="FDE99F"/>
                </a:solidFill>
              </a:rPr>
              <a:t>  </a:t>
            </a:r>
            <a:r>
              <a:rPr lang="zh-CN" altLang="cs-CZ" dirty="0" smtClean="0">
                <a:solidFill>
                  <a:srgbClr val="FDE99F"/>
                </a:solidFill>
              </a:rPr>
              <a:t>释放数组</a:t>
            </a:r>
            <a:endParaRPr lang="en-US" altLang="zh-CN" dirty="0" smtClean="0">
              <a:solidFill>
                <a:srgbClr val="FDE99F"/>
              </a:solidFill>
            </a:endParaRPr>
          </a:p>
          <a:p>
            <a:r>
              <a:rPr lang="en-US" altLang="zh-CN" dirty="0" err="1" smtClean="0"/>
              <a:t>jintArray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javaArray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/</a:t>
            </a:r>
            <a:r>
              <a:rPr lang="en-US" altLang="zh-CN" dirty="0"/>
              <a:t>/</a:t>
            </a:r>
            <a:r>
              <a:rPr lang="zh-CN" altLang="en-US" dirty="0" smtClean="0"/>
              <a:t>创建数组</a:t>
            </a:r>
            <a:endParaRPr lang="en-US" altLang="zh-CN" dirty="0" smtClean="0"/>
          </a:p>
          <a:p>
            <a:r>
              <a:rPr lang="en-US" altLang="zh-CN" dirty="0" err="1" smtClean="0"/>
              <a:t>Javaarray</a:t>
            </a:r>
            <a:r>
              <a:rPr lang="en-US" altLang="zh-CN" dirty="0" smtClean="0"/>
              <a:t> = (*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)-&gt;</a:t>
            </a:r>
            <a:r>
              <a:rPr lang="en-US" altLang="zh-CN" dirty="0" err="1" smtClean="0"/>
              <a:t>NewIntArray</a:t>
            </a:r>
            <a:r>
              <a:rPr lang="en-US" altLang="zh-CN" dirty="0" smtClean="0"/>
              <a:t>(env,10);</a:t>
            </a:r>
          </a:p>
          <a:p>
            <a:r>
              <a:rPr lang="en-US" altLang="zh-CN" dirty="0" smtClean="0"/>
              <a:t> //</a:t>
            </a:r>
            <a:r>
              <a:rPr lang="zh-CN" altLang="en-US" dirty="0" smtClean="0"/>
              <a:t>获得指向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数组元素的指针</a:t>
            </a:r>
            <a:endParaRPr lang="en-US" altLang="zh-CN" dirty="0" smtClean="0"/>
          </a:p>
          <a:p>
            <a:r>
              <a:rPr lang="en-US" altLang="zh-CN" dirty="0" err="1" smtClean="0"/>
              <a:t>Jint</a:t>
            </a:r>
            <a:r>
              <a:rPr lang="zh-CN" altLang="en-US" dirty="0" smtClean="0"/>
              <a:t>＊</a:t>
            </a:r>
            <a:r>
              <a:rPr lang="en-US" altLang="zh-CN" dirty="0" err="1" smtClean="0"/>
              <a:t>nativeDirectArray</a:t>
            </a:r>
            <a:r>
              <a:rPr lang="en-US" altLang="zh-CN" dirty="0" smtClean="0"/>
              <a:t>  =  (*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GetIntArrayElements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 ,</a:t>
            </a:r>
            <a:r>
              <a:rPr lang="en-US" altLang="zh-CN" dirty="0" err="1" smtClean="0"/>
              <a:t>javaArray.JNI_FALSE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释放指向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数组元素的指针</a:t>
            </a:r>
            <a:endParaRPr lang="en-US" altLang="zh-CN" dirty="0" smtClean="0"/>
          </a:p>
          <a:p>
            <a:r>
              <a:rPr lang="en-US" altLang="zh-CN" dirty="0" smtClean="0"/>
              <a:t>(*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)-&gt;</a:t>
            </a:r>
            <a:r>
              <a:rPr lang="en-US" altLang="zh-CN" dirty="0" err="1" smtClean="0"/>
              <a:t>ReleaseIntArrayElements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env,javaArray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nativeDirectArray</a:t>
            </a:r>
            <a:r>
              <a:rPr lang="en-US" altLang="zh-CN" dirty="0"/>
              <a:t> </a:t>
            </a:r>
            <a:r>
              <a:rPr lang="en-US" altLang="zh-CN" dirty="0" smtClean="0"/>
              <a:t>,0);</a:t>
            </a:r>
          </a:p>
          <a:p>
            <a:r>
              <a:rPr lang="en-US" altLang="zh-CN" dirty="0" smtClean="0"/>
              <a:t>/</a:t>
            </a:r>
            <a:r>
              <a:rPr lang="en-US" altLang="zh-CN" dirty="0"/>
              <a:t>/</a:t>
            </a:r>
            <a:r>
              <a:rPr lang="zh-CN" altLang="en-US" dirty="0"/>
              <a:t>释放</a:t>
            </a:r>
            <a:r>
              <a:rPr lang="en-US" altLang="zh-CN" dirty="0" err="1"/>
              <a:t>jintArray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/>
              <a:t>(*</a:t>
            </a:r>
            <a:r>
              <a:rPr lang="en-US" altLang="zh-CN" dirty="0" err="1"/>
              <a:t>env</a:t>
            </a:r>
            <a:r>
              <a:rPr lang="en-US" altLang="zh-CN" dirty="0"/>
              <a:t>)-&gt;</a:t>
            </a:r>
            <a:r>
              <a:rPr lang="en-US" altLang="zh-CN" dirty="0" err="1"/>
              <a:t>DeleteLocalRef</a:t>
            </a:r>
            <a:r>
              <a:rPr lang="en-US" altLang="zh-CN" dirty="0" smtClean="0"/>
              <a:t>(</a:t>
            </a:r>
            <a:r>
              <a:rPr lang="en-US" altLang="zh-CN" dirty="0" err="1"/>
              <a:t>javaArray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marL="6858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799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ndk</a:t>
            </a:r>
            <a:r>
              <a:rPr lang="en-US" altLang="zh-CN" dirty="0"/>
              <a:t> </a:t>
            </a:r>
            <a:r>
              <a:rPr lang="zh-CN" altLang="en-US" dirty="0"/>
              <a:t>目录结构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/>
              <a:t>Jni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原生组</a:t>
            </a:r>
            <a:r>
              <a:rPr lang="zh-CN" altLang="en-US" sz="2800" dirty="0"/>
              <a:t>件的原代码以及描述原声组件构建方法的</a:t>
            </a:r>
            <a:r>
              <a:rPr lang="en-US" altLang="zh-CN" sz="2800" dirty="0" err="1"/>
              <a:t>Android.mk</a:t>
            </a:r>
            <a:r>
              <a:rPr lang="zh-CN" altLang="en-US" sz="2800" dirty="0"/>
              <a:t>构建文件。</a:t>
            </a:r>
          </a:p>
          <a:p>
            <a:r>
              <a:rPr lang="en-US" altLang="zh-CN" sz="2800" dirty="0"/>
              <a:t>libs</a:t>
            </a:r>
            <a:r>
              <a:rPr lang="zh-CN" altLang="en-US" sz="2800" dirty="0"/>
              <a:t>：包含指定的目标及体系结构的独立子目录。</a:t>
            </a:r>
            <a:r>
              <a:rPr lang="en-US" altLang="zh-CN" sz="2800" dirty="0"/>
              <a:t>ANM</a:t>
            </a:r>
            <a:r>
              <a:rPr lang="zh-CN" altLang="en-US" sz="2800" dirty="0"/>
              <a:t>的</a:t>
            </a:r>
            <a:r>
              <a:rPr lang="en-US" altLang="zh-CN" sz="2800" dirty="0" err="1"/>
              <a:t>armebi</a:t>
            </a:r>
            <a:r>
              <a:rPr lang="zh-CN" altLang="en-US" sz="2800" dirty="0"/>
              <a:t>在打包过程中该目录被包含在</a:t>
            </a:r>
            <a:r>
              <a:rPr lang="en-US" altLang="zh-CN" sz="2800" dirty="0" err="1"/>
              <a:t>apk</a:t>
            </a:r>
            <a:r>
              <a:rPr lang="zh-CN" altLang="en-US" sz="2800" dirty="0"/>
              <a:t>文件中。</a:t>
            </a:r>
          </a:p>
          <a:p>
            <a:r>
              <a:rPr lang="en-US" altLang="zh-CN" sz="2800" dirty="0" err="1"/>
              <a:t>obj</a:t>
            </a:r>
            <a:r>
              <a:rPr lang="en-US" altLang="zh-CN" sz="2800" dirty="0"/>
              <a:t>:</a:t>
            </a:r>
            <a:r>
              <a:rPr lang="zh-CN" altLang="en-US" sz="2800" dirty="0"/>
              <a:t>这是一个中间目录编译源码后产生的目标文件都</a:t>
            </a:r>
            <a:r>
              <a:rPr lang="zh-CN" altLang="en-US" sz="2800" dirty="0" smtClean="0"/>
              <a:t>保存在</a:t>
            </a:r>
            <a:r>
              <a:rPr lang="zh-CN" altLang="en-US" sz="2800" dirty="0" smtClean="0"/>
              <a:t>该</a:t>
            </a:r>
            <a:r>
              <a:rPr lang="zh-CN" altLang="en-US" sz="2800" dirty="0" smtClean="0"/>
              <a:t>目录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7754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android.mk</a:t>
            </a:r>
            <a:r>
              <a:rPr lang="zh-CN" altLang="en-US" dirty="0" smtClean="0"/>
              <a:t>介绍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http://</a:t>
            </a:r>
            <a:r>
              <a:rPr lang="en-US" altLang="zh-CN" sz="16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www.cnblogs.com</a:t>
            </a:r>
            <a:r>
              <a:rPr lang="en-US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/</a:t>
            </a:r>
            <a:r>
              <a:rPr lang="en-US" altLang="zh-CN" sz="16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wainiwann</a:t>
            </a:r>
            <a:r>
              <a:rPr lang="en-US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/p/3837936.html</a:t>
            </a:r>
            <a:endParaRPr kumimoji="1" lang="zh-CN" altLang="en-US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409172"/>
            <a:ext cx="8255000" cy="4377266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、单一的</a:t>
            </a:r>
            <a:r>
              <a:rPr lang="en-US" altLang="zh-CN" sz="2400" dirty="0" err="1"/>
              <a:t>Android.mk</a:t>
            </a:r>
            <a:r>
              <a:rPr lang="zh-CN" altLang="en-US" sz="2400" dirty="0"/>
              <a:t>文件 </a:t>
            </a:r>
            <a:endParaRPr lang="en-US" altLang="zh-CN" sz="2400" dirty="0" smtClean="0"/>
          </a:p>
          <a:p>
            <a:r>
              <a:rPr lang="zh-CN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多个</a:t>
            </a:r>
            <a:r>
              <a:rPr lang="en-US" altLang="zh-CN" sz="2400" dirty="0" err="1"/>
              <a:t>Android.mk</a:t>
            </a:r>
            <a:r>
              <a:rPr lang="zh-CN" altLang="en-US" sz="2400" dirty="0"/>
              <a:t>文件 </a:t>
            </a:r>
            <a:br>
              <a:rPr lang="zh-CN" altLang="en-US" sz="2400" dirty="0"/>
            </a:br>
            <a:r>
              <a:rPr lang="zh-CN" altLang="en-US" sz="2400" dirty="0" smtClean="0"/>
              <a:t>如果编译的模块比较多，可以在每个</a:t>
            </a:r>
            <a:r>
              <a:rPr lang="zh-CN" altLang="en-US" sz="2400" dirty="0"/>
              <a:t>目录中定义对应的</a:t>
            </a:r>
            <a:r>
              <a:rPr lang="en-US" altLang="zh-CN" sz="2400" dirty="0" err="1"/>
              <a:t>Android.mk</a:t>
            </a:r>
            <a:r>
              <a:rPr lang="zh-CN" altLang="en-US" sz="2400" dirty="0"/>
              <a:t>文</a:t>
            </a:r>
            <a:r>
              <a:rPr lang="zh-CN" altLang="en-US" sz="2400" dirty="0" smtClean="0"/>
              <a:t>件，在根</a:t>
            </a:r>
            <a:r>
              <a:rPr lang="zh-CN" altLang="en-US" sz="2400" dirty="0"/>
              <a:t>目录放置一个</a:t>
            </a:r>
            <a:r>
              <a:rPr lang="en-US" altLang="zh-CN" sz="2400" dirty="0" err="1"/>
              <a:t>Android.mk</a:t>
            </a:r>
            <a:r>
              <a:rPr lang="zh-CN" altLang="en-US" sz="2400" dirty="0"/>
              <a:t>文</a:t>
            </a:r>
            <a:r>
              <a:rPr lang="zh-CN" altLang="en-US" sz="2400" dirty="0" smtClean="0"/>
              <a:t>件</a:t>
            </a:r>
            <a:r>
              <a:rPr lang="en-US" altLang="zh-CN" sz="2400" dirty="0" smtClean="0"/>
              <a:t>include </a:t>
            </a:r>
            <a:r>
              <a:rPr lang="en-US" altLang="zh-CN" sz="2400" dirty="0"/>
              <a:t>$(call all-</a:t>
            </a:r>
            <a:r>
              <a:rPr lang="en-US" altLang="zh-CN" sz="2400" dirty="0" err="1"/>
              <a:t>subdir</a:t>
            </a:r>
            <a:r>
              <a:rPr lang="en-US" altLang="zh-CN" sz="2400" dirty="0"/>
              <a:t>-</a:t>
            </a:r>
            <a:r>
              <a:rPr lang="en-US" altLang="zh-CN" sz="2400" dirty="0" err="1"/>
              <a:t>makefiles</a:t>
            </a:r>
            <a:r>
              <a:rPr lang="en-US" altLang="zh-CN" sz="2400" dirty="0"/>
              <a:t>) </a:t>
            </a:r>
            <a:r>
              <a:rPr lang="zh-CN" altLang="en-US" sz="2400" dirty="0" smtClean="0"/>
              <a:t>包含</a:t>
            </a:r>
            <a:r>
              <a:rPr lang="zh-CN" altLang="en-US" sz="2400" dirty="0"/>
              <a:t>所有子</a:t>
            </a:r>
            <a:r>
              <a:rPr lang="zh-CN" altLang="en-US" sz="2400" dirty="0" smtClean="0"/>
              <a:t>目录</a:t>
            </a:r>
            <a:r>
              <a:rPr lang="en-US" altLang="zh-CN" sz="2400" dirty="0" err="1" smtClean="0"/>
              <a:t>Android.mk</a:t>
            </a:r>
            <a:r>
              <a:rPr lang="zh-CN" altLang="en-US" sz="2400" dirty="0"/>
              <a:t>文件 </a:t>
            </a:r>
            <a:endParaRPr lang="en-US" altLang="zh-CN" sz="2400" dirty="0" smtClean="0"/>
          </a:p>
          <a:p>
            <a:r>
              <a:rPr lang="zh-CN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多个模块共用一个</a:t>
            </a:r>
            <a:r>
              <a:rPr lang="en-US" altLang="zh-CN" sz="2400" dirty="0" err="1"/>
              <a:t>Android.mk</a:t>
            </a:r>
            <a:r>
              <a:rPr lang="en-US" altLang="zh-CN" sz="2400" dirty="0"/>
              <a:t> 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 smtClean="0"/>
              <a:t>这个文件允许你将源文件组织成模块</a:t>
            </a:r>
            <a:r>
              <a:rPr lang="zh-CN" altLang="en-US" sz="2400" dirty="0"/>
              <a:t>，这个模块中含有： </a:t>
            </a:r>
            <a:br>
              <a:rPr lang="zh-CN" altLang="en-US" sz="2400" dirty="0"/>
            </a:br>
            <a:r>
              <a:rPr lang="zh-CN" altLang="en-US" sz="2400" dirty="0"/>
              <a:t>  </a:t>
            </a:r>
            <a:r>
              <a:rPr lang="en-US" altLang="zh-CN" sz="2400" dirty="0"/>
              <a:t>-</a:t>
            </a:r>
            <a:r>
              <a:rPr lang="zh-CN" altLang="en-US" sz="2400" dirty="0"/>
              <a:t>静态库</a:t>
            </a:r>
            <a:r>
              <a:rPr lang="en-US" altLang="zh-CN" sz="2400" dirty="0"/>
              <a:t>(.a</a:t>
            </a:r>
            <a:r>
              <a:rPr lang="zh-CN" altLang="en-US" sz="2400" dirty="0"/>
              <a:t>文件</a:t>
            </a:r>
            <a:r>
              <a:rPr lang="en-US" altLang="zh-CN" sz="2400" dirty="0"/>
              <a:t>) 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-</a:t>
            </a:r>
            <a:r>
              <a:rPr lang="zh-CN" altLang="en-US" sz="2400" dirty="0"/>
              <a:t>动态库</a:t>
            </a:r>
            <a:r>
              <a:rPr lang="en-US" altLang="zh-CN" sz="2400" dirty="0"/>
              <a:t>(.so</a:t>
            </a:r>
            <a:r>
              <a:rPr lang="zh-CN" altLang="en-US" sz="2400" dirty="0"/>
              <a:t>文件</a:t>
            </a:r>
            <a:r>
              <a:rPr lang="en-US" altLang="zh-CN" sz="2400" dirty="0"/>
              <a:t>) 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/>
              <a:t>只有共享库才能被安装</a:t>
            </a:r>
            <a:r>
              <a:rPr lang="en-US" altLang="zh-CN" sz="2400" dirty="0"/>
              <a:t>/</a:t>
            </a:r>
            <a:r>
              <a:rPr lang="zh-CN" altLang="en-US" sz="2400" dirty="0"/>
              <a:t>复制到您的应用软件（</a:t>
            </a:r>
            <a:r>
              <a:rPr lang="en-US" altLang="zh-CN" sz="2400" dirty="0"/>
              <a:t>APK</a:t>
            </a:r>
            <a:r>
              <a:rPr lang="zh-CN" altLang="en-US" sz="2400" dirty="0"/>
              <a:t>）包中 </a:t>
            </a:r>
            <a:br>
              <a:rPr lang="zh-CN" altLang="en-US" sz="2400" dirty="0"/>
            </a:br>
            <a:r>
              <a:rPr lang="en-US" altLang="zh-CN" sz="2400" dirty="0"/>
              <a:t>include $(BUILD_STATIC_LIBRARY)</a:t>
            </a:r>
            <a:r>
              <a:rPr lang="zh-CN" altLang="en-US" sz="2400" dirty="0"/>
              <a:t>，编译出的是静态库 </a:t>
            </a:r>
            <a:br>
              <a:rPr lang="zh-CN" altLang="en-US" sz="2400" dirty="0"/>
            </a:br>
            <a:r>
              <a:rPr lang="en-US" altLang="zh-CN" sz="2400" dirty="0"/>
              <a:t>include $(BUILD_SHARED_LIBRARY)</a:t>
            </a:r>
            <a:r>
              <a:rPr lang="zh-CN" altLang="en-US" sz="2400" dirty="0"/>
              <a:t>，编译出的是动态库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2517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Hello_jni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android</a:t>
            </a:r>
            <a:r>
              <a:rPr kumimoji="1" lang="en-US" altLang="zh-CN" dirty="0" err="1"/>
              <a:t>.</a:t>
            </a:r>
            <a:r>
              <a:rPr kumimoji="1" lang="en-US" altLang="zh-CN" dirty="0" err="1" smtClean="0"/>
              <a:t>mk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417638"/>
            <a:ext cx="7772400" cy="3916363"/>
          </a:xfrm>
        </p:spPr>
        <p:txBody>
          <a:bodyPr>
            <a:noAutofit/>
          </a:bodyPr>
          <a:lstStyle/>
          <a:p>
            <a:r>
              <a:rPr lang="en-US" altLang="zh-TW" dirty="0"/>
              <a:t>#</a:t>
            </a:r>
            <a:r>
              <a:rPr lang="zh-TW" altLang="en-US" dirty="0"/>
              <a:t>必须以</a:t>
            </a:r>
            <a:r>
              <a:rPr lang="en-US" altLang="zh-TW" dirty="0"/>
              <a:t>LOCAL_PATH</a:t>
            </a:r>
            <a:r>
              <a:rPr lang="zh-TW" altLang="en-US" dirty="0"/>
              <a:t>变量开头，用来定位源文件。</a:t>
            </a:r>
            <a:r>
              <a:rPr lang="en-US" altLang="zh-TW" dirty="0"/>
              <a:t>my-</a:t>
            </a:r>
            <a:r>
              <a:rPr lang="en-US" altLang="zh-TW" dirty="0" err="1"/>
              <a:t>dir</a:t>
            </a:r>
            <a:r>
              <a:rPr lang="zh-TW" altLang="en-US" dirty="0"/>
              <a:t>代表</a:t>
            </a:r>
            <a:r>
              <a:rPr lang="en-US" altLang="zh-TW" dirty="0" err="1"/>
              <a:t>android.mk</a:t>
            </a:r>
            <a:r>
              <a:rPr lang="zh-TW" altLang="en-US" dirty="0"/>
              <a:t>所在目录</a:t>
            </a:r>
          </a:p>
          <a:p>
            <a:pPr marL="68580" indent="0">
              <a:buNone/>
            </a:pPr>
            <a:r>
              <a:rPr lang="en-US" altLang="zh-CN" dirty="0" smtClean="0"/>
              <a:t> LOCAL_PATH </a:t>
            </a:r>
            <a:r>
              <a:rPr lang="en-US" altLang="zh-CN" dirty="0"/>
              <a:t>:= $(call my-</a:t>
            </a:r>
            <a:r>
              <a:rPr lang="en-US" altLang="zh-CN" dirty="0" err="1"/>
              <a:t>dir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用于重置除</a:t>
            </a:r>
            <a:r>
              <a:rPr lang="en-US" altLang="zh-CN" dirty="0"/>
              <a:t>LOCAL_PATH</a:t>
            </a:r>
            <a:r>
              <a:rPr lang="zh-CN" altLang="en-US" dirty="0"/>
              <a:t>变量外的，所有</a:t>
            </a:r>
            <a:r>
              <a:rPr lang="en-US" altLang="zh-CN" dirty="0"/>
              <a:t>LOCAL_XXX</a:t>
            </a:r>
            <a:r>
              <a:rPr lang="zh-CN" altLang="en-US" dirty="0"/>
              <a:t>系列变量</a:t>
            </a:r>
          </a:p>
          <a:p>
            <a:pPr marL="68580" indent="0">
              <a:buNone/>
            </a:pPr>
            <a:r>
              <a:rPr lang="en-US" altLang="zh-CN" dirty="0" smtClean="0"/>
              <a:t> include </a:t>
            </a:r>
            <a:r>
              <a:rPr lang="en-US" altLang="zh-CN" dirty="0"/>
              <a:t>$(CLEAR_VARS)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控制</a:t>
            </a:r>
            <a:r>
              <a:rPr lang="en-US" altLang="zh-CN" dirty="0"/>
              <a:t>so</a:t>
            </a:r>
            <a:r>
              <a:rPr lang="zh-CN" altLang="en-US" dirty="0"/>
              <a:t>命名</a:t>
            </a:r>
          </a:p>
          <a:p>
            <a:pPr marL="68580" indent="0">
              <a:buNone/>
            </a:pPr>
            <a:r>
              <a:rPr lang="en-US" altLang="zh-CN" dirty="0" smtClean="0"/>
              <a:t> LOCAL_MODULE    </a:t>
            </a:r>
            <a:r>
              <a:rPr lang="en-US" altLang="zh-CN" dirty="0"/>
              <a:t>:= hello-</a:t>
            </a:r>
            <a:r>
              <a:rPr lang="en-US" altLang="zh-CN" dirty="0" err="1"/>
              <a:t>jnih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变量用来定义建立和组装这个模块的源文件</a:t>
            </a:r>
          </a:p>
          <a:p>
            <a:pPr marL="68580" indent="0">
              <a:buNone/>
            </a:pPr>
            <a:r>
              <a:rPr lang="en-US" altLang="zh-CN" dirty="0" smtClean="0"/>
              <a:t> LOCAL_SRC_FILES </a:t>
            </a:r>
            <a:r>
              <a:rPr lang="en-US" altLang="zh-CN" dirty="0"/>
              <a:t>:= hello-</a:t>
            </a:r>
            <a:r>
              <a:rPr lang="en-US" altLang="zh-CN" dirty="0" err="1"/>
              <a:t>jni.c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建立共享库也就是</a:t>
            </a:r>
            <a:r>
              <a:rPr lang="en-US" altLang="zh-CN" dirty="0"/>
              <a:t>so</a:t>
            </a:r>
          </a:p>
          <a:p>
            <a:pPr marL="68580" indent="0">
              <a:buNone/>
            </a:pPr>
            <a:r>
              <a:rPr lang="en-US" altLang="zh-CN" dirty="0" smtClean="0"/>
              <a:t> include </a:t>
            </a:r>
            <a:r>
              <a:rPr lang="en-US" altLang="zh-CN" dirty="0"/>
              <a:t>$(BUILD_SHARED_LIBRARY)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453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地图代码</a:t>
            </a:r>
            <a:r>
              <a:rPr lang="en-US" altLang="zh-CN" dirty="0" err="1" smtClean="0"/>
              <a:t>Android.mk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看</a:t>
            </a:r>
            <a:r>
              <a:rPr lang="en-US" altLang="zh-CN" dirty="0" smtClean="0"/>
              <a:t>Demo(</a:t>
            </a:r>
            <a:r>
              <a:rPr lang="zh-CN" altLang="en-US" dirty="0" smtClean="0"/>
              <a:t>如何生成两个</a:t>
            </a:r>
            <a:r>
              <a:rPr lang="en-US" altLang="zh-CN" dirty="0" smtClean="0"/>
              <a:t>so</a:t>
            </a:r>
            <a:r>
              <a:rPr lang="zh-CN" altLang="en-US" dirty="0" smtClean="0"/>
              <a:t>；多个</a:t>
            </a:r>
            <a:r>
              <a:rPr lang="en-US" altLang="zh-CN" dirty="0" err="1" smtClean="0"/>
              <a:t>ndk</a:t>
            </a:r>
            <a:r>
              <a:rPr lang="zh-CN" altLang="en-US" dirty="0" smtClean="0"/>
              <a:t>模块共享模块）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 err="1">
                <a:solidFill>
                  <a:srgbClr val="E7F7D1"/>
                </a:solidFill>
              </a:rPr>
              <a:t>androidcc</a:t>
            </a:r>
            <a:r>
              <a:rPr lang="en-US" altLang="zh-CN" dirty="0">
                <a:solidFill>
                  <a:srgbClr val="E7F7D1"/>
                </a:solidFill>
              </a:rPr>
              <a:t>/</a:t>
            </a:r>
            <a:r>
              <a:rPr lang="en-US" altLang="zh-CN" dirty="0" err="1">
                <a:solidFill>
                  <a:srgbClr val="E7F7D1"/>
                </a:solidFill>
              </a:rPr>
              <a:t>LoadPrebuildLib.mk</a:t>
            </a:r>
            <a:r>
              <a:rPr lang="en-US" altLang="zh-CN" dirty="0">
                <a:solidFill>
                  <a:srgbClr val="E7F7D1"/>
                </a:solidFill>
              </a:rPr>
              <a:t>;</a:t>
            </a:r>
          </a:p>
          <a:p>
            <a:pPr marL="68580" indent="0">
              <a:buNone/>
            </a:pPr>
            <a:r>
              <a:rPr lang="en-US" altLang="zh-CN" dirty="0" smtClean="0"/>
              <a:t>LOCAL_SRC_FILES </a:t>
            </a:r>
            <a:r>
              <a:rPr lang="en-US" altLang="zh-CN" dirty="0"/>
              <a:t>:= $(MCOM_LIB_PATH)/</a:t>
            </a:r>
            <a:r>
              <a:rPr lang="en-US" altLang="zh-CN" dirty="0" err="1" smtClean="0"/>
              <a:t>basemap.a</a:t>
            </a:r>
            <a:r>
              <a:rPr lang="en-US" altLang="zh-CN" dirty="0" smtClean="0"/>
              <a:t> prebuild</a:t>
            </a:r>
            <a:r>
              <a:rPr lang="zh-CN" altLang="en-US" dirty="0" smtClean="0"/>
              <a:t>相对于</a:t>
            </a:r>
            <a:r>
              <a:rPr lang="en-US" altLang="zh-CN" dirty="0" smtClean="0"/>
              <a:t>LOCAL_PATH</a:t>
            </a:r>
            <a:r>
              <a:rPr lang="zh-CN" altLang="en-US" dirty="0" smtClean="0"/>
              <a:t>的位置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 smtClean="0"/>
              <a:t>PREBUILT_STATIC_LIBRARY 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prebuild</a:t>
            </a:r>
            <a:r>
              <a:rPr lang="zh-CN" altLang="en-US" dirty="0" smtClean="0"/>
              <a:t>库，</a:t>
            </a:r>
            <a:r>
              <a:rPr lang="en-US" altLang="zh-CN" dirty="0" err="1" smtClean="0"/>
              <a:t>ndk</a:t>
            </a:r>
            <a:r>
              <a:rPr lang="zh-CN" altLang="en-US" dirty="0" smtClean="0"/>
              <a:t>可以像普通共享库一样使用</a:t>
            </a:r>
            <a:r>
              <a:rPr lang="en-US" altLang="zh-CN" dirty="0" smtClean="0"/>
              <a:t>prebuild</a:t>
            </a:r>
            <a:r>
              <a:rPr lang="zh-CN" altLang="en-US" dirty="0" smtClean="0"/>
              <a:t>库。</a:t>
            </a:r>
            <a:endParaRPr lang="en-US" altLang="zh-CN" dirty="0" smtClean="0"/>
          </a:p>
          <a:p>
            <a:pPr marL="68580" indent="0">
              <a:buNone/>
            </a:pP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为什么编译好的</a:t>
            </a:r>
            <a:r>
              <a:rPr lang="en-US" altLang="zh-CN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.a</a:t>
            </a:r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文件需要拷贝到</a:t>
            </a:r>
            <a:r>
              <a:rPr lang="en-US" altLang="zh-CN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engine/lib/android</a:t>
            </a:r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中</a:t>
            </a:r>
            <a:endParaRPr lang="en-US" altLang="zh-CN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altLang="zh-CN" dirty="0"/>
              <a:t>MCOM_LIB_PATH := $(MCOM_PATH)/$(ENGINE_SELECTOR)/lib/android</a:t>
            </a:r>
          </a:p>
          <a:p>
            <a:r>
              <a:rPr lang="en-US" altLang="zh-CN" dirty="0"/>
              <a:t>LOCAL_PATH := $(MCOM_LIB_PATH)</a:t>
            </a:r>
            <a:endParaRPr lang="en-US" altLang="zh-CN" dirty="0" smtClean="0"/>
          </a:p>
          <a:p>
            <a:pPr marL="68580" indent="0">
              <a:buNone/>
            </a:pPr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98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326" y="467568"/>
            <a:ext cx="7772400" cy="5367201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altLang="zh-CN" dirty="0" err="1">
                <a:solidFill>
                  <a:srgbClr val="E7F7D1"/>
                </a:solidFill>
              </a:rPr>
              <a:t>androidcc</a:t>
            </a:r>
            <a:r>
              <a:rPr lang="en-US" altLang="zh-CN" dirty="0">
                <a:solidFill>
                  <a:srgbClr val="E7F7D1"/>
                </a:solidFill>
              </a:rPr>
              <a:t>/platform-</a:t>
            </a:r>
            <a:r>
              <a:rPr lang="en-US" altLang="zh-CN" dirty="0" err="1">
                <a:solidFill>
                  <a:srgbClr val="E7F7D1"/>
                </a:solidFill>
              </a:rPr>
              <a:t>jni.mk</a:t>
            </a:r>
            <a:r>
              <a:rPr lang="en-US" altLang="zh-CN" dirty="0">
                <a:solidFill>
                  <a:srgbClr val="E7F7D1"/>
                </a:solidFill>
              </a:rPr>
              <a:t>;</a:t>
            </a:r>
          </a:p>
          <a:p>
            <a:pPr marL="68580" indent="0">
              <a:buNone/>
            </a:pPr>
            <a:r>
              <a:rPr lang="en-US" altLang="zh-CN" dirty="0"/>
              <a:t>LOCAL_MODULE_FILENAME:LOCAL_MODULE</a:t>
            </a:r>
            <a:r>
              <a:rPr lang="zh-CN" altLang="en-US" dirty="0"/>
              <a:t>值作为生成的输出文件名称，但</a:t>
            </a:r>
            <a:r>
              <a:rPr lang="en-US" altLang="zh-CN" dirty="0"/>
              <a:t>LOCAL_MODULE_FILENAME</a:t>
            </a:r>
            <a:r>
              <a:rPr lang="zh-CN" altLang="en-US" dirty="0"/>
              <a:t>可以重新定义该名称。</a:t>
            </a:r>
            <a:endParaRPr lang="en-US" altLang="zh-CN" dirty="0"/>
          </a:p>
          <a:p>
            <a:pPr marL="68580" indent="0">
              <a:buNone/>
            </a:pP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 smtClean="0"/>
              <a:t>LOCAL_STATIC_LIBRARIES </a:t>
            </a:r>
            <a:r>
              <a:rPr lang="en-US" altLang="zh-CN" dirty="0"/>
              <a:t>+= </a:t>
            </a:r>
            <a:r>
              <a:rPr lang="en-US" altLang="zh-CN" dirty="0" err="1"/>
              <a:t>basemap</a:t>
            </a:r>
            <a:r>
              <a:rPr lang="en-US" altLang="zh-CN" dirty="0"/>
              <a:t> </a:t>
            </a:r>
            <a:r>
              <a:rPr lang="zh-CN" altLang="en-US" dirty="0"/>
              <a:t>在第三方代码生成静态库之后，共享库就可以通过它的模块名添加到</a:t>
            </a:r>
            <a:r>
              <a:rPr lang="en-US" altLang="zh-CN" dirty="0"/>
              <a:t>LOCAL_STATIC_LIBRARIES </a:t>
            </a:r>
            <a:r>
              <a:rPr lang="zh-CN" altLang="en-US" dirty="0"/>
              <a:t>变量中来使用该模块。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Engine/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mk</a:t>
            </a:r>
            <a:r>
              <a:rPr lang="en-US" altLang="zh-CN" dirty="0" smtClean="0"/>
              <a:t>/android/</a:t>
            </a:r>
            <a:r>
              <a:rPr lang="en-US" altLang="zh-CN" dirty="0" err="1" smtClean="0"/>
              <a:t>jin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Android.mk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 smtClean="0"/>
              <a:t> include </a:t>
            </a:r>
            <a:r>
              <a:rPr lang="en-US" altLang="zh-CN" dirty="0"/>
              <a:t>$(MCOM_MK_PATH)/</a:t>
            </a:r>
            <a:r>
              <a:rPr lang="en-US" altLang="zh-CN" dirty="0" err="1"/>
              <a:t>jni</a:t>
            </a:r>
            <a:r>
              <a:rPr lang="en-US" altLang="zh-CN" dirty="0"/>
              <a:t>/</a:t>
            </a:r>
            <a:r>
              <a:rPr lang="en-US" altLang="zh-CN" dirty="0" err="1" smtClean="0"/>
              <a:t>AndroidBase.mk</a:t>
            </a:r>
            <a:r>
              <a:rPr lang="en-US" altLang="zh-CN" dirty="0" smtClean="0"/>
              <a:t> </a:t>
            </a:r>
            <a:r>
              <a:rPr lang="zh-CN" altLang="en-US" dirty="0" smtClean="0"/>
              <a:t>根据路径引入其他</a:t>
            </a:r>
            <a:r>
              <a:rPr lang="en-US" altLang="zh-CN" dirty="0" err="1" smtClean="0"/>
              <a:t>mk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pPr marL="68580" indent="0"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根据</a:t>
            </a:r>
            <a:r>
              <a:rPr kumimoji="1" lang="en-US" altLang="zh-CN" dirty="0" err="1" smtClean="0"/>
              <a:t>mk</a:t>
            </a:r>
            <a:r>
              <a:rPr kumimoji="1" lang="zh-CN" altLang="en-US" dirty="0" smtClean="0"/>
              <a:t>文件内容生成静态库或者动态库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531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prebuilt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Android </a:t>
            </a:r>
            <a:r>
              <a:rPr kumimoji="1" lang="en-US" altLang="zh-CN" dirty="0" err="1" smtClean="0"/>
              <a:t>ndk</a:t>
            </a:r>
            <a:r>
              <a:rPr kumimoji="1" lang="zh-CN" altLang="en-US" dirty="0" smtClean="0"/>
              <a:t>构建系统简单的把源文件包含在</a:t>
            </a:r>
            <a:r>
              <a:rPr kumimoji="1" lang="en-US" altLang="zh-CN" dirty="0" err="1" smtClean="0"/>
              <a:t>ndk</a:t>
            </a:r>
            <a:r>
              <a:rPr kumimoji="1" lang="zh-CN" altLang="en-US" dirty="0" smtClean="0"/>
              <a:t>项目中并每次构建他们，</a:t>
            </a:r>
            <a:r>
              <a:rPr kumimoji="1" lang="en-US" altLang="zh-CN" dirty="0" smtClean="0"/>
              <a:t>r5</a:t>
            </a:r>
            <a:r>
              <a:rPr kumimoji="1" lang="zh-CN" altLang="en-US" dirty="0" smtClean="0"/>
              <a:t>版本后，提供了</a:t>
            </a:r>
            <a:r>
              <a:rPr kumimoji="1" lang="en-US" altLang="zh-CN" dirty="0" smtClean="0"/>
              <a:t>prebuilt</a:t>
            </a:r>
            <a:r>
              <a:rPr kumimoji="1" lang="zh-CN" altLang="en-US" dirty="0" smtClean="0"/>
              <a:t>库的支持。</a:t>
            </a:r>
            <a:endParaRPr kumimoji="1" lang="en-US" altLang="zh-CN" dirty="0" smtClean="0"/>
          </a:p>
          <a:p>
            <a:pPr marL="68580" indent="0">
              <a:buNone/>
            </a:pPr>
            <a:r>
              <a:rPr kumimoji="1" lang="en-US" altLang="zh-CN" dirty="0" smtClean="0"/>
              <a:t>    </a:t>
            </a:r>
            <a:r>
              <a:rPr kumimoji="1" lang="zh-CN" altLang="en-US" dirty="0" smtClean="0"/>
              <a:t>在以下情况使用</a:t>
            </a:r>
            <a:r>
              <a:rPr kumimoji="1" lang="en-US" altLang="zh-CN" dirty="0" smtClean="0"/>
              <a:t>prebuilt</a:t>
            </a:r>
          </a:p>
          <a:p>
            <a:r>
              <a:rPr kumimoji="1" lang="zh-CN" altLang="en-US" dirty="0" smtClean="0"/>
              <a:t>在不想发布源码的情况下将你的模块发布给他人使用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想使用共性模块的预建版来加速构建过程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尽管已经被编译了，但预建</a:t>
            </a:r>
            <a:r>
              <a:rPr kumimoji="1" lang="en-US" altLang="zh-CN" dirty="0" smtClean="0"/>
              <a:t>(prebuilt)</a:t>
            </a:r>
            <a:r>
              <a:rPr kumimoji="1" lang="zh-CN" altLang="en-US" dirty="0" smtClean="0"/>
              <a:t>模块仍需要一个</a:t>
            </a:r>
            <a:r>
              <a:rPr kumimoji="1" lang="en-US" altLang="zh-CN" dirty="0" err="1" smtClean="0"/>
              <a:t>android.mk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r>
              <a:rPr kumimoji="1" lang="en-US" altLang="zh-CN" dirty="0" smtClean="0"/>
              <a:t>PREBUILT_SHARED_LIBRARY </a:t>
            </a:r>
            <a:r>
              <a:rPr kumimoji="1" lang="zh-CN" altLang="en-US" dirty="0" smtClean="0"/>
              <a:t>不进行构建，把库复制到项目</a:t>
            </a:r>
            <a:r>
              <a:rPr kumimoji="1" lang="en-US" altLang="zh-CN" dirty="0" smtClean="0"/>
              <a:t>libs</a:t>
            </a:r>
            <a:r>
              <a:rPr kumimoji="1" lang="zh-CN" altLang="en-US" dirty="0" smtClean="0"/>
              <a:t>目录下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Prebuilt_static_library</a:t>
            </a:r>
            <a:r>
              <a:rPr kumimoji="1" lang="zh-CN" altLang="en-US" dirty="0" smtClean="0"/>
              <a:t> 静态库可以像共享库一样</a:t>
            </a:r>
            <a:r>
              <a:rPr kumimoji="1" lang="en-US" altLang="zh-CN" dirty="0" smtClean="0"/>
              <a:t>prebuilt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41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javah</a:t>
            </a:r>
            <a:r>
              <a:rPr kumimoji="1" lang="zh-CN" altLang="en-US" dirty="0" smtClean="0"/>
              <a:t>生成头文件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zh-CN" sz="3200" dirty="0" smtClean="0"/>
              <a:t>1</a:t>
            </a:r>
            <a:r>
              <a:rPr kumimoji="1" lang="en-US" altLang="zh-CN" sz="3200" dirty="0" smtClean="0"/>
              <a:t>.cd </a:t>
            </a:r>
            <a:r>
              <a:rPr kumimoji="1" lang="zh-CN" altLang="en-US" sz="3200" dirty="0" smtClean="0"/>
              <a:t>到项目</a:t>
            </a:r>
            <a:r>
              <a:rPr kumimoji="1" lang="en-US" altLang="zh-CN" sz="3200" dirty="0" err="1" smtClean="0"/>
              <a:t>scr</a:t>
            </a:r>
            <a:r>
              <a:rPr kumimoji="1" lang="zh-CN" altLang="en-US" sz="3200" dirty="0" smtClean="0"/>
              <a:t>目录下</a:t>
            </a:r>
            <a:endParaRPr kumimoji="1" lang="en-US" altLang="zh-CN" sz="3200" dirty="0" smtClean="0"/>
          </a:p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 smtClean="0"/>
              <a:t>执行命令</a:t>
            </a:r>
            <a:endParaRPr kumimoji="1" lang="en-US" altLang="zh-CN" sz="3200" dirty="0" smtClean="0"/>
          </a:p>
          <a:p>
            <a:pPr marL="68580" indent="0">
              <a:buNone/>
            </a:pPr>
            <a:r>
              <a:rPr kumimoji="1" lang="en-US" altLang="zh-CN" sz="3200" dirty="0" smtClean="0"/>
              <a:t>	</a:t>
            </a:r>
            <a:r>
              <a:rPr lang="en-US" altLang="zh-CN" sz="3200" dirty="0" err="1" smtClean="0"/>
              <a:t>javah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-</a:t>
            </a:r>
            <a:r>
              <a:rPr lang="en-US" altLang="zh-CN" sz="3200" dirty="0" err="1"/>
              <a:t>classpath</a:t>
            </a:r>
            <a:r>
              <a:rPr lang="en-US" altLang="zh-CN" sz="3200" dirty="0"/>
              <a:t> . –</a:t>
            </a:r>
            <a:r>
              <a:rPr lang="en-US" altLang="zh-CN" sz="3200" dirty="0" err="1"/>
              <a:t>jni</a:t>
            </a:r>
            <a:r>
              <a:rPr lang="en-US" altLang="zh-CN" sz="3200" dirty="0"/>
              <a:t> </a:t>
            </a:r>
            <a:r>
              <a:rPr lang="zh-CN" altLang="en-US" sz="3200" dirty="0"/>
              <a:t>包名</a:t>
            </a:r>
            <a:r>
              <a:rPr lang="en-US" altLang="zh-CN" sz="3200" dirty="0"/>
              <a:t>.</a:t>
            </a:r>
            <a:r>
              <a:rPr lang="zh-CN" altLang="en-US" sz="3200" dirty="0" smtClean="0"/>
              <a:t>类名</a:t>
            </a:r>
            <a:endParaRPr kumimoji="1" lang="en-US" altLang="zh-CN" sz="3200" dirty="0" smtClean="0"/>
          </a:p>
          <a:p>
            <a:r>
              <a:rPr kumimoji="1" lang="zh-CN" altLang="en-US" sz="3200" dirty="0"/>
              <a:t>查看</a:t>
            </a:r>
            <a:r>
              <a:rPr kumimoji="1" lang="en-US" altLang="zh-CN" sz="3200" dirty="0" err="1"/>
              <a:t>src</a:t>
            </a:r>
            <a:r>
              <a:rPr kumimoji="1" lang="zh-CN" altLang="en-US" sz="3200" dirty="0"/>
              <a:t>目录下生成一个</a:t>
            </a:r>
            <a:r>
              <a:rPr kumimoji="1" lang="en-US" altLang="zh-CN" sz="3200" dirty="0" err="1"/>
              <a:t>jni</a:t>
            </a:r>
            <a:r>
              <a:rPr kumimoji="1" lang="zh-CN" altLang="en-US" sz="3200" dirty="0"/>
              <a:t>样式的头文</a:t>
            </a:r>
            <a:r>
              <a:rPr kumimoji="1" lang="zh-CN" altLang="en-US" sz="3200" dirty="0" smtClean="0"/>
              <a:t>件</a:t>
            </a:r>
            <a:endParaRPr kumimoji="1" lang="en-US" altLang="zh-CN" sz="3200" dirty="0" smtClean="0"/>
          </a:p>
          <a:p>
            <a:endParaRPr kumimoji="1" lang="zh-CN" altLang="en-US" sz="3200" dirty="0"/>
          </a:p>
          <a:p>
            <a:pPr marL="68580" indent="0">
              <a:buNone/>
            </a:pPr>
            <a:r>
              <a:rPr kumimoji="1" lang="en-US" altLang="zh-CN" sz="2400" dirty="0" smtClean="0"/>
              <a:t>JNI API</a:t>
            </a:r>
          </a:p>
          <a:p>
            <a:pPr marL="68580" indent="0">
              <a:buNone/>
            </a:pPr>
            <a:r>
              <a:rPr kumimoji="1" lang="en-US" altLang="zh-CN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http://</a:t>
            </a:r>
            <a:r>
              <a:rPr kumimoji="1" lang="en-US" altLang="zh-CN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game.ceeger.com</a:t>
            </a:r>
            <a:r>
              <a:rPr kumimoji="1" lang="en-US" altLang="zh-CN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/Script/</a:t>
            </a:r>
            <a:r>
              <a:rPr kumimoji="1" lang="en-US" altLang="zh-CN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AndroidJNI</a:t>
            </a:r>
            <a:r>
              <a:rPr kumimoji="1" lang="en-US" altLang="zh-CN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</a:t>
            </a:r>
            <a:r>
              <a:rPr kumimoji="1" lang="en-US" altLang="zh-CN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AndroidJNI.html</a:t>
            </a:r>
            <a:endParaRPr kumimoji="1" lang="zh-CN" altLang="en-US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275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都市流行色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都市流行色.thmx</Template>
  <TotalTime>793</TotalTime>
  <Words>666</Words>
  <Application>Microsoft Macintosh PowerPoint</Application>
  <PresentationFormat>全屏显示(4:3)</PresentationFormat>
  <Paragraphs>158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都市流行色</vt:lpstr>
      <vt:lpstr>    </vt:lpstr>
      <vt:lpstr>什么是jni</vt:lpstr>
      <vt:lpstr>ndk 目录结构</vt:lpstr>
      <vt:lpstr>android.mk介绍 http://www.cnblogs.com/wainiwann/p/3837936.html</vt:lpstr>
      <vt:lpstr>Hello_jni的android.mk</vt:lpstr>
      <vt:lpstr>地图代码Android.mk</vt:lpstr>
      <vt:lpstr>PowerPoint 演示文稿</vt:lpstr>
      <vt:lpstr>prebuilt</vt:lpstr>
      <vt:lpstr>通过javah生成头文件</vt:lpstr>
      <vt:lpstr>Log 的打印</vt:lpstr>
      <vt:lpstr>Jni基本数据类型</vt:lpstr>
      <vt:lpstr>Jni的引用数据类型</vt:lpstr>
      <vt:lpstr>Jni基本类型描述符</vt:lpstr>
      <vt:lpstr>Jni引用类型描述符</vt:lpstr>
      <vt:lpstr>调用java非static函数</vt:lpstr>
      <vt:lpstr>常用函数</vt:lpstr>
      <vt:lpstr>PowerPoint 演示文稿</vt:lpstr>
      <vt:lpstr>Demo介绍</vt:lpstr>
      <vt:lpstr>Java调用c++步骤</vt:lpstr>
      <vt:lpstr>C++调用java步骤</vt:lpstr>
      <vt:lpstr>Jni资源的释放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</dc:title>
  <dc:creator>baidu baidu</dc:creator>
  <cp:lastModifiedBy>baidu baidu</cp:lastModifiedBy>
  <cp:revision>60</cp:revision>
  <dcterms:created xsi:type="dcterms:W3CDTF">2015-08-12T03:44:33Z</dcterms:created>
  <dcterms:modified xsi:type="dcterms:W3CDTF">2015-08-26T07:17:56Z</dcterms:modified>
</cp:coreProperties>
</file>