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9"/>
    <p:restoredTop sz="94658"/>
  </p:normalViewPr>
  <p:slideViewPr>
    <p:cSldViewPr snapToGrid="0" snapToObjects="1">
      <p:cViewPr varScale="1">
        <p:scale>
          <a:sx n="90" d="100"/>
          <a:sy n="90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1D9F0-ED89-3F45-8FAE-4FAD5992A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0D294A-8E03-3341-8AA1-28C9517C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71830-43A6-064B-86F2-E29E3AAE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9F08-4863-5A4C-A9C2-1CF535A2489E}" type="datetimeFigureOut">
              <a:rPr kumimoji="1" lang="zh-CN" altLang="en-US" smtClean="0"/>
              <a:t>2018/10/30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A8810-1E8C-5C43-9130-E59A5678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E36524A-8B16-4F4A-A501-475BB3F7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E4FC-C9A3-254C-8781-E0F65A6D8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425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05FCC-287D-7645-99BE-0C46BFE9F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1F42EDE5-D15E-4246-B652-9F988A4AF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F0C61-FD76-B141-9E34-B88BD535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9F08-4863-5A4C-A9C2-1CF535A2489E}" type="datetimeFigureOut">
              <a:rPr kumimoji="1" lang="zh-CN" altLang="en-US" smtClean="0"/>
              <a:t>2018/10/30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2F6CA-9E04-DB45-B8AE-CC4BADD0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0A0D580-89A8-9947-BB07-A6097EE6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E4FC-C9A3-254C-8781-E0F65A6D8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391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D5A51C-E3C7-8A4E-935F-5F9360F33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BA1E530A-EB92-B348-B13E-5CBD19BBE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7C2CB-0B9F-534D-A331-F4105F64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9F08-4863-5A4C-A9C2-1CF535A2489E}" type="datetimeFigureOut">
              <a:rPr kumimoji="1" lang="zh-CN" altLang="en-US" smtClean="0"/>
              <a:t>2018/10/30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084393-085A-2145-9A42-57C1B186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37FBA60-5ECD-CA42-92D9-2ADC3DFD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E4FC-C9A3-254C-8781-E0F65A6D8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236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D2A6D-C96E-2B4D-BE28-EB4B54AC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4CB93-8945-244C-9569-32E68D52F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40B801-344B-8B42-B280-8C48676F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9F08-4863-5A4C-A9C2-1CF535A2489E}" type="datetimeFigureOut">
              <a:rPr kumimoji="1" lang="zh-CN" altLang="en-US" smtClean="0"/>
              <a:t>2018/10/30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749CA5-3D1F-F34D-BAFD-58F3E329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66CB62-5630-E14F-AF80-B4FF012D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E4FC-C9A3-254C-8781-E0F65A6D8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06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F3BA4-8974-7B42-950D-B7C14E07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CE84F9-919F-2E44-A2B6-8A8E9A0FE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25CC4-32F7-E843-A9FE-234EE78A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9F08-4863-5A4C-A9C2-1CF535A2489E}" type="datetimeFigureOut">
              <a:rPr kumimoji="1" lang="zh-CN" altLang="en-US" smtClean="0"/>
              <a:t>2018/10/30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DDA2D7-6E41-104F-ACA3-87F78BE7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09D28C6-66DC-DA40-9CAC-C28C6F76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E4FC-C9A3-254C-8781-E0F65A6D8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941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F272B-4B96-4B45-9E38-56DAE63E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8A17E-4BFF-A54C-B5D3-95806BBFD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04C8FB-8DDE-8A4D-B22F-547AAB66A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56185B-B48A-F848-86C7-55A1B39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9F08-4863-5A4C-A9C2-1CF535A2489E}" type="datetimeFigureOut">
              <a:rPr kumimoji="1" lang="zh-CN" altLang="en-US" smtClean="0"/>
              <a:t>2018/10/30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B6F34D-7D97-5247-82A2-79EFAA6F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B9AE5E76-06B1-954C-806D-22B0C8AA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E4FC-C9A3-254C-8781-E0F65A6D8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823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11AD3-0DE3-9C40-8E24-1351EE200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097890-F7EF-864D-ADBE-DEED71B45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ED505E-51EE-784B-818B-E2723B32C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9CB00E-EC25-094B-AC01-5DB244BD3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E2E85E-E5E1-ED49-907E-7EE6B0479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2094D2-E108-9D48-B374-0C6CC99D2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9F08-4863-5A4C-A9C2-1CF535A2489E}" type="datetimeFigureOut">
              <a:rPr kumimoji="1" lang="zh-CN" altLang="en-US" smtClean="0"/>
              <a:t>2018/10/30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81F07-B5F7-E249-82FF-E68F3F11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17356F38-5399-A346-93E0-BD94DBD1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E4FC-C9A3-254C-8781-E0F65A6D8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75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54963-D8FB-0D43-BF87-3C447991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5AF8BA-F29E-9A46-AA6A-5FB336871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9F08-4863-5A4C-A9C2-1CF535A2489E}" type="datetimeFigureOut">
              <a:rPr kumimoji="1" lang="zh-CN" altLang="en-US" smtClean="0"/>
              <a:t>2018/10/30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AECA30-4417-4142-B25F-861657B1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FA470B22-4F0F-0141-9E9C-24E71329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E4FC-C9A3-254C-8781-E0F65A6D8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909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30ACD8-3FA7-ED48-B91A-CA2703123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9F08-4863-5A4C-A9C2-1CF535A2489E}" type="datetimeFigureOut">
              <a:rPr kumimoji="1" lang="zh-CN" altLang="en-US" smtClean="0"/>
              <a:t>2018/10/30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AA4F86-2333-304A-864B-1D7E85EBF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50D57C0F-8D95-F543-B186-0AC97CA6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E4FC-C9A3-254C-8781-E0F65A6D8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762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6EA9F-A123-6543-9F4E-A5E904F2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06164-492A-744B-B29B-4565AA332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4A46B0-FA95-D844-A637-9BF0D2CC7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B9060F-6D6C-DA43-AF48-CD4119593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9F08-4863-5A4C-A9C2-1CF535A2489E}" type="datetimeFigureOut">
              <a:rPr kumimoji="1" lang="zh-CN" altLang="en-US" smtClean="0"/>
              <a:t>2018/10/30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DC42E8-DB60-9748-A2C0-57F12A26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86F77CFE-DECF-6248-9CA5-EB2FFC19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E4FC-C9A3-254C-8781-E0F65A6D8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034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CD837-02BC-C143-96D6-5969D058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818225-6609-6C4F-BFEC-AC4D37B44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1FB4B3-4EA8-804E-BF2B-4F241FC5E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934282-138E-7F42-933B-883B0565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9F08-4863-5A4C-A9C2-1CF535A2489E}" type="datetimeFigureOut">
              <a:rPr kumimoji="1" lang="zh-CN" altLang="en-US" smtClean="0"/>
              <a:t>2018/10/30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2244B0-7E87-5945-9F81-2BEBB710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84068B76-4D1E-E44A-BD66-5B713902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E4FC-C9A3-254C-8781-E0F65A6D8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4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E01266-ACC3-DF49-86EF-C2E5DF34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F3F34-4063-8F46-9086-C9E978251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4B2E6-8D90-0446-9BB1-2541A7C83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E9F08-4863-5A4C-A9C2-1CF535A2489E}" type="datetimeFigureOut">
              <a:rPr kumimoji="1" lang="zh-CN" altLang="en-US" smtClean="0"/>
              <a:t>2018/10/30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00762-037B-B148-B1C1-76F86F912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650EFEB-6894-514D-9517-ADD9A1037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0E4FC-C9A3-254C-8781-E0F65A6D8F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73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28878-58B6-7D43-89E5-5EEB5FCB24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openApi</a:t>
            </a:r>
            <a:r>
              <a:rPr kumimoji="1" lang="zh-Hans" altLang="en-US" dirty="0"/>
              <a:t>代码走读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1C17F0-2D84-AE4F-8B2D-68461A8BB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Hans" altLang="en-US" dirty="0"/>
              <a:t>                  </a:t>
            </a:r>
            <a:endParaRPr kumimoji="1" lang="en-US" altLang="zh-Hans" dirty="0"/>
          </a:p>
          <a:p>
            <a:endParaRPr kumimoji="1" lang="en-US" altLang="zh-Hans" dirty="0"/>
          </a:p>
          <a:p>
            <a:r>
              <a:rPr kumimoji="1" lang="en-US" altLang="zh-Hans" dirty="0"/>
              <a:t>                                                                                                      </a:t>
            </a:r>
            <a:r>
              <a:rPr kumimoji="1" lang="zh-Hans" altLang="en-US" dirty="0"/>
              <a:t>曹兴</a:t>
            </a:r>
            <a:endParaRPr kumimoji="1" lang="en-US" altLang="zh-Hans" dirty="0"/>
          </a:p>
          <a:p>
            <a:r>
              <a:rPr kumimoji="1" lang="zh-Hans" altLang="en-US" dirty="0"/>
              <a:t>                                       </a:t>
            </a:r>
            <a:r>
              <a:rPr kumimoji="1" lang="en-US" altLang="zh-Hans" dirty="0"/>
              <a:t>					18.10.31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724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406E2-1CAE-A54D-B947-C9035AE31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流程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A5048-AAE4-2244-9C24-712CB205A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500" dirty="0"/>
              <a:t>1</a:t>
            </a:r>
            <a:r>
              <a:rPr kumimoji="1" lang="en-US" altLang="zh-Hans" sz="2500" dirty="0"/>
              <a:t>.</a:t>
            </a:r>
            <a:r>
              <a:rPr kumimoji="1" lang="zh-Hans" altLang="en-US" sz="2500" dirty="0"/>
              <a:t>相关类调用流程</a:t>
            </a:r>
            <a:endParaRPr kumimoji="1" lang="en-US" altLang="zh-Hans" sz="2500" dirty="0"/>
          </a:p>
          <a:p>
            <a:r>
              <a:rPr kumimoji="1" lang="en-US" altLang="zh-Hans" sz="2500" dirty="0"/>
              <a:t>2.</a:t>
            </a:r>
            <a:r>
              <a:rPr kumimoji="1" lang="zh-Hans" altLang="en-US" sz="2500" dirty="0"/>
              <a:t>涉及到</a:t>
            </a:r>
            <a:r>
              <a:rPr kumimoji="1" lang="en-US" altLang="zh-Hans" sz="2500" dirty="0"/>
              <a:t>Nirvana</a:t>
            </a:r>
            <a:r>
              <a:rPr kumimoji="1" lang="zh-Hans" altLang="en-US" sz="2500" dirty="0"/>
              <a:t>框架</a:t>
            </a:r>
            <a:endParaRPr kumimoji="1" lang="en-US" altLang="zh-Hans" sz="2500" dirty="0"/>
          </a:p>
          <a:p>
            <a:r>
              <a:rPr kumimoji="1" lang="en-US" altLang="zh-Hans" sz="2500" dirty="0"/>
              <a:t>3.</a:t>
            </a:r>
            <a:r>
              <a:rPr kumimoji="1" lang="zh-Hans" altLang="en-US" sz="2500" dirty="0"/>
              <a:t>代码走读流程</a:t>
            </a:r>
            <a:endParaRPr kumimoji="1" lang="en-US" altLang="zh-Hans" sz="2500" dirty="0"/>
          </a:p>
          <a:p>
            <a:r>
              <a:rPr kumimoji="1" lang="en-US" altLang="zh-Hans" sz="2500" dirty="0"/>
              <a:t>4.</a:t>
            </a:r>
            <a:r>
              <a:rPr kumimoji="1" lang="zh-Hans" altLang="en-US" sz="2500" dirty="0"/>
              <a:t>相关疑问</a:t>
            </a:r>
            <a:endParaRPr kumimoji="1" lang="en-US" altLang="zh-Hans" sz="2500" dirty="0"/>
          </a:p>
          <a:p>
            <a:endParaRPr kumimoji="1" lang="en-US" altLang="zh-Hans" sz="2500" dirty="0"/>
          </a:p>
          <a:p>
            <a:pPr marL="0" indent="0">
              <a:buNone/>
            </a:pPr>
            <a:endParaRPr kumimoji="1"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05049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4F7F5-7529-274E-BCDD-359DEFA4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65125"/>
            <a:ext cx="10693400" cy="511175"/>
          </a:xfrm>
        </p:spPr>
        <p:txBody>
          <a:bodyPr>
            <a:normAutofit fontScale="90000"/>
          </a:bodyPr>
          <a:lstStyle/>
          <a:p>
            <a:r>
              <a:rPr kumimoji="1" lang="zh-Hans" altLang="en-US" dirty="0"/>
              <a:t>相关类调用流程展示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3F7F1F-A9E4-2743-A297-A0BDB829B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89" y="139700"/>
            <a:ext cx="6806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2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09FF1-1D94-7B45-AE0C-4F6D29FB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6275"/>
          </a:xfrm>
        </p:spPr>
        <p:txBody>
          <a:bodyPr>
            <a:normAutofit fontScale="90000"/>
          </a:bodyPr>
          <a:lstStyle/>
          <a:p>
            <a:br>
              <a:rPr kumimoji="1" lang="en-US" altLang="zh-Hans" dirty="0"/>
            </a:br>
            <a:br>
              <a:rPr kumimoji="1" lang="en-US" altLang="zh-Hans" dirty="0"/>
            </a:br>
            <a:br>
              <a:rPr kumimoji="1" lang="en-US" altLang="zh-Hans" dirty="0"/>
            </a:br>
            <a:r>
              <a:rPr kumimoji="1" lang="en-US" altLang="zh-Hans" dirty="0"/>
              <a:t>Nirvana</a:t>
            </a:r>
            <a:r>
              <a:rPr kumimoji="1" lang="zh-Hans" altLang="en-US" dirty="0"/>
              <a:t>框架</a:t>
            </a:r>
            <a:br>
              <a:rPr kumimoji="1" lang="en-US" altLang="zh-Hans" dirty="0"/>
            </a:br>
            <a:r>
              <a:rPr kumimoji="1" lang="zh-Hans" altLang="en-US" sz="2700" dirty="0"/>
              <a:t>作用：</a:t>
            </a:r>
            <a:br>
              <a:rPr kumimoji="1" lang="en-US" altLang="zh-CN" sz="2800" dirty="0"/>
            </a:br>
            <a:r>
              <a:rPr kumimoji="1" lang="en-US" altLang="zh-Hans" sz="2200" dirty="0"/>
              <a:t>1.</a:t>
            </a:r>
            <a:r>
              <a:rPr kumimoji="1" lang="zh-Hans" altLang="en-US" sz="2200" dirty="0"/>
              <a:t>绑定</a:t>
            </a:r>
            <a:r>
              <a:rPr kumimoji="1" lang="en-US" altLang="zh-Hans" sz="2200" dirty="0" err="1"/>
              <a:t>page,scene</a:t>
            </a:r>
            <a:r>
              <a:rPr kumimoji="1" lang="zh-Hans" altLang="en-US" sz="2200" dirty="0"/>
              <a:t>生命周期，使得页面销毁时未执行的任务不再执行</a:t>
            </a:r>
            <a:r>
              <a:rPr kumimoji="1" lang="en-US" altLang="zh-Hans" sz="2200" dirty="0"/>
              <a:t>-</a:t>
            </a:r>
            <a:r>
              <a:rPr lang="en" altLang="zh-CN" sz="2200" dirty="0"/>
              <a:t> </a:t>
            </a:r>
            <a:r>
              <a:rPr lang="en" altLang="zh-CN" sz="2200" dirty="0" err="1"/>
              <a:t>ScheduleConfig</a:t>
            </a:r>
            <a:br>
              <a:rPr kumimoji="1" lang="en-US" altLang="zh-Hans" sz="2200" dirty="0"/>
            </a:br>
            <a:r>
              <a:rPr kumimoji="1" lang="en-US" altLang="zh-Hans" sz="2200" dirty="0"/>
              <a:t>2.</a:t>
            </a:r>
            <a:r>
              <a:rPr kumimoji="1" lang="zh-Hans" altLang="en-US" sz="2200" dirty="0"/>
              <a:t>任务执行期间进行耗时监控，及时制止耗时任务比如动画，在其他任务之前执行，以提高效率</a:t>
            </a:r>
            <a:r>
              <a:rPr kumimoji="1" lang="en-US" altLang="zh-Hans" sz="2200" dirty="0"/>
              <a:t>-</a:t>
            </a:r>
            <a:r>
              <a:rPr lang="en" altLang="zh-CN" sz="2200" dirty="0"/>
              <a:t> </a:t>
            </a:r>
            <a:r>
              <a:rPr lang="en" altLang="zh-CN" sz="2200" dirty="0" err="1"/>
              <a:t>LooperBuffer</a:t>
            </a:r>
            <a:br>
              <a:rPr kumimoji="1" lang="en-US" altLang="zh-Hans" sz="2200" dirty="0"/>
            </a:br>
            <a:r>
              <a:rPr kumimoji="1" lang="en-US" altLang="zh-Hans" sz="2200" dirty="0"/>
              <a:t>3.</a:t>
            </a:r>
            <a:r>
              <a:rPr kumimoji="1" lang="zh-Hans" altLang="en-US" sz="2200" dirty="0"/>
              <a:t>做好性能监控并记录各个任务执行的耗时时间</a:t>
            </a:r>
            <a:r>
              <a:rPr kumimoji="1" lang="en-US" altLang="zh-Hans" sz="2200" dirty="0"/>
              <a:t>-</a:t>
            </a:r>
            <a:r>
              <a:rPr lang="en" altLang="zh-CN" sz="2200" dirty="0" err="1"/>
              <a:t>NirvanaMonitor</a:t>
            </a:r>
            <a:r>
              <a:rPr lang="en" altLang="zh-CN" sz="2200" dirty="0"/>
              <a:t> </a:t>
            </a:r>
            <a:br>
              <a:rPr lang="en" altLang="zh-CN" sz="2200" dirty="0"/>
            </a:br>
            <a:br>
              <a:rPr kumimoji="1" lang="en-US" altLang="zh-Hans" sz="2800" dirty="0"/>
            </a:br>
            <a:r>
              <a:rPr kumimoji="1" lang="zh-Hans" altLang="en-US" sz="2800" dirty="0"/>
              <a:t>构成：</a:t>
            </a:r>
            <a:r>
              <a:rPr kumimoji="1" lang="en-US" altLang="zh-Hans" sz="2200" dirty="0"/>
              <a:t>Module</a:t>
            </a:r>
            <a:r>
              <a:rPr kumimoji="1" lang="zh-Hans" altLang="en-US" sz="2200" dirty="0"/>
              <a:t> 标明来自哪个模块</a:t>
            </a:r>
            <a:br>
              <a:rPr kumimoji="1" lang="en-US" altLang="zh-Hans" sz="2200" dirty="0"/>
            </a:br>
            <a:r>
              <a:rPr kumimoji="1" lang="zh-Hans" altLang="en-US" sz="2200" dirty="0"/>
              <a:t>           </a:t>
            </a:r>
            <a:r>
              <a:rPr kumimoji="1" lang="en-US" altLang="zh-Hans" sz="2200" dirty="0"/>
              <a:t>   </a:t>
            </a:r>
            <a:r>
              <a:rPr kumimoji="1" lang="en-US" altLang="zh-Hans" sz="2200" dirty="0" err="1"/>
              <a:t>ScheduleConfig</a:t>
            </a:r>
            <a:r>
              <a:rPr kumimoji="1" lang="zh-Hans" altLang="en-US" sz="2200" dirty="0"/>
              <a:t>表示要做的任务以及做好生命周期绑定工作</a:t>
            </a:r>
            <a:br>
              <a:rPr kumimoji="1" lang="en-US" altLang="zh-Hans" sz="2200" dirty="0"/>
            </a:br>
            <a:r>
              <a:rPr kumimoji="1" lang="en-US" altLang="zh-Hans" sz="2200" dirty="0"/>
              <a:t>              </a:t>
            </a:r>
            <a:r>
              <a:rPr kumimoji="1" lang="zh-Hans" altLang="en-US" sz="2200" dirty="0"/>
              <a:t>以一个</a:t>
            </a:r>
            <a:r>
              <a:rPr kumimoji="1" lang="en-US" altLang="zh-Hans" sz="2200" dirty="0"/>
              <a:t>Manager</a:t>
            </a:r>
            <a:r>
              <a:rPr kumimoji="1" lang="zh-Hans" altLang="en-US" sz="2200" dirty="0"/>
              <a:t>为例，例如</a:t>
            </a:r>
            <a:r>
              <a:rPr kumimoji="1" lang="en-US" altLang="zh-Hans" sz="2200" dirty="0" err="1"/>
              <a:t>LooperManager</a:t>
            </a:r>
            <a:br>
              <a:rPr kumimoji="1" lang="en-US" altLang="zh-Hans" sz="2200" dirty="0"/>
            </a:br>
            <a:br>
              <a:rPr kumimoji="1" lang="en-US" altLang="zh-Hans" sz="2800" dirty="0"/>
            </a:br>
            <a:r>
              <a:rPr kumimoji="1" lang="zh-Hans" altLang="en-US" sz="2800" dirty="0"/>
              <a:t>使用：</a:t>
            </a:r>
            <a:br>
              <a:rPr kumimoji="1" lang="en-US" altLang="zh-Hans" sz="2800" dirty="0"/>
            </a:br>
            <a:r>
              <a:rPr lang="en" altLang="zh-CN" sz="1800" dirty="0" err="1"/>
              <a:t>LooperManager.</a:t>
            </a:r>
            <a:r>
              <a:rPr lang="en" altLang="zh-CN" sz="1800" i="1" dirty="0" err="1">
                <a:effectLst/>
              </a:rPr>
              <a:t>executeTask</a:t>
            </a:r>
            <a:r>
              <a:rPr lang="en" altLang="zh-CN" sz="1800" dirty="0"/>
              <a:t>(</a:t>
            </a:r>
            <a:r>
              <a:rPr lang="en" altLang="zh-CN" sz="1800" dirty="0" err="1"/>
              <a:t>Module.</a:t>
            </a:r>
            <a:r>
              <a:rPr lang="en" altLang="zh-CN" sz="1800" i="1" dirty="0" err="1"/>
              <a:t>OPENPI_MODULE</a:t>
            </a:r>
            <a:r>
              <a:rPr lang="en" altLang="zh-CN" sz="1800" dirty="0"/>
              <a:t>, new </a:t>
            </a:r>
            <a:r>
              <a:rPr lang="en" altLang="zh-CN" sz="1800" dirty="0" err="1"/>
              <a:t>LooperTask</a:t>
            </a:r>
            <a:r>
              <a:rPr lang="en" altLang="zh-CN" sz="1800" dirty="0"/>
              <a:t>() {</a:t>
            </a:r>
            <a:br>
              <a:rPr lang="en" altLang="zh-CN" sz="1800" dirty="0"/>
            </a:br>
            <a:r>
              <a:rPr lang="en" altLang="zh-CN" sz="1800" dirty="0"/>
              <a:t>    @Override</a:t>
            </a:r>
            <a:br>
              <a:rPr lang="en" altLang="zh-CN" sz="1800" dirty="0"/>
            </a:br>
            <a:r>
              <a:rPr lang="en" altLang="zh-CN" sz="1800" dirty="0"/>
              <a:t>    public void run() {}</a:t>
            </a:r>
            <a:br>
              <a:rPr lang="en" altLang="zh-CN" sz="1800" dirty="0"/>
            </a:br>
            <a:r>
              <a:rPr lang="en" altLang="zh-CN" sz="1800" dirty="0"/>
              <a:t>}, </a:t>
            </a:r>
            <a:r>
              <a:rPr lang="en" altLang="zh-CN" sz="1800" dirty="0" err="1"/>
              <a:t>ScheduleConfig.</a:t>
            </a:r>
            <a:r>
              <a:rPr lang="en" altLang="zh-CN" sz="1800" i="1" dirty="0" err="1">
                <a:effectLst/>
              </a:rPr>
              <a:t>forSetupData</a:t>
            </a:r>
            <a:r>
              <a:rPr lang="en" altLang="zh-CN" sz="1800" dirty="0"/>
              <a:t>());</a:t>
            </a:r>
            <a:br>
              <a:rPr kumimoji="1" lang="en-US" altLang="zh-Hans" sz="1800" dirty="0"/>
            </a:br>
            <a:br>
              <a:rPr kumimoji="1" lang="en-US" altLang="zh-Hans" sz="2800" dirty="0"/>
            </a:br>
            <a:br>
              <a:rPr kumimoji="1" lang="en-US" altLang="zh-Hans" sz="2800" dirty="0"/>
            </a:br>
            <a:br>
              <a:rPr kumimoji="1" lang="en-US" altLang="zh-Hans" sz="2800" dirty="0"/>
            </a:br>
            <a:br>
              <a:rPr kumimoji="1" lang="en-US" altLang="zh-Hans" sz="2800" dirty="0"/>
            </a:br>
            <a:br>
              <a:rPr kumimoji="1" lang="en-US" altLang="zh-Hans" sz="2800" dirty="0"/>
            </a:b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085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AD386-74B9-9C4A-8C1F-22A88B67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7575"/>
          </a:xfrm>
        </p:spPr>
        <p:txBody>
          <a:bodyPr>
            <a:normAutofit fontScale="90000"/>
          </a:bodyPr>
          <a:lstStyle/>
          <a:p>
            <a:br>
              <a:rPr kumimoji="1" lang="en-US" altLang="zh-Hans" dirty="0"/>
            </a:br>
            <a:br>
              <a:rPr kumimoji="1" lang="en-US" altLang="zh-Hans" dirty="0"/>
            </a:br>
            <a:br>
              <a:rPr kumimoji="1" lang="en-US" altLang="zh-Hans" dirty="0"/>
            </a:br>
            <a:r>
              <a:rPr kumimoji="1" lang="zh-Hans" altLang="en-US" dirty="0"/>
              <a:t>问题代码</a:t>
            </a:r>
            <a:br>
              <a:rPr kumimoji="1" lang="en-US" altLang="zh-Hans" dirty="0"/>
            </a:br>
            <a:br>
              <a:rPr kumimoji="1" lang="en-US" altLang="zh-Hans" dirty="0"/>
            </a:br>
            <a:r>
              <a:rPr lang="en" altLang="zh-CN" sz="2700" dirty="0"/>
              <a:t>public </a:t>
            </a:r>
            <a:r>
              <a:rPr lang="en" altLang="zh-CN" sz="2700" dirty="0" err="1"/>
              <a:t>boolean</a:t>
            </a:r>
            <a:r>
              <a:rPr lang="en" altLang="zh-CN" sz="2700" dirty="0"/>
              <a:t> handle(T </a:t>
            </a:r>
            <a:r>
              <a:rPr lang="en" altLang="zh-CN" sz="2700" dirty="0" err="1"/>
              <a:t>inParam</a:t>
            </a:r>
            <a:r>
              <a:rPr lang="en" altLang="zh-CN" sz="2700" dirty="0"/>
              <a:t>) {</a:t>
            </a:r>
            <a:br>
              <a:rPr lang="en" altLang="zh-CN" sz="2700" dirty="0"/>
            </a:br>
            <a:r>
              <a:rPr lang="en" altLang="zh-CN" sz="2700" dirty="0"/>
              <a:t>    final List&lt;</a:t>
            </a:r>
            <a:r>
              <a:rPr lang="en" altLang="zh-CN" sz="2700" dirty="0" err="1"/>
              <a:t>StrategyHandler</a:t>
            </a:r>
            <a:r>
              <a:rPr lang="en" altLang="zh-CN" sz="2700" dirty="0"/>
              <a:t>&lt;T&gt;&gt; list = </a:t>
            </a:r>
            <a:r>
              <a:rPr lang="en" altLang="zh-CN" sz="2700" dirty="0" err="1"/>
              <a:t>mStrategyHandlers</a:t>
            </a:r>
            <a:r>
              <a:rPr lang="en" altLang="zh-CN" sz="2700" dirty="0"/>
              <a:t>;</a:t>
            </a:r>
            <a:br>
              <a:rPr lang="en" altLang="zh-CN" dirty="0"/>
            </a:br>
            <a:r>
              <a:rPr lang="en" altLang="zh-CN" sz="2700" dirty="0"/>
              <a:t>    </a:t>
            </a:r>
            <a:r>
              <a:rPr lang="en" altLang="zh-CN" sz="2700" dirty="0" err="1"/>
              <a:t>boolean</a:t>
            </a:r>
            <a:r>
              <a:rPr lang="en" altLang="zh-CN" sz="2700" dirty="0"/>
              <a:t> handled = false;</a:t>
            </a:r>
            <a:br>
              <a:rPr lang="en" altLang="zh-CN" sz="2700" dirty="0"/>
            </a:br>
            <a:r>
              <a:rPr lang="en" altLang="zh-CN" sz="2700" dirty="0"/>
              <a:t>    for (</a:t>
            </a:r>
            <a:r>
              <a:rPr lang="en" altLang="zh-CN" sz="2700" dirty="0" err="1"/>
              <a:t>StrategyHandler</a:t>
            </a:r>
            <a:r>
              <a:rPr lang="en" altLang="zh-CN" sz="2700" dirty="0"/>
              <a:t>&lt;T&gt; handler : list) {</a:t>
            </a:r>
            <a:br>
              <a:rPr lang="en" altLang="zh-CN" sz="2700" dirty="0"/>
            </a:br>
            <a:r>
              <a:rPr lang="en" altLang="zh-CN" sz="2700" dirty="0"/>
              <a:t>        if (</a:t>
            </a:r>
            <a:r>
              <a:rPr lang="en" altLang="zh-CN" sz="2700" dirty="0" err="1"/>
              <a:t>handler.handle</a:t>
            </a:r>
            <a:r>
              <a:rPr lang="en" altLang="zh-CN" sz="2700" dirty="0"/>
              <a:t>(</a:t>
            </a:r>
            <a:r>
              <a:rPr lang="en" altLang="zh-CN" sz="2700" dirty="0" err="1"/>
              <a:t>inParam</a:t>
            </a:r>
            <a:r>
              <a:rPr lang="en" altLang="zh-CN" sz="2700" dirty="0"/>
              <a:t>)) {</a:t>
            </a:r>
            <a:br>
              <a:rPr lang="en" altLang="zh-CN" sz="2700" dirty="0"/>
            </a:br>
            <a:r>
              <a:rPr lang="en" altLang="zh-CN" sz="2700" dirty="0"/>
              <a:t>            handled = true;</a:t>
            </a:r>
            <a:br>
              <a:rPr lang="en" altLang="zh-CN" sz="2700" dirty="0"/>
            </a:br>
            <a:r>
              <a:rPr lang="en" altLang="zh-CN" sz="2700" dirty="0"/>
              <a:t>	</a:t>
            </a:r>
            <a:r>
              <a:rPr lang="en" altLang="zh-CN" sz="2700" b="1" dirty="0">
                <a:solidFill>
                  <a:srgbClr val="FF0000"/>
                </a:solidFill>
              </a:rPr>
              <a:t> </a:t>
            </a:r>
            <a:r>
              <a:rPr lang="en-US" altLang="zh-Hans" sz="2700" b="1" dirty="0">
                <a:solidFill>
                  <a:srgbClr val="FF0000"/>
                </a:solidFill>
              </a:rPr>
              <a:t>break;</a:t>
            </a:r>
            <a:br>
              <a:rPr lang="en" altLang="zh-CN" sz="2700" b="1" dirty="0">
                <a:solidFill>
                  <a:srgbClr val="FF0000"/>
                </a:solidFill>
              </a:rPr>
            </a:br>
            <a:r>
              <a:rPr lang="en" altLang="zh-CN" sz="2700" dirty="0"/>
              <a:t>        }</a:t>
            </a:r>
            <a:br>
              <a:rPr lang="en" altLang="zh-CN" sz="2700" dirty="0"/>
            </a:br>
            <a:r>
              <a:rPr lang="en" altLang="zh-CN" sz="2700" dirty="0"/>
              <a:t>    }</a:t>
            </a:r>
            <a:br>
              <a:rPr lang="en" altLang="zh-CN" sz="2700" dirty="0"/>
            </a:br>
            <a:r>
              <a:rPr lang="en" altLang="zh-CN" sz="2700" dirty="0"/>
              <a:t>    return handled;</a:t>
            </a:r>
            <a:br>
              <a:rPr lang="en" altLang="zh-CN" sz="2700" dirty="0"/>
            </a:br>
            <a:r>
              <a:rPr lang="en" altLang="zh-CN" sz="2700" dirty="0"/>
              <a:t>}</a:t>
            </a:r>
            <a:br>
              <a:rPr kumimoji="1" lang="en-US" altLang="zh-Hans" dirty="0"/>
            </a:br>
            <a:br>
              <a:rPr kumimoji="1" lang="en-US" altLang="zh-Hans" dirty="0"/>
            </a:br>
            <a:br>
              <a:rPr kumimoji="1" lang="en-US" altLang="zh-Hans" dirty="0"/>
            </a:br>
            <a:br>
              <a:rPr kumimoji="1" lang="en-US" altLang="zh-Han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86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40238-D0A7-9B46-8A2E-9FB9D640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157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6000" dirty="0"/>
              <a:t> Thanks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83180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1360</TotalTime>
  <Words>37</Words>
  <Application>Microsoft Macintosh PowerPoint</Application>
  <PresentationFormat>宽屏</PresentationFormat>
  <Paragraphs>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openApi代码走读</vt:lpstr>
      <vt:lpstr>流程</vt:lpstr>
      <vt:lpstr>相关类调用流程展示</vt:lpstr>
      <vt:lpstr>   Nirvana框架 作用： 1.绑定page,scene生命周期，使得页面销毁时未执行的任务不再执行- ScheduleConfig 2.任务执行期间进行耗时监控，及时制止耗时任务比如动画，在其他任务之前执行，以提高效率- LooperBuffer 3.做好性能监控并记录各个任务执行的耗时时间-NirvanaMonitor   构成：Module 标明来自哪个模块               ScheduleConfig表示要做的任务以及做好生命周期绑定工作               以一个Manager为例，例如LooperManager  使用： LooperManager.executeTask(Module.OPENPI_MODULE, new LooperTask() {     @Override     public void run() {} }, ScheduleConfig.forSetupData());      </vt:lpstr>
      <vt:lpstr>   问题代码  public boolean handle(T inParam) {     final List&lt;StrategyHandler&lt;T&gt;&gt; list = mStrategyHandlers;     boolean handled = false;     for (StrategyHandler&lt;T&gt; handler : list) {         if (handler.handle(inParam)) {             handled = true;   break;         }     }     return handled; }    </vt:lpstr>
      <vt:lpstr> Thanks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openApi代码走读</dc:title>
  <dc:creator>Microsoft Office 用户</dc:creator>
  <cp:lastModifiedBy>Microsoft Office 用户</cp:lastModifiedBy>
  <cp:revision>21</cp:revision>
  <dcterms:created xsi:type="dcterms:W3CDTF">2018-10-30T12:40:51Z</dcterms:created>
  <dcterms:modified xsi:type="dcterms:W3CDTF">2018-10-31T11:21:09Z</dcterms:modified>
</cp:coreProperties>
</file>