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57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Flutter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5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context of a Flutter application, Maps can be used to store and manage various types of data, such as user preferences, configuration settings, or even the data for individual items in a list or grid.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8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Navigation in Flutter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Flutter's navigation system allows you to move between different screens or "routes" in your app.</a:t>
            </a:r>
          </a:p>
          <a:p>
            <a:r>
              <a:rPr lang="en-US" dirty="0" smtClean="0"/>
              <a:t>Navigation </a:t>
            </a:r>
            <a:r>
              <a:rPr lang="en-US" dirty="0"/>
              <a:t>in Flutter is based on the concept of a "Navigator" widget, which manages a stack of "Route" objects.</a:t>
            </a:r>
          </a:p>
          <a:p>
            <a:r>
              <a:rPr lang="en-US" dirty="0" smtClean="0"/>
              <a:t>Each </a:t>
            </a:r>
            <a:r>
              <a:rPr lang="en-US" dirty="0"/>
              <a:t>"Route" represents a single screen or page in your app.</a:t>
            </a:r>
          </a:p>
        </p:txBody>
      </p:sp>
    </p:spTree>
    <p:extLst>
      <p:ext uri="{BB962C8B-B14F-4D97-AF65-F5344CB8AC3E}">
        <p14:creationId xmlns:p14="http://schemas.microsoft.com/office/powerpoint/2010/main" val="126580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Widget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Navigator widget is the core of Flutter's navigation system.</a:t>
            </a:r>
          </a:p>
          <a:p>
            <a:r>
              <a:rPr lang="en-US" dirty="0"/>
              <a:t> It provides methods to push, pop, and manage the stack of routes.</a:t>
            </a:r>
          </a:p>
          <a:p>
            <a:r>
              <a:rPr lang="en-US" dirty="0"/>
              <a:t> Examples of Navigator methods:</a:t>
            </a:r>
          </a:p>
          <a:p>
            <a:r>
              <a:rPr lang="en-US" dirty="0"/>
              <a:t>   </a:t>
            </a:r>
            <a:r>
              <a:rPr lang="en-US" dirty="0" err="1"/>
              <a:t>Navigator.push</a:t>
            </a:r>
            <a:r>
              <a:rPr lang="en-US" dirty="0"/>
              <a:t>(): adds a new route to the stack</a:t>
            </a:r>
          </a:p>
          <a:p>
            <a:r>
              <a:rPr lang="en-US" dirty="0"/>
              <a:t>   </a:t>
            </a:r>
            <a:r>
              <a:rPr lang="en-US" dirty="0" err="1"/>
              <a:t>Navigator.pop</a:t>
            </a:r>
            <a:r>
              <a:rPr lang="en-US" dirty="0"/>
              <a:t>(): removes the top route from the stack</a:t>
            </a:r>
          </a:p>
          <a:p>
            <a:r>
              <a:rPr lang="en-US" dirty="0"/>
              <a:t>   </a:t>
            </a:r>
            <a:r>
              <a:rPr lang="en-US" dirty="0" err="1"/>
              <a:t>Navigator.pushNamed</a:t>
            </a:r>
            <a:r>
              <a:rPr lang="en-US" dirty="0"/>
              <a:t>(): navigates to a named route</a:t>
            </a:r>
          </a:p>
        </p:txBody>
      </p:sp>
    </p:spTree>
    <p:extLst>
      <p:ext uri="{BB962C8B-B14F-4D97-AF65-F5344CB8AC3E}">
        <p14:creationId xmlns:p14="http://schemas.microsoft.com/office/powerpoint/2010/main" val="273221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Flutter </a:t>
            </a:r>
            <a:r>
              <a:rPr lang="en-US" dirty="0"/>
              <a:t>supports named routes, which are routes that can be identified by a string.</a:t>
            </a:r>
          </a:p>
          <a:p>
            <a:r>
              <a:rPr lang="en-US" dirty="0"/>
              <a:t> This allows you to define routes in a central location and navigate to them by name.</a:t>
            </a:r>
          </a:p>
          <a:p>
            <a:r>
              <a:rPr lang="en-US" dirty="0"/>
              <a:t> To use named routes:</a:t>
            </a:r>
          </a:p>
          <a:p>
            <a:r>
              <a:rPr lang="en-US" dirty="0"/>
              <a:t>  1. Define the routes in the </a:t>
            </a:r>
            <a:r>
              <a:rPr lang="en-US" dirty="0" err="1"/>
              <a:t>MaterialApp</a:t>
            </a:r>
            <a:r>
              <a:rPr lang="en-US" dirty="0"/>
              <a:t> or </a:t>
            </a:r>
            <a:r>
              <a:rPr lang="en-US" dirty="0" err="1"/>
              <a:t>CupertinoApp</a:t>
            </a:r>
            <a:r>
              <a:rPr lang="en-US" dirty="0"/>
              <a:t> widget.</a:t>
            </a:r>
          </a:p>
          <a:p>
            <a:r>
              <a:rPr lang="en-US" dirty="0"/>
              <a:t>  2. Navigate to a named route using </a:t>
            </a:r>
            <a:r>
              <a:rPr lang="en-US" dirty="0" err="1"/>
              <a:t>Navigator.pushNamed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6816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Routes </a:t>
            </a:r>
            <a:r>
              <a:rPr lang="en-US" dirty="0"/>
              <a:t>in Flutter can accept arguments, which are passed when the route is pushed.</a:t>
            </a:r>
          </a:p>
          <a:p>
            <a:r>
              <a:rPr lang="en-US" dirty="0"/>
              <a:t> Arguments can be used to pass data between screens, such as the ID of an item to display.</a:t>
            </a:r>
          </a:p>
          <a:p>
            <a:r>
              <a:rPr lang="en-US" dirty="0"/>
              <a:t> To pass arguments, use the </a:t>
            </a:r>
            <a:r>
              <a:rPr lang="en-US" dirty="0" err="1"/>
              <a:t>Navigator.push</a:t>
            </a:r>
            <a:r>
              <a:rPr lang="en-US" dirty="0"/>
              <a:t>() method and provide a </a:t>
            </a:r>
            <a:r>
              <a:rPr lang="en-US" dirty="0" err="1"/>
              <a:t>MaterialPageRoute</a:t>
            </a:r>
            <a:r>
              <a:rPr lang="en-US" dirty="0"/>
              <a:t> or </a:t>
            </a:r>
            <a:r>
              <a:rPr lang="en-US" dirty="0" err="1"/>
              <a:t>CupertinoPageRoute</a:t>
            </a:r>
            <a:r>
              <a:rPr lang="en-US" dirty="0"/>
              <a:t> with the arguments.</a:t>
            </a:r>
          </a:p>
        </p:txBody>
      </p:sp>
    </p:spTree>
    <p:extLst>
      <p:ext uri="{BB962C8B-B14F-4D97-AF65-F5344CB8AC3E}">
        <p14:creationId xmlns:p14="http://schemas.microsoft.com/office/powerpoint/2010/main" val="43669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Navigator.pop</a:t>
            </a:r>
            <a:r>
              <a:rPr lang="en-US" dirty="0"/>
              <a:t>() method is used to navigate back to the previous screen.</a:t>
            </a:r>
          </a:p>
          <a:p>
            <a:r>
              <a:rPr lang="en-US" dirty="0"/>
              <a:t> You can also pass data back to the previous screen using the </a:t>
            </a:r>
            <a:r>
              <a:rPr lang="en-US" dirty="0" err="1"/>
              <a:t>Navigator.pop</a:t>
            </a:r>
            <a:r>
              <a:rPr lang="en-US" dirty="0"/>
              <a:t>() method.</a:t>
            </a:r>
          </a:p>
          <a:p>
            <a:r>
              <a:rPr lang="en-US" dirty="0"/>
              <a:t> Example:</a:t>
            </a:r>
          </a:p>
          <a:p>
            <a:r>
              <a:rPr lang="en-US" dirty="0"/>
              <a:t>  dart</a:t>
            </a:r>
          </a:p>
          <a:p>
            <a:r>
              <a:rPr lang="en-US" dirty="0"/>
              <a:t>  </a:t>
            </a:r>
            <a:r>
              <a:rPr lang="en-US" dirty="0" err="1"/>
              <a:t>Navigator.pop</a:t>
            </a:r>
            <a:r>
              <a:rPr lang="en-US" dirty="0"/>
              <a:t>(context, 'Data to be returned');</a:t>
            </a:r>
          </a:p>
        </p:txBody>
      </p:sp>
    </p:spTree>
    <p:extLst>
      <p:ext uri="{BB962C8B-B14F-4D97-AF65-F5344CB8AC3E}">
        <p14:creationId xmlns:p14="http://schemas.microsoft.com/office/powerpoint/2010/main" val="41751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Progress Indicator?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/>
              <a:t>The Linear Progress Indicator is a widget in the Flutter framework</a:t>
            </a:r>
          </a:p>
          <a:p>
            <a:r>
              <a:rPr lang="en-US" dirty="0"/>
              <a:t>- It displays a progress indicator in the form of a horizontal bar</a:t>
            </a:r>
          </a:p>
          <a:p>
            <a:r>
              <a:rPr lang="en-US" dirty="0"/>
              <a:t>- It is used to visually represent the progress of an ongoing operation or process</a:t>
            </a:r>
          </a:p>
        </p:txBody>
      </p:sp>
    </p:spTree>
    <p:extLst>
      <p:ext uri="{BB962C8B-B14F-4D97-AF65-F5344CB8AC3E}">
        <p14:creationId xmlns:p14="http://schemas.microsoft.com/office/powerpoint/2010/main" val="263149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`value` property of the `</a:t>
            </a:r>
            <a:r>
              <a:rPr lang="en-US" dirty="0" err="1"/>
              <a:t>LinearProgressIndicator</a:t>
            </a:r>
            <a:r>
              <a:rPr lang="en-US" dirty="0"/>
              <a:t>` sets the current progress</a:t>
            </a:r>
          </a:p>
          <a:p>
            <a:r>
              <a:rPr lang="en-US" dirty="0" smtClean="0"/>
              <a:t>It </a:t>
            </a:r>
            <a:r>
              <a:rPr lang="en-US" dirty="0"/>
              <a:t>takes a double value between 0.0 and 1.0, where 0.0 is 0% progress and 1.0 is 100% progress</a:t>
            </a:r>
          </a:p>
          <a:p>
            <a:r>
              <a:rPr lang="en-US" dirty="0" smtClean="0"/>
              <a:t>The </a:t>
            </a:r>
            <a:r>
              <a:rPr lang="en-US" dirty="0"/>
              <a:t>`</a:t>
            </a:r>
            <a:r>
              <a:rPr lang="en-US" dirty="0" err="1"/>
              <a:t>backgroundColor</a:t>
            </a:r>
            <a:r>
              <a:rPr lang="en-US" dirty="0"/>
              <a:t>` property sets the color of the progress bar's background</a:t>
            </a:r>
          </a:p>
          <a:p>
            <a:r>
              <a:rPr lang="en-US" dirty="0" smtClean="0"/>
              <a:t>The </a:t>
            </a:r>
            <a:r>
              <a:rPr lang="en-US" dirty="0"/>
              <a:t>`</a:t>
            </a:r>
            <a:r>
              <a:rPr lang="en-US" dirty="0" err="1"/>
              <a:t>valueColor</a:t>
            </a:r>
            <a:r>
              <a:rPr lang="en-US" dirty="0"/>
              <a:t>` property sets the color of the progress bar itself</a:t>
            </a:r>
          </a:p>
          <a:p>
            <a:r>
              <a:rPr lang="en-US" dirty="0" smtClean="0"/>
              <a:t>The </a:t>
            </a:r>
            <a:r>
              <a:rPr lang="en-US" dirty="0"/>
              <a:t>`</a:t>
            </a:r>
            <a:r>
              <a:rPr lang="en-US" dirty="0" err="1"/>
              <a:t>LinearProgressIndicator</a:t>
            </a:r>
            <a:r>
              <a:rPr lang="en-US" dirty="0"/>
              <a:t>` automatically animates the progress bar as the `value` changes</a:t>
            </a:r>
          </a:p>
        </p:txBody>
      </p:sp>
    </p:spTree>
    <p:extLst>
      <p:ext uri="{BB962C8B-B14F-4D97-AF65-F5344CB8AC3E}">
        <p14:creationId xmlns:p14="http://schemas.microsoft.com/office/powerpoint/2010/main" val="154853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In the provided code, the `_</a:t>
            </a:r>
            <a:r>
              <a:rPr lang="en-US" dirty="0" err="1"/>
              <a:t>deliveryProgress</a:t>
            </a:r>
            <a:r>
              <a:rPr lang="en-US" dirty="0"/>
              <a:t>` variable controls the value of the `</a:t>
            </a:r>
            <a:r>
              <a:rPr lang="en-US" dirty="0" err="1"/>
              <a:t>LinearProgressIndicator</a:t>
            </a:r>
            <a:r>
              <a:rPr lang="en-US" dirty="0"/>
              <a:t>`</a:t>
            </a:r>
          </a:p>
          <a:p>
            <a:r>
              <a:rPr lang="en-US" dirty="0" smtClean="0"/>
              <a:t>As </a:t>
            </a:r>
            <a:r>
              <a:rPr lang="en-US" dirty="0"/>
              <a:t>`_</a:t>
            </a:r>
            <a:r>
              <a:rPr lang="en-US" dirty="0" err="1"/>
              <a:t>deliveryProgress</a:t>
            </a:r>
            <a:r>
              <a:rPr lang="en-US" dirty="0"/>
              <a:t>` increases from 0.0 to 1.0, the progress bar fills up from left to </a:t>
            </a:r>
            <a:r>
              <a:rPr lang="en-US" dirty="0" smtClean="0"/>
              <a:t>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7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Once the progress reaches 1.0, the `_</a:t>
            </a:r>
            <a:r>
              <a:rPr lang="en-US" dirty="0" err="1"/>
              <a:t>deliveryProgress</a:t>
            </a:r>
            <a:r>
              <a:rPr lang="en-US" dirty="0"/>
              <a:t>` variable is reset to 0.0, and the cycle repeats</a:t>
            </a:r>
          </a:p>
          <a:p>
            <a:r>
              <a:rPr lang="en-US" dirty="0" smtClean="0"/>
              <a:t>The </a:t>
            </a:r>
            <a:r>
              <a:rPr lang="en-US" dirty="0"/>
              <a:t>`</a:t>
            </a:r>
            <a:r>
              <a:rPr lang="en-US" dirty="0" err="1"/>
              <a:t>LinearProgressIndicator</a:t>
            </a:r>
            <a:r>
              <a:rPr lang="en-US" dirty="0"/>
              <a:t>` is versatile(can be used different </a:t>
            </a:r>
            <a:r>
              <a:rPr lang="en-US" dirty="0" err="1"/>
              <a:t>purpouse</a:t>
            </a:r>
            <a:r>
              <a:rPr lang="en-US" dirty="0"/>
              <a:t>) and can be used to display the progress of various types of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9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showDialog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is a Flutter function that displays a modal dialog or popup on the screen. It takes two main parameters:</a:t>
            </a:r>
          </a:p>
          <a:p>
            <a:r>
              <a:rPr lang="en-US" dirty="0"/>
              <a:t>   - context: The current build context, which is used to access the application's Navigator and other properties.</a:t>
            </a:r>
          </a:p>
          <a:p>
            <a:r>
              <a:rPr lang="en-US" dirty="0"/>
              <a:t>   - builder: A callback function that returns the widget to be displayed in the dialog.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600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AlertDialog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the widget that is returned by the builder callback. It represents a standard alert dialog, which is a type of dialog that displays a message and provides buttons for the user to interact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8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Flutter, a dictionary is a data structure that is commonly </a:t>
            </a:r>
            <a:r>
              <a:rPr lang="en-US" dirty="0" smtClean="0"/>
              <a:t>term  </a:t>
            </a:r>
            <a:r>
              <a:rPr lang="en-US" dirty="0"/>
              <a:t>as a `Map`. It is a collection of key-value pairs, where the keys are unique and the values can be of any type.</a:t>
            </a:r>
          </a:p>
        </p:txBody>
      </p:sp>
    </p:spTree>
    <p:extLst>
      <p:ext uri="{BB962C8B-B14F-4D97-AF65-F5344CB8AC3E}">
        <p14:creationId xmlns:p14="http://schemas.microsoft.com/office/powerpoint/2010/main" val="265070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Maps are commonly used in Flutter to store and manage data that has a logical relationship between a key and a value. They are particularly useful when you need to quickly look up or access specific pieces of information based on a unique identifier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43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4027</TotalTime>
  <Words>747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Advanced widgets</vt:lpstr>
      <vt:lpstr>What is a Linear Progress Indicator?</vt:lpstr>
      <vt:lpstr>How does it work?</vt:lpstr>
      <vt:lpstr>Example Usage</vt:lpstr>
      <vt:lpstr>PowerPoint Presentation</vt:lpstr>
      <vt:lpstr>showDialog:</vt:lpstr>
      <vt:lpstr> AlertDialog</vt:lpstr>
      <vt:lpstr>Dictionary</vt:lpstr>
      <vt:lpstr>PowerPoint Presentation</vt:lpstr>
      <vt:lpstr>PowerPoint Presentation</vt:lpstr>
      <vt:lpstr>Introduction to Navigation in Flutter</vt:lpstr>
      <vt:lpstr>Navigator Widget</vt:lpstr>
      <vt:lpstr>Named Routes</vt:lpstr>
      <vt:lpstr>Route Arguments</vt:lpstr>
      <vt:lpstr>Navigating 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</dc:title>
  <dc:creator>Microsoft account</dc:creator>
  <cp:lastModifiedBy>Microsoft account</cp:lastModifiedBy>
  <cp:revision>4</cp:revision>
  <dcterms:created xsi:type="dcterms:W3CDTF">2024-07-24T13:29:15Z</dcterms:created>
  <dcterms:modified xsi:type="dcterms:W3CDTF">2024-07-27T08:37:05Z</dcterms:modified>
</cp:coreProperties>
</file>