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4" r:id="rId3"/>
    <p:sldId id="295" r:id="rId4"/>
    <p:sldId id="263" r:id="rId5"/>
    <p:sldId id="262" r:id="rId6"/>
    <p:sldId id="264" r:id="rId7"/>
    <p:sldId id="265" r:id="rId8"/>
    <p:sldId id="266" r:id="rId9"/>
    <p:sldId id="267" r:id="rId10"/>
    <p:sldId id="268" r:id="rId11"/>
    <p:sldId id="296" r:id="rId12"/>
    <p:sldId id="269" r:id="rId13"/>
    <p:sldId id="270" r:id="rId14"/>
    <p:sldId id="271" r:id="rId15"/>
    <p:sldId id="272" r:id="rId16"/>
    <p:sldId id="273" r:id="rId17"/>
    <p:sldId id="274" r:id="rId18"/>
    <p:sldId id="275" r:id="rId19"/>
    <p:sldId id="276" r:id="rId20"/>
    <p:sldId id="277" r:id="rId21"/>
    <p:sldId id="278" r:id="rId22"/>
    <p:sldId id="279" r:id="rId23"/>
    <p:sldId id="257" r:id="rId24"/>
    <p:sldId id="280" r:id="rId25"/>
    <p:sldId id="258" r:id="rId26"/>
    <p:sldId id="281" r:id="rId27"/>
    <p:sldId id="259" r:id="rId28"/>
    <p:sldId id="282" r:id="rId29"/>
    <p:sldId id="283" r:id="rId30"/>
    <p:sldId id="284" r:id="rId31"/>
    <p:sldId id="285" r:id="rId32"/>
    <p:sldId id="286" r:id="rId33"/>
    <p:sldId id="287" r:id="rId34"/>
    <p:sldId id="288" r:id="rId35"/>
    <p:sldId id="289" r:id="rId36"/>
    <p:sldId id="292" r:id="rId37"/>
    <p:sldId id="290" r:id="rId38"/>
    <p:sldId id="291" r:id="rId39"/>
    <p:sldId id="29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48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7/13/2024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7/13/2024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flutter-an-introduction-to-the-open-source-sdk-by-googl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Flutter widgets </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75581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3. Interactive Widgets:</a:t>
            </a:r>
          </a:p>
          <a:p>
            <a:r>
              <a:rPr lang="en-US" dirty="0"/>
              <a:t>   - Button: Allows users to tap and trigger an action</a:t>
            </a:r>
          </a:p>
          <a:p>
            <a:r>
              <a:rPr lang="en-US" dirty="0"/>
              <a:t>   - </a:t>
            </a:r>
            <a:r>
              <a:rPr lang="en-US" dirty="0" err="1"/>
              <a:t>TextField</a:t>
            </a:r>
            <a:r>
              <a:rPr lang="en-US" dirty="0"/>
              <a:t>: Allows users to enter and edit text</a:t>
            </a:r>
          </a:p>
          <a:p>
            <a:r>
              <a:rPr lang="en-US" dirty="0"/>
              <a:t>   - Slider: Allows users to select a value from a range</a:t>
            </a:r>
          </a:p>
        </p:txBody>
      </p:sp>
    </p:spTree>
    <p:extLst>
      <p:ext uri="{BB962C8B-B14F-4D97-AF65-F5344CB8AC3E}">
        <p14:creationId xmlns:p14="http://schemas.microsoft.com/office/powerpoint/2010/main" val="1861597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1000" y="3025775"/>
            <a:ext cx="3810000" cy="2381250"/>
          </a:xfrm>
        </p:spPr>
      </p:pic>
    </p:spTree>
    <p:extLst>
      <p:ext uri="{BB962C8B-B14F-4D97-AF65-F5344CB8AC3E}">
        <p14:creationId xmlns:p14="http://schemas.microsoft.com/office/powerpoint/2010/main" val="3168206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4. Scrolling Widgets:</a:t>
            </a:r>
          </a:p>
          <a:p>
            <a:r>
              <a:rPr lang="en-US" dirty="0"/>
              <a:t>   - </a:t>
            </a:r>
            <a:r>
              <a:rPr lang="en-US" dirty="0" err="1"/>
              <a:t>ListView</a:t>
            </a:r>
            <a:r>
              <a:rPr lang="en-US" dirty="0"/>
              <a:t>: Displays a scrollable list of child widgets</a:t>
            </a:r>
          </a:p>
          <a:p>
            <a:r>
              <a:rPr lang="en-US" dirty="0"/>
              <a:t>   - </a:t>
            </a:r>
            <a:r>
              <a:rPr lang="en-US" dirty="0" err="1"/>
              <a:t>GridView</a:t>
            </a:r>
            <a:r>
              <a:rPr lang="en-US" dirty="0"/>
              <a:t>: Displays a scrollable grid of child widgets</a:t>
            </a:r>
          </a:p>
          <a:p>
            <a:r>
              <a:rPr lang="en-US" dirty="0"/>
              <a:t>   - </a:t>
            </a:r>
            <a:r>
              <a:rPr lang="en-US" dirty="0" err="1"/>
              <a:t>SingleChildScrollView</a:t>
            </a:r>
            <a:r>
              <a:rPr lang="en-US" dirty="0"/>
              <a:t>: Allows a single child widget to be scrollable</a:t>
            </a:r>
          </a:p>
        </p:txBody>
      </p:sp>
    </p:spTree>
    <p:extLst>
      <p:ext uri="{BB962C8B-B14F-4D97-AF65-F5344CB8AC3E}">
        <p14:creationId xmlns:p14="http://schemas.microsoft.com/office/powerpoint/2010/main" val="1485728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5. Styling Widgets:</a:t>
            </a:r>
          </a:p>
          <a:p>
            <a:r>
              <a:rPr lang="en-US" dirty="0"/>
              <a:t> </a:t>
            </a:r>
            <a:r>
              <a:rPr lang="en-US" dirty="0" smtClean="0"/>
              <a:t>Container</a:t>
            </a:r>
            <a:r>
              <a:rPr lang="en-US" dirty="0"/>
              <a:t>: Allows you to apply padding, margins, and decorations to child widgets</a:t>
            </a:r>
          </a:p>
          <a:p>
            <a:r>
              <a:rPr lang="en-US" dirty="0"/>
              <a:t> </a:t>
            </a:r>
            <a:r>
              <a:rPr lang="en-US" dirty="0" smtClean="0"/>
              <a:t>Padding</a:t>
            </a:r>
            <a:r>
              <a:rPr lang="en-US" dirty="0"/>
              <a:t>: Adds padding around a child widget</a:t>
            </a:r>
          </a:p>
          <a:p>
            <a:r>
              <a:rPr lang="en-US" dirty="0"/>
              <a:t> </a:t>
            </a:r>
            <a:r>
              <a:rPr lang="en-US" dirty="0" smtClean="0"/>
              <a:t>Theme</a:t>
            </a:r>
            <a:r>
              <a:rPr lang="en-US" dirty="0"/>
              <a:t>: Allows you to apply a consistent style across your app</a:t>
            </a:r>
          </a:p>
        </p:txBody>
      </p:sp>
    </p:spTree>
    <p:extLst>
      <p:ext uri="{BB962C8B-B14F-4D97-AF65-F5344CB8AC3E}">
        <p14:creationId xmlns:p14="http://schemas.microsoft.com/office/powerpoint/2010/main" val="1854243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Types of Widgets</a:t>
            </a:r>
          </a:p>
        </p:txBody>
      </p:sp>
      <p:sp>
        <p:nvSpPr>
          <p:cNvPr id="3" name="Content Placeholder 2"/>
          <p:cNvSpPr>
            <a:spLocks noGrp="1"/>
          </p:cNvSpPr>
          <p:nvPr>
            <p:ph idx="1"/>
          </p:nvPr>
        </p:nvSpPr>
        <p:spPr/>
        <p:txBody>
          <a:bodyPr/>
          <a:lstStyle/>
          <a:p>
            <a:pPr fontAlgn="base"/>
            <a:r>
              <a:rPr lang="en-US" dirty="0" smtClean="0"/>
              <a:t>There </a:t>
            </a:r>
            <a:r>
              <a:rPr lang="en-US" dirty="0"/>
              <a:t>are broadly two types of widgets in the flutter: </a:t>
            </a:r>
          </a:p>
          <a:p>
            <a:pPr fontAlgn="base"/>
            <a:r>
              <a:rPr lang="en-US" dirty="0"/>
              <a:t>Stateless Widget</a:t>
            </a:r>
          </a:p>
          <a:p>
            <a:pPr fontAlgn="base"/>
            <a:r>
              <a:rPr lang="en-US" dirty="0" err="1"/>
              <a:t>Stateful</a:t>
            </a:r>
            <a:r>
              <a:rPr lang="en-US" dirty="0"/>
              <a:t> Widget</a:t>
            </a:r>
          </a:p>
        </p:txBody>
      </p:sp>
    </p:spTree>
    <p:extLst>
      <p:ext uri="{BB962C8B-B14F-4D97-AF65-F5344CB8AC3E}">
        <p14:creationId xmlns:p14="http://schemas.microsoft.com/office/powerpoint/2010/main" val="2364837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smtClean="0"/>
              <a:t>Stateless </a:t>
            </a:r>
            <a:r>
              <a:rPr lang="en-US" b="1" dirty="0"/>
              <a:t>Widget</a:t>
            </a:r>
          </a:p>
        </p:txBody>
      </p:sp>
      <p:sp>
        <p:nvSpPr>
          <p:cNvPr id="3" name="Content Placeholder 2"/>
          <p:cNvSpPr>
            <a:spLocks noGrp="1"/>
          </p:cNvSpPr>
          <p:nvPr>
            <p:ph idx="1"/>
          </p:nvPr>
        </p:nvSpPr>
        <p:spPr/>
        <p:txBody>
          <a:bodyPr/>
          <a:lstStyle/>
          <a:p>
            <a:pPr fontAlgn="base"/>
            <a:r>
              <a:rPr lang="en-US" dirty="0" smtClean="0"/>
              <a:t>Stateless </a:t>
            </a:r>
            <a:r>
              <a:rPr lang="en-US" dirty="0"/>
              <a:t>Widget is a type of widget which once built , then it’s properties and state can’t be changed. These widgets are immutable, once created can’t be modified.</a:t>
            </a:r>
          </a:p>
          <a:p>
            <a:endParaRPr lang="en-US" dirty="0"/>
          </a:p>
        </p:txBody>
      </p:sp>
    </p:spTree>
    <p:extLst>
      <p:ext uri="{BB962C8B-B14F-4D97-AF65-F5344CB8AC3E}">
        <p14:creationId xmlns:p14="http://schemas.microsoft.com/office/powerpoint/2010/main" val="1625657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Note: These are used for static content or UI content that don’t need a change after time.</a:t>
            </a:r>
          </a:p>
          <a:p>
            <a:endParaRPr lang="en-US" dirty="0"/>
          </a:p>
          <a:p>
            <a:r>
              <a:rPr lang="en-US" dirty="0"/>
              <a:t>Key </a:t>
            </a:r>
            <a:r>
              <a:rPr lang="en-US" dirty="0" err="1"/>
              <a:t>Characterstics</a:t>
            </a:r>
            <a:r>
              <a:rPr lang="en-US" dirty="0"/>
              <a:t> of Stateless Widgets are: Immutable , No State and Lightweight.</a:t>
            </a:r>
          </a:p>
          <a:p>
            <a:endParaRPr lang="en-US" dirty="0"/>
          </a:p>
          <a:p>
            <a:r>
              <a:rPr lang="en-US" dirty="0"/>
              <a:t>Examples: Display Text , Icons, Images, etc.</a:t>
            </a:r>
          </a:p>
        </p:txBody>
      </p:sp>
    </p:spTree>
    <p:extLst>
      <p:ext uri="{BB962C8B-B14F-4D97-AF65-F5344CB8AC3E}">
        <p14:creationId xmlns:p14="http://schemas.microsoft.com/office/powerpoint/2010/main" val="2198170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2. </a:t>
            </a:r>
            <a:r>
              <a:rPr lang="en-US" b="1" dirty="0" err="1"/>
              <a:t>Stateful</a:t>
            </a:r>
            <a:r>
              <a:rPr lang="en-US" b="1" dirty="0"/>
              <a:t> Widget</a:t>
            </a:r>
          </a:p>
        </p:txBody>
      </p:sp>
      <p:sp>
        <p:nvSpPr>
          <p:cNvPr id="3" name="Content Placeholder 2"/>
          <p:cNvSpPr>
            <a:spLocks noGrp="1"/>
          </p:cNvSpPr>
          <p:nvPr>
            <p:ph idx="1"/>
          </p:nvPr>
        </p:nvSpPr>
        <p:spPr/>
        <p:txBody>
          <a:bodyPr/>
          <a:lstStyle/>
          <a:p>
            <a:r>
              <a:rPr lang="en-US" dirty="0" err="1"/>
              <a:t>Stateful</a:t>
            </a:r>
            <a:r>
              <a:rPr lang="en-US" dirty="0"/>
              <a:t> Widgets is a type of widget that can change state. It can maintain and update the appearance in the response to change in state.</a:t>
            </a:r>
          </a:p>
        </p:txBody>
      </p:sp>
    </p:spTree>
    <p:extLst>
      <p:ext uri="{BB962C8B-B14F-4D97-AF65-F5344CB8AC3E}">
        <p14:creationId xmlns:p14="http://schemas.microsoft.com/office/powerpoint/2010/main" val="3935085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Note: These are used for dynamic change in the properties and appearance over the time.</a:t>
            </a:r>
          </a:p>
          <a:p>
            <a:endParaRPr lang="en-US" dirty="0"/>
          </a:p>
          <a:p>
            <a:r>
              <a:rPr lang="en-US" dirty="0"/>
              <a:t>Key </a:t>
            </a:r>
            <a:r>
              <a:rPr lang="en-US" dirty="0" err="1"/>
              <a:t>Characterstics</a:t>
            </a:r>
            <a:r>
              <a:rPr lang="en-US" dirty="0"/>
              <a:t> of </a:t>
            </a:r>
            <a:r>
              <a:rPr lang="en-US" dirty="0" err="1"/>
              <a:t>Stateful</a:t>
            </a:r>
            <a:r>
              <a:rPr lang="en-US" dirty="0"/>
              <a:t> Widgets are: Mutable State , State Lifecycle and Dynamic Updates.</a:t>
            </a:r>
          </a:p>
          <a:p>
            <a:endParaRPr lang="en-US" dirty="0"/>
          </a:p>
          <a:p>
            <a:r>
              <a:rPr lang="en-US" dirty="0"/>
              <a:t>Examples: Buttons, Sliders, Text Fields, etc.</a:t>
            </a:r>
          </a:p>
        </p:txBody>
      </p:sp>
    </p:spTree>
    <p:extLst>
      <p:ext uri="{BB962C8B-B14F-4D97-AF65-F5344CB8AC3E}">
        <p14:creationId xmlns:p14="http://schemas.microsoft.com/office/powerpoint/2010/main" val="2623971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Flutter tree</a:t>
            </a:r>
            <a:endParaRPr lang="en-US" dirty="0"/>
          </a:p>
        </p:txBody>
      </p:sp>
      <p:sp>
        <p:nvSpPr>
          <p:cNvPr id="3" name="Content Placeholder 2"/>
          <p:cNvSpPr>
            <a:spLocks noGrp="1"/>
          </p:cNvSpPr>
          <p:nvPr>
            <p:ph idx="1"/>
          </p:nvPr>
        </p:nvSpPr>
        <p:spPr/>
        <p:txBody>
          <a:bodyPr>
            <a:normAutofit lnSpcReduction="10000"/>
          </a:bodyPr>
          <a:lstStyle/>
          <a:p>
            <a:r>
              <a:rPr lang="en-US" dirty="0"/>
              <a:t>App</a:t>
            </a:r>
          </a:p>
          <a:p>
            <a:r>
              <a:rPr lang="en-US" dirty="0"/>
              <a:t>├── Scaffold</a:t>
            </a:r>
          </a:p>
          <a:p>
            <a:r>
              <a:rPr lang="en-US" dirty="0"/>
              <a:t>│   ├── </a:t>
            </a:r>
            <a:r>
              <a:rPr lang="en-US" dirty="0" err="1"/>
              <a:t>AppBar</a:t>
            </a:r>
            <a:endParaRPr lang="en-US" dirty="0"/>
          </a:p>
          <a:p>
            <a:r>
              <a:rPr lang="en-US" dirty="0"/>
              <a:t>│   └── Body</a:t>
            </a:r>
          </a:p>
          <a:p>
            <a:r>
              <a:rPr lang="en-US" dirty="0"/>
              <a:t>│       └── Center</a:t>
            </a:r>
          </a:p>
          <a:p>
            <a:r>
              <a:rPr lang="en-US" dirty="0"/>
              <a:t>│           └── Text</a:t>
            </a:r>
          </a:p>
          <a:p>
            <a:r>
              <a:rPr lang="en-US" dirty="0"/>
              <a:t>└── </a:t>
            </a:r>
            <a:r>
              <a:rPr lang="en-US" dirty="0" err="1"/>
              <a:t>FloatingActionButton</a:t>
            </a:r>
            <a:endParaRPr lang="en-US" dirty="0"/>
          </a:p>
        </p:txBody>
      </p:sp>
    </p:spTree>
    <p:extLst>
      <p:ext uri="{BB962C8B-B14F-4D97-AF65-F5344CB8AC3E}">
        <p14:creationId xmlns:p14="http://schemas.microsoft.com/office/powerpoint/2010/main" val="459534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android studio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5341" y="2557463"/>
            <a:ext cx="7620000" cy="3317875"/>
          </a:xfrm>
        </p:spPr>
      </p:pic>
    </p:spTree>
    <p:extLst>
      <p:ext uri="{BB962C8B-B14F-4D97-AF65-F5344CB8AC3E}">
        <p14:creationId xmlns:p14="http://schemas.microsoft.com/office/powerpoint/2010/main" val="40814243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widget tree in Flutter is a hierarchical structure that represents the app’s UI. It is used by the Flutter framework to render the app’s UI on the screen. The widget tree is a recursive structure, meaning that a widget can have children, which can also have children, and so on.</a:t>
            </a:r>
          </a:p>
        </p:txBody>
      </p:sp>
    </p:spTree>
    <p:extLst>
      <p:ext uri="{BB962C8B-B14F-4D97-AF65-F5344CB8AC3E}">
        <p14:creationId xmlns:p14="http://schemas.microsoft.com/office/powerpoint/2010/main" val="3141248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1. App: This is the root widget of the app.</a:t>
            </a:r>
          </a:p>
          <a:p>
            <a:r>
              <a:rPr lang="en-US" dirty="0"/>
              <a:t>2. Scaffold: This is a commonly used widget that provides a basic structure for the app's UI, including an app bar and a body.</a:t>
            </a:r>
          </a:p>
          <a:p>
            <a:r>
              <a:rPr lang="en-US" dirty="0"/>
              <a:t>3. </a:t>
            </a:r>
            <a:r>
              <a:rPr lang="en-US" dirty="0" err="1"/>
              <a:t>AppBar</a:t>
            </a:r>
            <a:r>
              <a:rPr lang="en-US" dirty="0"/>
              <a:t>: This is a widget that represents the top bar of the app, often containing a title and other UI elements</a:t>
            </a:r>
            <a:r>
              <a:rPr lang="en-US" dirty="0" smtClean="0"/>
              <a:t>.</a:t>
            </a:r>
            <a:endParaRPr lang="en-US" dirty="0"/>
          </a:p>
        </p:txBody>
      </p:sp>
    </p:spTree>
    <p:extLst>
      <p:ext uri="{BB962C8B-B14F-4D97-AF65-F5344CB8AC3E}">
        <p14:creationId xmlns:p14="http://schemas.microsoft.com/office/powerpoint/2010/main" val="1115845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4. Body: This is the main content area of the Scaffold widget, where the app's main UI elements are placed.</a:t>
            </a:r>
          </a:p>
          <a:p>
            <a:r>
              <a:rPr lang="en-US" dirty="0"/>
              <a:t>5. Text: This is a widget that displays a piece of text on the screen, which is placed inside the Body widget.</a:t>
            </a:r>
          </a:p>
        </p:txBody>
      </p:sp>
    </p:spTree>
    <p:extLst>
      <p:ext uri="{BB962C8B-B14F-4D97-AF65-F5344CB8AC3E}">
        <p14:creationId xmlns:p14="http://schemas.microsoft.com/office/powerpoint/2010/main" val="770762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Flutter folders</a:t>
            </a:r>
            <a:endParaRPr lang="en-US" dirty="0"/>
          </a:p>
        </p:txBody>
      </p:sp>
      <p:sp>
        <p:nvSpPr>
          <p:cNvPr id="3" name="Content Placeholder 2"/>
          <p:cNvSpPr>
            <a:spLocks noGrp="1"/>
          </p:cNvSpPr>
          <p:nvPr>
            <p:ph idx="1"/>
          </p:nvPr>
        </p:nvSpPr>
        <p:spPr/>
        <p:txBody>
          <a:bodyPr>
            <a:normAutofit/>
          </a:bodyPr>
          <a:lstStyle/>
          <a:p>
            <a:pPr lvl="0"/>
            <a:r>
              <a:rPr lang="en-US" b="1" dirty="0"/>
              <a:t>1. lib: </a:t>
            </a:r>
            <a:r>
              <a:rPr lang="en-US" dirty="0"/>
              <a:t>This is the core of your Flutter application, containing all the Dart code that defines your app's functionality, user interface, and business logic</a:t>
            </a:r>
            <a:r>
              <a:rPr lang="en-US" dirty="0" smtClean="0"/>
              <a:t>.</a:t>
            </a:r>
          </a:p>
          <a:p>
            <a:pPr marL="0" lvl="0" indent="0">
              <a:buNone/>
            </a:pPr>
            <a:endParaRPr lang="en-US" dirty="0"/>
          </a:p>
          <a:p>
            <a:pPr lvl="0"/>
            <a:r>
              <a:rPr lang="en-US" b="1" dirty="0"/>
              <a:t>2. T</a:t>
            </a:r>
            <a:r>
              <a:rPr lang="en-US" b="1" dirty="0" smtClean="0"/>
              <a:t>est</a:t>
            </a:r>
            <a:r>
              <a:rPr lang="en-US" b="1" dirty="0"/>
              <a:t>: </a:t>
            </a:r>
            <a:r>
              <a:rPr lang="en-US" dirty="0"/>
              <a:t>This folder contains your app's unit tests and integration tests, which help ensure the quality and reliability of your code.</a:t>
            </a:r>
          </a:p>
          <a:p>
            <a:endParaRPr lang="en-US" dirty="0"/>
          </a:p>
        </p:txBody>
      </p:sp>
    </p:spTree>
    <p:extLst>
      <p:ext uri="{BB962C8B-B14F-4D97-AF65-F5344CB8AC3E}">
        <p14:creationId xmlns:p14="http://schemas.microsoft.com/office/powerpoint/2010/main" val="490602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3</a:t>
            </a:r>
            <a:r>
              <a:rPr lang="en-US" b="1" dirty="0"/>
              <a:t>. android</a:t>
            </a:r>
            <a:r>
              <a:rPr lang="en-US" dirty="0"/>
              <a:t>: This folder contains the Android-specific files needed to build and run your app on Android devices.</a:t>
            </a:r>
          </a:p>
          <a:p>
            <a:pPr lvl="0"/>
            <a:r>
              <a:rPr lang="en-US" dirty="0"/>
              <a:t>4.</a:t>
            </a:r>
            <a:r>
              <a:rPr lang="en-US" b="1" dirty="0"/>
              <a:t> </a:t>
            </a:r>
            <a:r>
              <a:rPr lang="en-US" b="1" dirty="0" err="1"/>
              <a:t>ios</a:t>
            </a:r>
            <a:r>
              <a:rPr lang="en-US" dirty="0"/>
              <a:t>: This folder contains the iOS-specific files needed to build and run your app on iOS devices.</a:t>
            </a:r>
          </a:p>
        </p:txBody>
      </p:sp>
    </p:spTree>
    <p:extLst>
      <p:ext uri="{BB962C8B-B14F-4D97-AF65-F5344CB8AC3E}">
        <p14:creationId xmlns:p14="http://schemas.microsoft.com/office/powerpoint/2010/main" val="276142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dirty="0"/>
              <a:t>5. </a:t>
            </a:r>
            <a:r>
              <a:rPr lang="en-US" b="1" dirty="0"/>
              <a:t>assets: </a:t>
            </a:r>
            <a:r>
              <a:rPr lang="en-US" dirty="0"/>
              <a:t>This folder contains any static assets used in your app, such as images, fonts, and JSON data files.</a:t>
            </a:r>
          </a:p>
          <a:p>
            <a:pPr lvl="0"/>
            <a:r>
              <a:rPr lang="en-US" dirty="0"/>
              <a:t>6.</a:t>
            </a:r>
            <a:r>
              <a:rPr lang="en-US" b="1" dirty="0"/>
              <a:t> web</a:t>
            </a:r>
            <a:r>
              <a:rPr lang="en-US" dirty="0"/>
              <a:t>: This folder contains the files needed to build and run your Flutter app on the web.</a:t>
            </a:r>
          </a:p>
          <a:p>
            <a:pPr lvl="0"/>
            <a:r>
              <a:rPr lang="en-US" dirty="0"/>
              <a:t>7.</a:t>
            </a:r>
            <a:r>
              <a:rPr lang="en-US" b="1" dirty="0"/>
              <a:t> windows</a:t>
            </a:r>
            <a:r>
              <a:rPr lang="en-US" dirty="0"/>
              <a:t>: This folder contains the files needed to build and run your Flutter app on Windows devices.</a:t>
            </a:r>
          </a:p>
          <a:p>
            <a:endParaRPr lang="en-US" dirty="0"/>
          </a:p>
        </p:txBody>
      </p:sp>
    </p:spTree>
    <p:extLst>
      <p:ext uri="{BB962C8B-B14F-4D97-AF65-F5344CB8AC3E}">
        <p14:creationId xmlns:p14="http://schemas.microsoft.com/office/powerpoint/2010/main" val="446821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8. </a:t>
            </a:r>
            <a:r>
              <a:rPr lang="en-US" b="1" dirty="0" err="1"/>
              <a:t>macos</a:t>
            </a:r>
            <a:r>
              <a:rPr lang="en-US" b="1" dirty="0"/>
              <a:t>: </a:t>
            </a:r>
            <a:r>
              <a:rPr lang="en-US" dirty="0"/>
              <a:t>This folder contains the files needed to build and run your Flutter app on </a:t>
            </a:r>
            <a:r>
              <a:rPr lang="en-US" dirty="0" err="1"/>
              <a:t>macOS</a:t>
            </a:r>
            <a:r>
              <a:rPr lang="en-US" dirty="0"/>
              <a:t> devices.</a:t>
            </a:r>
          </a:p>
          <a:p>
            <a:pPr lvl="0"/>
            <a:r>
              <a:rPr lang="en-US" dirty="0"/>
              <a:t>9. </a:t>
            </a:r>
            <a:r>
              <a:rPr lang="en-US" b="1" dirty="0" err="1"/>
              <a:t>linux</a:t>
            </a:r>
            <a:r>
              <a:rPr lang="en-US" dirty="0"/>
              <a:t>: This folder contains the files needed to build and run your Flutter app on Linux devices.</a:t>
            </a:r>
          </a:p>
        </p:txBody>
      </p:sp>
    </p:spTree>
    <p:extLst>
      <p:ext uri="{BB962C8B-B14F-4D97-AF65-F5344CB8AC3E}">
        <p14:creationId xmlns:p14="http://schemas.microsoft.com/office/powerpoint/2010/main" val="494687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design</a:t>
            </a:r>
            <a:endParaRPr lang="en-US" dirty="0"/>
          </a:p>
        </p:txBody>
      </p:sp>
      <p:sp>
        <p:nvSpPr>
          <p:cNvPr id="3" name="Content Placeholder 2"/>
          <p:cNvSpPr>
            <a:spLocks noGrp="1"/>
          </p:cNvSpPr>
          <p:nvPr>
            <p:ph idx="1"/>
          </p:nvPr>
        </p:nvSpPr>
        <p:spPr/>
        <p:txBody>
          <a:bodyPr/>
          <a:lstStyle/>
          <a:p>
            <a:r>
              <a:rPr lang="en-US" dirty="0"/>
              <a:t>Material Design is a design language and set of design principles developed by Google, which is heavily integrated into the Flutter framework. Flutter's widgets and overall visual style are heavily influenced by Material Design guidelines.</a:t>
            </a:r>
          </a:p>
          <a:p>
            <a:endParaRPr lang="en-US" dirty="0"/>
          </a:p>
        </p:txBody>
      </p:sp>
    </p:spTree>
    <p:extLst>
      <p:ext uri="{BB962C8B-B14F-4D97-AF65-F5344CB8AC3E}">
        <p14:creationId xmlns:p14="http://schemas.microsoft.com/office/powerpoint/2010/main" val="3766340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Some key aspects of Material Design in Flutter </a:t>
            </a:r>
            <a:r>
              <a:rPr lang="en-US" dirty="0" smtClean="0"/>
              <a:t>include:</a:t>
            </a:r>
          </a:p>
          <a:p>
            <a:r>
              <a:rPr lang="en-US" dirty="0" smtClean="0"/>
              <a:t>1.</a:t>
            </a:r>
            <a:r>
              <a:rPr lang="en-US" b="1" dirty="0" smtClean="0"/>
              <a:t> Widgets</a:t>
            </a:r>
            <a:r>
              <a:rPr lang="en-US" dirty="0" smtClean="0"/>
              <a:t>: Flutter provides a wide range of Material Design-inspired widgets, such as </a:t>
            </a:r>
            <a:r>
              <a:rPr lang="en-US" dirty="0" err="1" smtClean="0"/>
              <a:t>AppBar</a:t>
            </a:r>
            <a:r>
              <a:rPr lang="en-US" dirty="0" smtClean="0"/>
              <a:t>, Drawer, </a:t>
            </a:r>
            <a:r>
              <a:rPr lang="en-US" dirty="0" err="1" smtClean="0"/>
              <a:t>FloatingActionButton</a:t>
            </a:r>
            <a:r>
              <a:rPr lang="en-US" dirty="0" smtClean="0"/>
              <a:t>, Card, Chip</a:t>
            </a:r>
            <a:r>
              <a:rPr lang="en-US" b="1" dirty="0" smtClean="0"/>
              <a:t>(</a:t>
            </a:r>
            <a:r>
              <a:rPr lang="en-US" b="1" dirty="0"/>
              <a:t>Chips are commonly used to represent small pieces of information, provide user input, or display status</a:t>
            </a:r>
            <a:r>
              <a:rPr lang="en-US" b="1" dirty="0" smtClean="0"/>
              <a:t>.) </a:t>
            </a:r>
            <a:r>
              <a:rPr lang="en-US" dirty="0" smtClean="0"/>
              <a:t>and many others. These widgets follow Material Design guidelines for layout, typography, and interaction.</a:t>
            </a:r>
          </a:p>
          <a:p>
            <a:endParaRPr lang="en-US" dirty="0"/>
          </a:p>
        </p:txBody>
      </p:sp>
    </p:spTree>
    <p:extLst>
      <p:ext uri="{BB962C8B-B14F-4D97-AF65-F5344CB8AC3E}">
        <p14:creationId xmlns:p14="http://schemas.microsoft.com/office/powerpoint/2010/main" val="4122445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2. </a:t>
            </a:r>
            <a:r>
              <a:rPr lang="en-US" b="1" dirty="0"/>
              <a:t>Colors and Themes</a:t>
            </a:r>
            <a:r>
              <a:rPr lang="en-US" dirty="0"/>
              <a:t>: Flutter's </a:t>
            </a:r>
            <a:r>
              <a:rPr lang="en-US" dirty="0" err="1"/>
              <a:t>ThemeData</a:t>
            </a:r>
            <a:r>
              <a:rPr lang="en-US" dirty="0"/>
              <a:t> class allows you to define a global theme for your app, including primary and accent colors, font styles, and other visual properties that follow Material Design principles.</a:t>
            </a:r>
          </a:p>
        </p:txBody>
      </p:sp>
    </p:spTree>
    <p:extLst>
      <p:ext uri="{BB962C8B-B14F-4D97-AF65-F5344CB8AC3E}">
        <p14:creationId xmlns:p14="http://schemas.microsoft.com/office/powerpoint/2010/main" val="8191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3080" y="2557463"/>
            <a:ext cx="4265839" cy="3317875"/>
          </a:xfrm>
        </p:spPr>
      </p:pic>
    </p:spTree>
    <p:extLst>
      <p:ext uri="{BB962C8B-B14F-4D97-AF65-F5344CB8AC3E}">
        <p14:creationId xmlns:p14="http://schemas.microsoft.com/office/powerpoint/2010/main" val="27923988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3. </a:t>
            </a:r>
            <a:r>
              <a:rPr lang="en-US" b="1" dirty="0"/>
              <a:t>Animations and Transitions</a:t>
            </a:r>
            <a:r>
              <a:rPr lang="en-US" dirty="0"/>
              <a:t>: Flutter's animation system is designed to seamlessly implement Material Design-style animations and transitions, such as ripple effects, fade animations, and motion-based UI changes.</a:t>
            </a:r>
          </a:p>
        </p:txBody>
      </p:sp>
    </p:spTree>
    <p:extLst>
      <p:ext uri="{BB962C8B-B14F-4D97-AF65-F5344CB8AC3E}">
        <p14:creationId xmlns:p14="http://schemas.microsoft.com/office/powerpoint/2010/main" val="2554742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4. </a:t>
            </a:r>
            <a:r>
              <a:rPr lang="en-US" b="1" dirty="0"/>
              <a:t>Responsive Design</a:t>
            </a:r>
            <a:r>
              <a:rPr lang="en-US" dirty="0"/>
              <a:t>: Material Design emphasizes a consistent user experience across different screen sizes and devices. Flutter's layout system and widgets are designed to adapt to various screen sizes and resolutions.</a:t>
            </a:r>
          </a:p>
        </p:txBody>
      </p:sp>
    </p:spTree>
    <p:extLst>
      <p:ext uri="{BB962C8B-B14F-4D97-AF65-F5344CB8AC3E}">
        <p14:creationId xmlns:p14="http://schemas.microsoft.com/office/powerpoint/2010/main" val="2078742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5.</a:t>
            </a:r>
            <a:r>
              <a:rPr lang="en-US" b="1" dirty="0"/>
              <a:t> Accessibility</a:t>
            </a:r>
            <a:r>
              <a:rPr lang="en-US" dirty="0"/>
              <a:t>: Material Design guidelines prioritize accessibility, and Flutter's widgets are built with accessibility features like support for screen readers and keyboard navigation.</a:t>
            </a:r>
          </a:p>
        </p:txBody>
      </p:sp>
    </p:spTree>
    <p:extLst>
      <p:ext uri="{BB962C8B-B14F-4D97-AF65-F5344CB8AC3E}">
        <p14:creationId xmlns:p14="http://schemas.microsoft.com/office/powerpoint/2010/main" val="3874844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6.</a:t>
            </a:r>
            <a:r>
              <a:rPr lang="en-US" b="1" dirty="0"/>
              <a:t> </a:t>
            </a:r>
            <a:r>
              <a:rPr lang="en-US" b="1" dirty="0" smtClean="0"/>
              <a:t>Icons </a:t>
            </a:r>
            <a:r>
              <a:rPr lang="en-US" dirty="0" smtClean="0"/>
              <a:t>: </a:t>
            </a:r>
            <a:r>
              <a:rPr lang="en-US" dirty="0"/>
              <a:t>Flutter provides a set of pre-defined Material Design icons that can be easily used in your app, ensuring a consistent visual style.</a:t>
            </a:r>
          </a:p>
        </p:txBody>
      </p:sp>
    </p:spTree>
    <p:extLst>
      <p:ext uri="{BB962C8B-B14F-4D97-AF65-F5344CB8AC3E}">
        <p14:creationId xmlns:p14="http://schemas.microsoft.com/office/powerpoint/2010/main" val="4119680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By using Flutter's Material Design-inspired widgets, you can create apps with a polished, modern, and consistent look and feel that follows the Material Design guidelines</a:t>
            </a:r>
            <a:r>
              <a:rPr lang="en-US" dirty="0" smtClean="0"/>
              <a:t>.</a:t>
            </a:r>
          </a:p>
          <a:p>
            <a:r>
              <a:rPr lang="en-US" dirty="0" smtClean="0"/>
              <a:t>However</a:t>
            </a:r>
            <a:r>
              <a:rPr lang="en-US" dirty="0"/>
              <a:t>, it's important to note that Flutter also supports other design languages and UI styles, such as Cupertino (iOS-style) widgets, allowing you to create cross-platform apps that maintain a native look and feel on each platform.</a:t>
            </a:r>
          </a:p>
        </p:txBody>
      </p:sp>
    </p:spTree>
    <p:extLst>
      <p:ext uri="{BB962C8B-B14F-4D97-AF65-F5344CB8AC3E}">
        <p14:creationId xmlns:p14="http://schemas.microsoft.com/office/powerpoint/2010/main" val="3650937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am rich App</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a:t>Release Date: The app was first released on the Apple App Store on August 5, 2008</a:t>
            </a:r>
            <a:r>
              <a:rPr lang="en-US" dirty="0" smtClean="0"/>
              <a:t>.</a:t>
            </a:r>
            <a:r>
              <a:rPr lang="en-US" dirty="0"/>
              <a:t> </a:t>
            </a:r>
          </a:p>
          <a:p>
            <a:r>
              <a:rPr lang="en-US" dirty="0" smtClean="0"/>
              <a:t> </a:t>
            </a:r>
            <a:r>
              <a:rPr lang="en-US" dirty="0"/>
              <a:t>Developer: Armin Heinrich, a German independent software developer, created the "I Am Rich" app</a:t>
            </a:r>
            <a:r>
              <a:rPr lang="en-US" dirty="0" smtClean="0"/>
              <a:t>.</a:t>
            </a:r>
            <a:endParaRPr lang="en-US" dirty="0"/>
          </a:p>
          <a:p>
            <a:r>
              <a:rPr lang="en-US" dirty="0" smtClean="0"/>
              <a:t> </a:t>
            </a:r>
            <a:r>
              <a:rPr lang="en-US" dirty="0"/>
              <a:t>Platform: It was an iOS app, designed to run on iPhones and iPod Touch devices at the time</a:t>
            </a:r>
            <a:r>
              <a:rPr lang="en-US" dirty="0" smtClean="0"/>
              <a:t>.</a:t>
            </a:r>
            <a:r>
              <a:rPr lang="en-US" dirty="0"/>
              <a:t> </a:t>
            </a:r>
          </a:p>
          <a:p>
            <a:endParaRPr lang="en-US" dirty="0"/>
          </a:p>
        </p:txBody>
      </p:sp>
    </p:spTree>
    <p:extLst>
      <p:ext uri="{BB962C8B-B14F-4D97-AF65-F5344CB8AC3E}">
        <p14:creationId xmlns:p14="http://schemas.microsoft.com/office/powerpoint/2010/main" val="34737934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4249" y="2689412"/>
            <a:ext cx="6674221" cy="3254188"/>
          </a:xfrm>
        </p:spPr>
      </p:pic>
    </p:spTree>
    <p:extLst>
      <p:ext uri="{BB962C8B-B14F-4D97-AF65-F5344CB8AC3E}">
        <p14:creationId xmlns:p14="http://schemas.microsoft.com/office/powerpoint/2010/main" val="573922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-Cost</a:t>
            </a:r>
            <a:r>
              <a:rPr lang="en-US" dirty="0"/>
              <a:t>: The app was priced at $999.99, making it one of the most expensive apps on the App Store</a:t>
            </a:r>
            <a:r>
              <a:rPr lang="en-US" dirty="0" smtClean="0"/>
              <a:t>.</a:t>
            </a:r>
            <a:endParaRPr lang="en-US" dirty="0"/>
          </a:p>
          <a:p>
            <a:r>
              <a:rPr lang="en-US" dirty="0" smtClean="0"/>
              <a:t>Functionality</a:t>
            </a:r>
            <a:r>
              <a:rPr lang="en-US" dirty="0"/>
              <a:t>: The app did nothing more than display a glowing red gem on the user's screen, serving as a status symbol.</a:t>
            </a:r>
          </a:p>
          <a:p>
            <a:r>
              <a:rPr lang="en-US" dirty="0"/>
              <a:t> </a:t>
            </a:r>
          </a:p>
          <a:p>
            <a:r>
              <a:rPr lang="en-US" dirty="0" smtClean="0"/>
              <a:t>Controversy</a:t>
            </a:r>
            <a:r>
              <a:rPr lang="en-US" dirty="0"/>
              <a:t>: The app drew immediate criticism for its lack of functionality and its exorbitant price tag, which many saw as an exploitative cash grab. </a:t>
            </a:r>
          </a:p>
          <a:p>
            <a:r>
              <a:rPr lang="en-US" dirty="0"/>
              <a:t> </a:t>
            </a:r>
          </a:p>
          <a:p>
            <a:r>
              <a:rPr lang="en-US" dirty="0" smtClean="0"/>
              <a:t>Removal</a:t>
            </a:r>
            <a:r>
              <a:rPr lang="en-US" dirty="0"/>
              <a:t>: Apple ended up removing the "I Am Rich" app from the App Store just one day after its initial release, as the company deemed it to be of no real value to users.</a:t>
            </a:r>
          </a:p>
        </p:txBody>
      </p:sp>
    </p:spTree>
    <p:extLst>
      <p:ext uri="{BB962C8B-B14F-4D97-AF65-F5344CB8AC3E}">
        <p14:creationId xmlns:p14="http://schemas.microsoft.com/office/powerpoint/2010/main" val="1657561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a:t>
            </a:r>
            <a:r>
              <a:rPr lang="en-US" dirty="0"/>
              <a:t>Initial reports indicated that only around 8 people had purchased the app before it was taken down</a:t>
            </a:r>
            <a:r>
              <a:rPr lang="en-US" dirty="0" smtClean="0"/>
              <a:t>.</a:t>
            </a:r>
            <a:endParaRPr lang="en-US" dirty="0"/>
          </a:p>
          <a:p>
            <a:r>
              <a:rPr lang="en-US" dirty="0"/>
              <a:t>2. The app developer, Armin Heinrich, has stated that he made around $5,600 in revenue from the app's brief time on the App Store.</a:t>
            </a:r>
          </a:p>
        </p:txBody>
      </p:sp>
    </p:spTree>
    <p:extLst>
      <p:ext uri="{BB962C8B-B14F-4D97-AF65-F5344CB8AC3E}">
        <p14:creationId xmlns:p14="http://schemas.microsoft.com/office/powerpoint/2010/main" val="3656884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flutter using </a:t>
            </a:r>
            <a:r>
              <a:rPr lang="en-US" dirty="0" err="1" smtClean="0"/>
              <a:t>cmd</a:t>
            </a:r>
            <a:endParaRPr lang="en-US" dirty="0"/>
          </a:p>
        </p:txBody>
      </p:sp>
      <p:sp>
        <p:nvSpPr>
          <p:cNvPr id="3" name="Content Placeholder 2"/>
          <p:cNvSpPr>
            <a:spLocks noGrp="1"/>
          </p:cNvSpPr>
          <p:nvPr>
            <p:ph idx="1"/>
          </p:nvPr>
        </p:nvSpPr>
        <p:spPr/>
        <p:txBody>
          <a:bodyPr/>
          <a:lstStyle/>
          <a:p>
            <a:r>
              <a:rPr lang="en-US" dirty="0"/>
              <a:t>flutter create </a:t>
            </a:r>
            <a:r>
              <a:rPr lang="en-US" dirty="0" err="1" smtClean="0"/>
              <a:t>my_app</a:t>
            </a:r>
            <a:endParaRPr lang="en-US" dirty="0" smtClean="0"/>
          </a:p>
          <a:p>
            <a:r>
              <a:rPr lang="en-US" dirty="0" smtClean="0"/>
              <a:t>To run use flutter run</a:t>
            </a:r>
            <a:endParaRPr lang="en-US" dirty="0"/>
          </a:p>
        </p:txBody>
      </p:sp>
    </p:spTree>
    <p:extLst>
      <p:ext uri="{BB962C8B-B14F-4D97-AF65-F5344CB8AC3E}">
        <p14:creationId xmlns:p14="http://schemas.microsoft.com/office/powerpoint/2010/main" val="702032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flutter?</a:t>
            </a:r>
            <a:endParaRPr lang="en-US" dirty="0"/>
          </a:p>
        </p:txBody>
      </p:sp>
      <p:sp>
        <p:nvSpPr>
          <p:cNvPr id="3" name="Content Placeholder 2"/>
          <p:cNvSpPr>
            <a:spLocks noGrp="1"/>
          </p:cNvSpPr>
          <p:nvPr>
            <p:ph idx="1"/>
          </p:nvPr>
        </p:nvSpPr>
        <p:spPr/>
        <p:txBody>
          <a:bodyPr/>
          <a:lstStyle/>
          <a:p>
            <a:r>
              <a:rPr lang="en-US" u="sng" dirty="0" smtClean="0">
                <a:hlinkClick r:id="rId2"/>
              </a:rPr>
              <a:t>Flutter</a:t>
            </a:r>
            <a:r>
              <a:rPr lang="en-US" dirty="0" smtClean="0"/>
              <a:t> is Google’s UI toolkit for designing beautiful, natively compiled iOS and Android apps from a single </a:t>
            </a:r>
            <a:r>
              <a:rPr lang="en-US" b="1" dirty="0" smtClean="0"/>
              <a:t>code base</a:t>
            </a:r>
            <a:r>
              <a:rPr lang="en-US" dirty="0" smtClean="0"/>
              <a:t>. To build any application we start with </a:t>
            </a:r>
            <a:r>
              <a:rPr lang="en-US" b="1" dirty="0" smtClean="0"/>
              <a:t>widgets</a:t>
            </a:r>
            <a:r>
              <a:rPr lang="en-US" dirty="0" smtClean="0"/>
              <a:t> – The building block of Flutter applications. Widgets describe what their </a:t>
            </a:r>
            <a:r>
              <a:rPr lang="en-US" b="1" dirty="0" smtClean="0"/>
              <a:t>view should look </a:t>
            </a:r>
            <a:r>
              <a:rPr lang="en-US" dirty="0" smtClean="0"/>
              <a:t>like given their current configuration and state. It includes a text widget, row widget, column widget, container widget, and many more. </a:t>
            </a:r>
            <a:endParaRPr lang="en-US" dirty="0"/>
          </a:p>
        </p:txBody>
      </p:sp>
    </p:spTree>
    <p:extLst>
      <p:ext uri="{BB962C8B-B14F-4D97-AF65-F5344CB8AC3E}">
        <p14:creationId xmlns:p14="http://schemas.microsoft.com/office/powerpoint/2010/main" val="1831925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What are Widgets?</a:t>
            </a:r>
          </a:p>
        </p:txBody>
      </p:sp>
      <p:sp>
        <p:nvSpPr>
          <p:cNvPr id="3" name="Content Placeholder 2"/>
          <p:cNvSpPr>
            <a:spLocks noGrp="1"/>
          </p:cNvSpPr>
          <p:nvPr>
            <p:ph idx="1"/>
          </p:nvPr>
        </p:nvSpPr>
        <p:spPr/>
        <p:txBody>
          <a:bodyPr/>
          <a:lstStyle/>
          <a:p>
            <a:r>
              <a:rPr lang="en-US" dirty="0"/>
              <a:t>Each element on the screen of the Flutter app is a widget. The view of the screen completely depends upon the choice and sequence of the widgets used to build the apps. And the structure of the code of apps is a tree of widgets</a:t>
            </a:r>
          </a:p>
        </p:txBody>
      </p:sp>
    </p:spTree>
    <p:extLst>
      <p:ext uri="{BB962C8B-B14F-4D97-AF65-F5344CB8AC3E}">
        <p14:creationId xmlns:p14="http://schemas.microsoft.com/office/powerpoint/2010/main" val="3525421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Widgets are the building blocks of your Flutter app</a:t>
            </a:r>
            <a:r>
              <a:rPr lang="en-US" dirty="0" smtClean="0"/>
              <a:t>.</a:t>
            </a:r>
            <a:endParaRPr lang="en-US" dirty="0" smtClean="0"/>
          </a:p>
          <a:p>
            <a:r>
              <a:rPr lang="en-US" dirty="0" smtClean="0"/>
              <a:t>You </a:t>
            </a:r>
            <a:r>
              <a:rPr lang="en-US" dirty="0"/>
              <a:t>can put different widgets together to make cool things.</a:t>
            </a:r>
          </a:p>
          <a:p>
            <a:r>
              <a:rPr lang="en-US" dirty="0"/>
              <a:t>You can change how the widgets look and </a:t>
            </a:r>
            <a:r>
              <a:rPr lang="en-US" dirty="0" smtClean="0"/>
              <a:t>work</a:t>
            </a:r>
            <a:r>
              <a:rPr lang="en-US" dirty="0"/>
              <a:t>.</a:t>
            </a:r>
            <a:endParaRPr lang="en-US" dirty="0"/>
          </a:p>
        </p:txBody>
      </p:sp>
    </p:spTree>
    <p:extLst>
      <p:ext uri="{BB962C8B-B14F-4D97-AF65-F5344CB8AC3E}">
        <p14:creationId xmlns:p14="http://schemas.microsoft.com/office/powerpoint/2010/main" val="2085515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widgets</a:t>
            </a:r>
            <a:endParaRPr lang="en-US" dirty="0"/>
          </a:p>
        </p:txBody>
      </p:sp>
      <p:sp>
        <p:nvSpPr>
          <p:cNvPr id="3" name="Content Placeholder 2"/>
          <p:cNvSpPr>
            <a:spLocks noGrp="1"/>
          </p:cNvSpPr>
          <p:nvPr>
            <p:ph idx="1"/>
          </p:nvPr>
        </p:nvSpPr>
        <p:spPr/>
        <p:txBody>
          <a:bodyPr/>
          <a:lstStyle/>
          <a:p>
            <a:r>
              <a:rPr lang="en-US" dirty="0"/>
              <a:t>There are many different </a:t>
            </a:r>
            <a:r>
              <a:rPr lang="en-US" dirty="0" smtClean="0"/>
              <a:t>categories of </a:t>
            </a:r>
            <a:r>
              <a:rPr lang="en-US" dirty="0"/>
              <a:t>Flutter widgets, but here are some of the main </a:t>
            </a:r>
            <a:r>
              <a:rPr lang="en-US" dirty="0" smtClean="0"/>
              <a:t>ones:</a:t>
            </a:r>
          </a:p>
          <a:p>
            <a:r>
              <a:rPr lang="en-US" b="1" dirty="0"/>
              <a:t>1. Basic Widgets:</a:t>
            </a:r>
          </a:p>
          <a:p>
            <a:r>
              <a:rPr lang="en-US" dirty="0"/>
              <a:t>   - Text: Displays text</a:t>
            </a:r>
          </a:p>
          <a:p>
            <a:r>
              <a:rPr lang="en-US" dirty="0"/>
              <a:t>   - Image: Displays an image</a:t>
            </a:r>
          </a:p>
          <a:p>
            <a:r>
              <a:rPr lang="en-US" dirty="0"/>
              <a:t>   - Icon: Displays an icon</a:t>
            </a:r>
          </a:p>
          <a:p>
            <a:endParaRPr lang="en-US" dirty="0"/>
          </a:p>
        </p:txBody>
      </p:sp>
    </p:spTree>
    <p:extLst>
      <p:ext uri="{BB962C8B-B14F-4D97-AF65-F5344CB8AC3E}">
        <p14:creationId xmlns:p14="http://schemas.microsoft.com/office/powerpoint/2010/main" val="10990884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2. Layout Widgets:</a:t>
            </a:r>
          </a:p>
          <a:p>
            <a:r>
              <a:rPr lang="en-US" dirty="0"/>
              <a:t>   - `Row`: Arranges child widgets horizontally</a:t>
            </a:r>
          </a:p>
          <a:p>
            <a:r>
              <a:rPr lang="en-US" dirty="0"/>
              <a:t>   - `Column`: Arranges child widgets vertically</a:t>
            </a:r>
          </a:p>
          <a:p>
            <a:r>
              <a:rPr lang="en-US" dirty="0"/>
              <a:t>   - `Stack`: Overlays child widgets on top of each other</a:t>
            </a:r>
          </a:p>
        </p:txBody>
      </p:sp>
    </p:spTree>
    <p:extLst>
      <p:ext uri="{BB962C8B-B14F-4D97-AF65-F5344CB8AC3E}">
        <p14:creationId xmlns:p14="http://schemas.microsoft.com/office/powerpoint/2010/main" val="590213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2. Layout Widgets:</a:t>
            </a:r>
          </a:p>
          <a:p>
            <a:r>
              <a:rPr lang="en-US" dirty="0"/>
              <a:t>   - Row: Arranges child widgets horizontally</a:t>
            </a:r>
          </a:p>
          <a:p>
            <a:r>
              <a:rPr lang="en-US" dirty="0"/>
              <a:t>   - Column: Arranges child widgets vertically</a:t>
            </a:r>
          </a:p>
          <a:p>
            <a:r>
              <a:rPr lang="en-US" dirty="0"/>
              <a:t>   - Stack: Overlays child widgets on top of each other</a:t>
            </a:r>
          </a:p>
        </p:txBody>
      </p:sp>
    </p:spTree>
    <p:extLst>
      <p:ext uri="{BB962C8B-B14F-4D97-AF65-F5344CB8AC3E}">
        <p14:creationId xmlns:p14="http://schemas.microsoft.com/office/powerpoint/2010/main" val="8908204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10164</TotalTime>
  <Words>1378</Words>
  <Application>Microsoft Office PowerPoint</Application>
  <PresentationFormat>Widescreen</PresentationFormat>
  <Paragraphs>105</Paragraphs>
  <Slides>39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Garamond</vt:lpstr>
      <vt:lpstr>Organic</vt:lpstr>
      <vt:lpstr>Flutter widgets </vt:lpstr>
      <vt:lpstr>Set up android studio</vt:lpstr>
      <vt:lpstr>PowerPoint Presentation</vt:lpstr>
      <vt:lpstr>What is flutter?</vt:lpstr>
      <vt:lpstr>What are Widgets?</vt:lpstr>
      <vt:lpstr>PowerPoint Presentation</vt:lpstr>
      <vt:lpstr>Categories of widgets</vt:lpstr>
      <vt:lpstr>PowerPoint Presentation</vt:lpstr>
      <vt:lpstr>PowerPoint Presentation</vt:lpstr>
      <vt:lpstr>PowerPoint Presentation</vt:lpstr>
      <vt:lpstr>Stack</vt:lpstr>
      <vt:lpstr>PowerPoint Presentation</vt:lpstr>
      <vt:lpstr>PowerPoint Presentation</vt:lpstr>
      <vt:lpstr>Types of Widgets</vt:lpstr>
      <vt:lpstr>Stateless Widget</vt:lpstr>
      <vt:lpstr>PowerPoint Presentation</vt:lpstr>
      <vt:lpstr>2. Stateful Widget</vt:lpstr>
      <vt:lpstr>PowerPoint Presentation</vt:lpstr>
      <vt:lpstr>Flutter tree</vt:lpstr>
      <vt:lpstr>PowerPoint Presentation</vt:lpstr>
      <vt:lpstr>PowerPoint Presentation</vt:lpstr>
      <vt:lpstr>PowerPoint Presentation</vt:lpstr>
      <vt:lpstr>Flutter folders</vt:lpstr>
      <vt:lpstr>PowerPoint Presentation</vt:lpstr>
      <vt:lpstr>PowerPoint Presentation</vt:lpstr>
      <vt:lpstr>PowerPoint Presentation</vt:lpstr>
      <vt:lpstr>Material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 am rich App</vt:lpstr>
      <vt:lpstr>PowerPoint Presentation</vt:lpstr>
      <vt:lpstr>PowerPoint Presentation</vt:lpstr>
      <vt:lpstr>PowerPoint Presentation</vt:lpstr>
      <vt:lpstr>Creating flutter using cmd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20</cp:revision>
  <dcterms:created xsi:type="dcterms:W3CDTF">2024-07-04T09:21:40Z</dcterms:created>
  <dcterms:modified xsi:type="dcterms:W3CDTF">2024-07-15T13:54:26Z</dcterms:modified>
</cp:coreProperties>
</file>