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8789bf8f4f584f1c" providerId="LiveId" clId="{08C9902F-B723-499E-8057-33957B97AD31}"/>
    <pc:docChg chg="modSld">
      <pc:chgData name=" " userId="8789bf8f4f584f1c" providerId="LiveId" clId="{08C9902F-B723-499E-8057-33957B97AD31}" dt="2020-06-01T12:24:09.141" v="11" actId="1076"/>
      <pc:docMkLst>
        <pc:docMk/>
      </pc:docMkLst>
      <pc:sldChg chg="modSp mod">
        <pc:chgData name=" " userId="8789bf8f4f584f1c" providerId="LiveId" clId="{08C9902F-B723-499E-8057-33957B97AD31}" dt="2020-06-01T12:23:40.921" v="5" actId="732"/>
        <pc:sldMkLst>
          <pc:docMk/>
          <pc:sldMk cId="2053081928" sldId="256"/>
        </pc:sldMkLst>
        <pc:picChg chg="mod modCrop">
          <ac:chgData name=" " userId="8789bf8f4f584f1c" providerId="LiveId" clId="{08C9902F-B723-499E-8057-33957B97AD31}" dt="2020-06-01T12:23:40.921" v="5" actId="732"/>
          <ac:picMkLst>
            <pc:docMk/>
            <pc:sldMk cId="2053081928" sldId="256"/>
            <ac:picMk id="5" creationId="{0A6FD519-3E2D-4C54-8D5D-223E69CD97E3}"/>
          </ac:picMkLst>
        </pc:picChg>
      </pc:sldChg>
      <pc:sldChg chg="modSp mod">
        <pc:chgData name=" " userId="8789bf8f4f584f1c" providerId="LiveId" clId="{08C9902F-B723-499E-8057-33957B97AD31}" dt="2020-06-01T12:23:26.220" v="3" actId="1076"/>
        <pc:sldMkLst>
          <pc:docMk/>
          <pc:sldMk cId="1458364058" sldId="257"/>
        </pc:sldMkLst>
        <pc:picChg chg="mod modCrop">
          <ac:chgData name=" " userId="8789bf8f4f584f1c" providerId="LiveId" clId="{08C9902F-B723-499E-8057-33957B97AD31}" dt="2020-06-01T12:23:26.220" v="3" actId="1076"/>
          <ac:picMkLst>
            <pc:docMk/>
            <pc:sldMk cId="1458364058" sldId="257"/>
            <ac:picMk id="5" creationId="{6337C6F9-9316-4769-8DB3-782B115052CD}"/>
          </ac:picMkLst>
        </pc:picChg>
      </pc:sldChg>
      <pc:sldChg chg="modSp mod">
        <pc:chgData name=" " userId="8789bf8f4f584f1c" providerId="LiveId" clId="{08C9902F-B723-499E-8057-33957B97AD31}" dt="2020-06-01T12:24:09.141" v="11" actId="1076"/>
        <pc:sldMkLst>
          <pc:docMk/>
          <pc:sldMk cId="418153026" sldId="258"/>
        </pc:sldMkLst>
        <pc:picChg chg="mod modCrop">
          <ac:chgData name=" " userId="8789bf8f4f584f1c" providerId="LiveId" clId="{08C9902F-B723-499E-8057-33957B97AD31}" dt="2020-06-01T12:24:09.141" v="11" actId="1076"/>
          <ac:picMkLst>
            <pc:docMk/>
            <pc:sldMk cId="418153026" sldId="258"/>
            <ac:picMk id="5" creationId="{5DB2C1D3-255B-45C7-B543-130949BA75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559ED-F657-4EB7-9988-7A3541913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F9E728-891D-46C8-8E87-F39C620CE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6C6EA-997E-4148-92AA-B688B293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3810-06EE-46C2-A327-078EB140F2C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403A1-9FF6-4F87-9803-74AC8D03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2A9D7-92E2-4F90-A529-9D52B390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6358-0BAB-4150-894B-27FC7CFA3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4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748E-7ED3-460C-AA7C-701D07B2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756E14-271C-4D52-9E38-924AF634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3503-7F6B-434F-B4C1-18C1B516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3810-06EE-46C2-A327-078EB140F2C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2AEF9-1D6F-43F2-9C29-D51813D2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92FE9-5558-48CB-A964-F85238B5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6358-0BAB-4150-894B-27FC7CFA3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5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140EAF-7578-4D7C-984C-D8B34EFCC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51D82E-9B33-41C1-8DE0-F6FDC4D2D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8ED8E-8855-4A58-8F9C-3F4F5742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3810-06EE-46C2-A327-078EB140F2C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81DB3-7C57-47F4-8C8B-592144A9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C9616-68AF-4829-A183-4372A6E7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6358-0BAB-4150-894B-27FC7CFA3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544F9-7931-483F-9F36-9525F89B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C4601-BFB0-42C0-9F48-675D9059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1E03E-4338-4E34-A2D6-B38892F1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3810-06EE-46C2-A327-078EB140F2C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5EF30-8BD8-46DD-9CA0-B05FE25C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20C44-AD10-49A4-889E-77399CCD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6358-0BAB-4150-894B-27FC7CFA3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2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1A39C-FCE2-4ACB-835C-EFB10BB0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9C042-8BB6-4054-8B99-6E100879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27CD6-1480-4F8F-8927-C46ADBAF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3810-06EE-46C2-A327-078EB140F2C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DBCBD-B9C3-4F28-956D-5C88B848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3B5EB-3E8E-4AC9-A156-1C30D966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6358-0BAB-4150-894B-27FC7CFA3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3F5FC-4089-4996-B2C9-AC541212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56B27-D28C-4B2D-BE5C-C58F1154B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AC06CD-1176-40FA-B129-564F46D1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4BAB78-DD82-4DDF-8F37-F13ABB18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3810-06EE-46C2-A327-078EB140F2C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072AD8-D3F1-4703-AF25-9E5959CB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11C39-37FD-4FF6-A1A4-67734E2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6358-0BAB-4150-894B-27FC7CFA3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7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B7804-CA9C-4379-89FF-4AA38423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AD91-0EFD-4923-86AE-A4BFC932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D8C24E-4E1F-48EE-88C7-9B2297FE1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E18EB9-594C-4848-BDDE-464D62922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4CC8E9-084F-4651-9C64-0B2831E1C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E9120E-ED5E-428F-B2D3-48C8CB37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3810-06EE-46C2-A327-078EB140F2C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CE114E-D50A-453C-BF64-DD742954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5A4085-0F6A-41C6-913A-63A3C7AD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6358-0BAB-4150-894B-27FC7CFA3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2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E3657-EEA5-495C-B49C-C7A68982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37E410-E15F-4C65-9ACB-2EE58C48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3810-06EE-46C2-A327-078EB140F2C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3C6675-998A-41CD-B7F2-0AEFDF02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AE7DA2-8E2B-412C-B95E-AD48FC88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6358-0BAB-4150-894B-27FC7CFA3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DC10-50F7-4F68-906B-4D592B46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3810-06EE-46C2-A327-078EB140F2C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5E0E98-5066-4F51-916F-ABF066CF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120C6-0B8F-48D3-B3F4-A105422B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6358-0BAB-4150-894B-27FC7CFA3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42F90-4557-4B7F-BE1B-B9D5C216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63E31-61B0-492E-80EC-589618D75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6BF9E0-34C4-44E9-A959-C6DEE1DB6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3ADA84-C5E2-45B1-9FCF-A8C6E172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3810-06EE-46C2-A327-078EB140F2C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E5403-E8C8-434E-8AB0-18BD0A47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4A801-E619-4A28-9324-0F0FD54F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6358-0BAB-4150-894B-27FC7CFA3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4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26E65-E80C-4F79-AA9E-72916079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1293CA-B465-4775-B4BC-8004C4C35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0198C0-79CE-4F10-B782-1469B395A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73AD0-CAB8-40DA-AB0E-2F0326BB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3810-06EE-46C2-A327-078EB140F2C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2052A-38BD-48FF-8043-D1E35FA6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A6D849-D556-4916-9169-AAC7B931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6358-0BAB-4150-894B-27FC7CFA3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9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B2E58C-6039-4286-AA6D-49DC1D6B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1A9FFC-0426-4F99-8570-8B04BEE4D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9D371-4701-4A13-BF7F-16B510D4F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3810-06EE-46C2-A327-078EB140F2C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30E63-2853-427E-A369-060FC924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D1FB7-EE2B-4F14-995D-B9808DE13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26358-0BAB-4150-894B-27FC7CFA3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2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상자이(가) 표시된 사진&#10;&#10;자동 생성된 설명">
            <a:extLst>
              <a:ext uri="{FF2B5EF4-FFF2-40B4-BE49-F238E27FC236}">
                <a16:creationId xmlns:a16="http://schemas.microsoft.com/office/drawing/2014/main" id="{0A6FD519-3E2D-4C54-8D5D-223E69CD97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0979" y1="28604" x2="70979" y2="28604"/>
                        <a14:backgroundMark x1="78043" y1="30079" x2="78043" y2="30079"/>
                        <a14:backgroundMark x1="40340" y1="63110" x2="40340" y2="63110"/>
                        <a14:backgroundMark x1="78468" y1="43360" x2="78468" y2="43360"/>
                        <a14:backgroundMark x1="80936" y1="32917" x2="80936" y2="32917"/>
                        <a14:backgroundMark x1="74383" y1="34279" x2="74383" y2="34279"/>
                        <a14:backgroundMark x1="74043" y1="34733" x2="74043" y2="34733"/>
                        <a14:backgroundMark x1="72936" y1="53235" x2="72936" y2="53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45" t="14934" r="12546" b="11355"/>
          <a:stretch/>
        </p:blipFill>
        <p:spPr>
          <a:xfrm>
            <a:off x="3502325" y="1121434"/>
            <a:ext cx="5598543" cy="50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8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6337C6F9-9316-4769-8DB3-782B11505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443" t="8721" r="14141" b="27058"/>
          <a:stretch/>
        </p:blipFill>
        <p:spPr>
          <a:xfrm>
            <a:off x="3241711" y="823308"/>
            <a:ext cx="4427172" cy="440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B2C1D3-255B-45C7-B543-130949BA7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6088" y1="39808" x2="46088" y2="39808"/>
                        <a14:backgroundMark x1="50135" y1="53777" x2="50135" y2="537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579" t="21143" r="35157" b="19612"/>
          <a:stretch/>
        </p:blipFill>
        <p:spPr>
          <a:xfrm>
            <a:off x="4468483" y="1311216"/>
            <a:ext cx="2493034" cy="40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광헌</dc:creator>
  <cp:lastModifiedBy> </cp:lastModifiedBy>
  <cp:revision>1</cp:revision>
  <dcterms:created xsi:type="dcterms:W3CDTF">2020-06-01T11:29:27Z</dcterms:created>
  <dcterms:modified xsi:type="dcterms:W3CDTF">2020-06-01T12:24:19Z</dcterms:modified>
</cp:coreProperties>
</file>