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03BEF-B471-40E6-A5EC-8436F00C21BE}" v="17" dt="2020-06-02T06:54:1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8789bf8f4f584f1c" providerId="LiveId" clId="{3DA03BEF-B471-40E6-A5EC-8436F00C21BE}"/>
    <pc:docChg chg="undo custSel modSld">
      <pc:chgData name=" " userId="8789bf8f4f584f1c" providerId="LiveId" clId="{3DA03BEF-B471-40E6-A5EC-8436F00C21BE}" dt="2020-06-02T06:48:19.526" v="21"/>
      <pc:docMkLst>
        <pc:docMk/>
      </pc:docMkLst>
      <pc:sldChg chg="modSp mod setBg">
        <pc:chgData name=" " userId="8789bf8f4f584f1c" providerId="LiveId" clId="{3DA03BEF-B471-40E6-A5EC-8436F00C21BE}" dt="2020-06-02T06:47:48.842" v="12" actId="1076"/>
        <pc:sldMkLst>
          <pc:docMk/>
          <pc:sldMk cId="2235680857" sldId="256"/>
        </pc:sldMkLst>
        <pc:spChg chg="mod">
          <ac:chgData name=" " userId="8789bf8f4f584f1c" providerId="LiveId" clId="{3DA03BEF-B471-40E6-A5EC-8436F00C21BE}" dt="2020-06-02T06:47:48.842" v="12" actId="1076"/>
          <ac:spMkLst>
            <pc:docMk/>
            <pc:sldMk cId="2235680857" sldId="256"/>
            <ac:spMk id="6" creationId="{93F84C58-F843-477B-82EE-EC687FEB2616}"/>
          </ac:spMkLst>
        </pc:spChg>
        <pc:grpChg chg="mod">
          <ac:chgData name=" " userId="8789bf8f4f584f1c" providerId="LiveId" clId="{3DA03BEF-B471-40E6-A5EC-8436F00C21BE}" dt="2020-06-02T06:47:41.509" v="11" actId="1076"/>
          <ac:grpSpMkLst>
            <pc:docMk/>
            <pc:sldMk cId="2235680857" sldId="256"/>
            <ac:grpSpMk id="7" creationId="{DE390121-A199-4C9A-B853-A066EDCF17A2}"/>
          </ac:grpSpMkLst>
        </pc:grpChg>
        <pc:picChg chg="mod">
          <ac:chgData name=" " userId="8789bf8f4f584f1c" providerId="LiveId" clId="{3DA03BEF-B471-40E6-A5EC-8436F00C21BE}" dt="2020-06-02T06:47:48.842" v="12" actId="1076"/>
          <ac:picMkLst>
            <pc:docMk/>
            <pc:sldMk cId="2235680857" sldId="256"/>
            <ac:picMk id="5" creationId="{AD3F41AA-1C11-4C34-8865-D5F4E4CE200A}"/>
          </ac:picMkLst>
        </pc:picChg>
      </pc:sldChg>
      <pc:sldChg chg="setBg">
        <pc:chgData name=" " userId="8789bf8f4f584f1c" providerId="LiveId" clId="{3DA03BEF-B471-40E6-A5EC-8436F00C21BE}" dt="2020-06-02T06:47:52.970" v="13"/>
        <pc:sldMkLst>
          <pc:docMk/>
          <pc:sldMk cId="4110555806" sldId="270"/>
        </pc:sldMkLst>
      </pc:sldChg>
      <pc:sldChg chg="setBg">
        <pc:chgData name=" " userId="8789bf8f4f584f1c" providerId="LiveId" clId="{3DA03BEF-B471-40E6-A5EC-8436F00C21BE}" dt="2020-06-02T06:47:55.609" v="14"/>
        <pc:sldMkLst>
          <pc:docMk/>
          <pc:sldMk cId="804982131" sldId="271"/>
        </pc:sldMkLst>
      </pc:sldChg>
      <pc:sldChg chg="modSp mod setBg">
        <pc:chgData name=" " userId="8789bf8f4f584f1c" providerId="LiveId" clId="{3DA03BEF-B471-40E6-A5EC-8436F00C21BE}" dt="2020-06-02T06:47:58.570" v="15"/>
        <pc:sldMkLst>
          <pc:docMk/>
          <pc:sldMk cId="1099986330" sldId="272"/>
        </pc:sldMkLst>
        <pc:spChg chg="mod">
          <ac:chgData name=" " userId="8789bf8f4f584f1c" providerId="LiveId" clId="{3DA03BEF-B471-40E6-A5EC-8436F00C21BE}" dt="2020-05-31T23:25:21.155" v="4" actId="20577"/>
          <ac:spMkLst>
            <pc:docMk/>
            <pc:sldMk cId="1099986330" sldId="272"/>
            <ac:spMk id="6" creationId="{93F84C58-F843-477B-82EE-EC687FEB2616}"/>
          </ac:spMkLst>
        </pc:spChg>
      </pc:sldChg>
      <pc:sldChg chg="setBg">
        <pc:chgData name=" " userId="8789bf8f4f584f1c" providerId="LiveId" clId="{3DA03BEF-B471-40E6-A5EC-8436F00C21BE}" dt="2020-06-02T06:48:02.409" v="16"/>
        <pc:sldMkLst>
          <pc:docMk/>
          <pc:sldMk cId="1821469911" sldId="273"/>
        </pc:sldMkLst>
      </pc:sldChg>
      <pc:sldChg chg="setBg">
        <pc:chgData name=" " userId="8789bf8f4f584f1c" providerId="LiveId" clId="{3DA03BEF-B471-40E6-A5EC-8436F00C21BE}" dt="2020-06-02T06:48:05.991" v="17"/>
        <pc:sldMkLst>
          <pc:docMk/>
          <pc:sldMk cId="320813817" sldId="274"/>
        </pc:sldMkLst>
      </pc:sldChg>
      <pc:sldChg chg="setBg">
        <pc:chgData name=" " userId="8789bf8f4f584f1c" providerId="LiveId" clId="{3DA03BEF-B471-40E6-A5EC-8436F00C21BE}" dt="2020-06-02T06:48:09.128" v="18"/>
        <pc:sldMkLst>
          <pc:docMk/>
          <pc:sldMk cId="2994776308" sldId="275"/>
        </pc:sldMkLst>
      </pc:sldChg>
      <pc:sldChg chg="setBg">
        <pc:chgData name=" " userId="8789bf8f4f584f1c" providerId="LiveId" clId="{3DA03BEF-B471-40E6-A5EC-8436F00C21BE}" dt="2020-06-02T06:48:12.418" v="19"/>
        <pc:sldMkLst>
          <pc:docMk/>
          <pc:sldMk cId="3595116570" sldId="276"/>
        </pc:sldMkLst>
      </pc:sldChg>
      <pc:sldChg chg="setBg">
        <pc:chgData name=" " userId="8789bf8f4f584f1c" providerId="LiveId" clId="{3DA03BEF-B471-40E6-A5EC-8436F00C21BE}" dt="2020-06-02T06:48:16.100" v="20"/>
        <pc:sldMkLst>
          <pc:docMk/>
          <pc:sldMk cId="1140549212" sldId="277"/>
        </pc:sldMkLst>
      </pc:sldChg>
      <pc:sldChg chg="setBg">
        <pc:chgData name=" " userId="8789bf8f4f584f1c" providerId="LiveId" clId="{3DA03BEF-B471-40E6-A5EC-8436F00C21BE}" dt="2020-06-02T06:48:19.526" v="21"/>
        <pc:sldMkLst>
          <pc:docMk/>
          <pc:sldMk cId="3444101573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1851-7009-44C1-A14D-33EC55B0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0610E-9F74-4A55-AA28-46570669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F0013-6CEB-4BE0-A2C0-84198F58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8A853-8574-4E47-8227-A98E377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4C37-131A-468E-973C-45B9D9F0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2779-32D5-4B39-BEA0-1AA5D14F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EE9A7-36E5-40F1-B82C-868E9A81F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EA8B1-D17F-429B-A919-D86C936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75D2A-579D-4F07-927A-ECC60F42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C8BA0-E6F8-413D-B534-D2FD002A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9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F218F-B337-4A92-A673-661CC395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B2DB9-8C94-4B64-B620-144B7276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7746E-7D1C-46F6-9536-8B131B76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9E2E6-8A97-4905-BF12-5C4AB5AE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309F-2C43-436D-A16F-FA873F2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0AFC-398A-461E-A9EE-09D9259A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C3EE6-0EC5-49D1-A15D-87965184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ECBCF-BDE8-4667-AF5A-BD3BC54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178CE-AD76-4D86-9F76-D94F07E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C580-2B44-4A80-B8EF-DDBB094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EFB7B-F5E7-43F1-BE53-CE780E4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AF955-741B-42FC-90A7-99C5DA47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214BA-8743-49A8-8A70-F71D5B1C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2A94-4C2B-489C-9F08-F29F9650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EBA22-FDA9-4FB4-BF56-BA5F2A98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97F7E-3052-4CE2-9E79-163C4B66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FE28-8E0C-46C8-925A-56FE3E92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090C1-33E4-4484-A23E-146E9AB0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BE921-53F3-483D-9B3C-DE32C8E5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56124-5AF3-4390-B278-E3B1FA05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E535F-EC9F-41D2-9123-0539428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5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0B0A-1FAE-4514-BA14-26424ECA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A6D60-A330-4B1E-9A87-7B9610CC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1E6C5-F596-4940-AF64-2D1EB333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0E73D-BD2A-421B-8FD0-F4A648F4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EECB5-EAC1-472C-B8E3-3959202C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643F7-38B3-47FF-8CFA-FCFD9326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C48F3B-28D7-48E5-8DFD-E214E21D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48DB4-ABA2-483E-9CF0-3937D1CA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E9D7-7F40-4FC1-AB60-8F83E02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B9C11-B55D-473B-8AF5-70F3128E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86503-ECEC-40A4-A1CD-93D64ADE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B6988-901E-4239-8371-151F47B0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2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AB19A-6A5A-4D16-8B59-E54AE1B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B400BD-F345-4721-90CB-BEB446EE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300F2F-E456-4E54-9521-D95AADA2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9B4C-9D0B-4FDB-8B52-BEF870A6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D0E91-DB62-4696-9486-902D12EF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BDB9B-8AAB-49BC-B694-B234E2C1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CD7C1-F268-4242-8BE7-53D4990D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BBACA-B642-4477-949C-17D506C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A08A5-EBF7-4889-8EE1-86DC4B9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3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BC06B-BBAC-4A74-8A26-53CEE9BC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2F8D0-3CCD-462B-8BF0-27DF4EDF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6DB5D-B7E2-42DF-88E9-9FBF7AAC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FD3B5-4918-4CAA-B340-4493FBAF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C73AB-8DB2-401F-A687-698F0531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1AEBE-81B8-4DFA-9713-392DB43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2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490F4-70C6-4616-81AA-CA1CAB9B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8B8E5-38EA-48A9-9612-12ED00D3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2BB8-1622-4AE0-AFC3-6C0CDC25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6D4F-C11D-4279-A54D-91AEC5C81B23}" type="datetimeFigureOut">
              <a:rPr lang="ko-KR" altLang="en-US" smtClean="0"/>
              <a:t>2020-06-02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38C39-C791-400F-A45A-23A36581C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5B8B4-F069-47DE-86F8-7A3712CB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EDB0-E3F7-4B8A-B06A-069041ABAC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-52874" y="-1"/>
            <a:ext cx="12192000" cy="6858001"/>
            <a:chOff x="-52874" y="-761268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-52874" y="-761268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04326" y="-416034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2020</a:t>
              </a: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년 어느 날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..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세계에 지독한 전염병이 창궐하고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사람들은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더이상 집 밖으로 나가지 못하게 되었다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</a:t>
              </a: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68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INTO THE CAVE..</a:t>
              </a:r>
              <a:endParaRPr lang="en-US" altLang="ko-KR" sz="1700" b="1" dirty="0"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1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일부 사람들은 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상점을 약탈하고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 집단 폭동을 일으켜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시민들은 겁을 먹었고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5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사회적으로 거리를 두며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스스로를 격리하였고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,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결국에는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서로를 신뢰하지 못하게 되었다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</a:t>
              </a:r>
              <a:endParaRPr lang="ko-KR" altLang="en-US" sz="2400" b="1" dirty="0"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그런데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..</a:t>
              </a: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 나도 전염병에 걸린 것일까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..?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아까부터 헛것이 보이고 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심지어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,</a:t>
              </a: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 느껴진다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</a:t>
              </a:r>
              <a:endParaRPr lang="ko-KR" altLang="en-US" sz="2400" b="1" dirty="0"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축축하고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…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차갑고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…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오싹한 느낌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</a:t>
              </a:r>
              <a:endParaRPr lang="ko-KR" altLang="en-US" sz="2400" b="1" dirty="0"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46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분명 집에서 온라인강의를 듣고 있었는데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?</a:t>
              </a:r>
              <a:endParaRPr lang="ko-KR" altLang="en-US" sz="2400" b="1" dirty="0"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내 손에 쥐어진 카드 몇 장과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이상한 옷차림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77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확실한 것은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,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 여기에 있어도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아무도 도와주지 않는다는 것이다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11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390121-A199-4C9A-B853-A066EDCF17A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5" name="그림 4" descr="자연이(가) 표시된 사진&#10;&#10;자동 생성된 설명">
              <a:extLst>
                <a:ext uri="{FF2B5EF4-FFF2-40B4-BE49-F238E27FC236}">
                  <a16:creationId xmlns:a16="http://schemas.microsoft.com/office/drawing/2014/main" id="{AD3F41AA-1C11-4C34-8865-D5F4E4CE2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" t="22585" r="580" b="22177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1778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F84C58-F843-477B-82EE-EC687FEB2616}"/>
                </a:ext>
              </a:extLst>
            </p:cNvPr>
            <p:cNvSpPr/>
            <p:nvPr/>
          </p:nvSpPr>
          <p:spPr>
            <a:xfrm>
              <a:off x="457200" y="345233"/>
              <a:ext cx="11383347" cy="5980922"/>
            </a:xfrm>
            <a:prstGeom prst="rect">
              <a:avLst/>
            </a:prstGeom>
            <a:solidFill>
              <a:schemeClr val="bg2">
                <a:alpha val="51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  <a:softEdge rad="342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“</a:t>
              </a: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인생은</a:t>
              </a:r>
              <a:endParaRPr lang="en-US" altLang="ko-KR" sz="2400" b="1" dirty="0">
                <a:latin typeface="+mj-lt"/>
                <a:cs typeface="Aharoni" panose="02010803020104030203" pitchFamily="2" charset="-79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과감한 모험이든가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,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cs typeface="Aharoni" panose="02010803020104030203" pitchFamily="2" charset="-79"/>
                </a:rPr>
                <a:t>아니면 아무것도 아니다</a:t>
              </a:r>
              <a:r>
                <a:rPr lang="en-US" altLang="ko-KR" sz="2400" b="1" dirty="0">
                  <a:latin typeface="+mj-lt"/>
                  <a:cs typeface="Aharoni" panose="02010803020104030203" pitchFamily="2" charset="-79"/>
                </a:rPr>
                <a:t>.”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700" b="1" dirty="0">
                  <a:latin typeface="+mj-lt"/>
                  <a:cs typeface="Aharoni" panose="02010803020104030203" pitchFamily="2" charset="-79"/>
                </a:rPr>
                <a:t>-</a:t>
              </a:r>
              <a:r>
                <a:rPr lang="ko-KR" altLang="en-US" sz="1700" b="1" dirty="0">
                  <a:latin typeface="+mj-lt"/>
                  <a:cs typeface="Aharoni" panose="02010803020104030203" pitchFamily="2" charset="-79"/>
                </a:rPr>
                <a:t>헬렌 켈러</a:t>
              </a:r>
              <a:r>
                <a:rPr lang="en-US" altLang="ko-KR" sz="1700" b="1" dirty="0">
                  <a:latin typeface="+mj-lt"/>
                  <a:cs typeface="Aharoni" panose="02010803020104030203" pitchFamily="2" charset="-79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54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광헌</dc:creator>
  <cp:lastModifiedBy> </cp:lastModifiedBy>
  <cp:revision>5</cp:revision>
  <dcterms:created xsi:type="dcterms:W3CDTF">2020-05-31T22:41:35Z</dcterms:created>
  <dcterms:modified xsi:type="dcterms:W3CDTF">2020-06-02T06:54:34Z</dcterms:modified>
</cp:coreProperties>
</file>