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8789bf8f4f584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7AC48-A02C-4C4D-994F-384577A8DFD5}" v="499" dt="2020-06-03T04:00:3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5647" autoAdjust="0"/>
  </p:normalViewPr>
  <p:slideViewPr>
    <p:cSldViewPr snapToGrid="0">
      <p:cViewPr varScale="1">
        <p:scale>
          <a:sx n="85" d="100"/>
          <a:sy n="85" d="100"/>
        </p:scale>
        <p:origin x="17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8789bf8f4f584f1c" providerId="LiveId" clId="{1F84C9F8-531E-4E6E-AEC9-253B3152790E}"/>
    <pc:docChg chg="undo custSel delSld modSld">
      <pc:chgData name=" " userId="8789bf8f4f584f1c" providerId="LiveId" clId="{1F84C9F8-531E-4E6E-AEC9-253B3152790E}" dt="2020-05-18T12:33:01.724" v="403" actId="47"/>
      <pc:docMkLst>
        <pc:docMk/>
      </pc:docMkLst>
      <pc:sldChg chg="addSp modSp mod">
        <pc:chgData name=" " userId="8789bf8f4f584f1c" providerId="LiveId" clId="{1F84C9F8-531E-4E6E-AEC9-253B3152790E}" dt="2020-05-18T12:32:54.527" v="400" actId="1076"/>
        <pc:sldMkLst>
          <pc:docMk/>
          <pc:sldMk cId="824697674" sldId="256"/>
        </pc:sldMkLst>
        <pc:spChg chg="mod">
          <ac:chgData name=" " userId="8789bf8f4f584f1c" providerId="LiveId" clId="{1F84C9F8-531E-4E6E-AEC9-253B3152790E}" dt="2020-05-18T12:32:54.527" v="400" actId="1076"/>
          <ac:spMkLst>
            <pc:docMk/>
            <pc:sldMk cId="824697674" sldId="256"/>
            <ac:spMk id="14" creationId="{5B45AB30-D29E-4262-93E3-1D4BC78B5139}"/>
          </ac:spMkLst>
        </pc:spChg>
        <pc:spChg chg="mod">
          <ac:chgData name=" " userId="8789bf8f4f584f1c" providerId="LiveId" clId="{1F84C9F8-531E-4E6E-AEC9-253B3152790E}" dt="2020-05-18T12:31:30.943" v="386" actId="1076"/>
          <ac:spMkLst>
            <pc:docMk/>
            <pc:sldMk cId="824697674" sldId="256"/>
            <ac:spMk id="15" creationId="{97E7AB83-A4F1-4707-95F6-C0E2CCBFD99D}"/>
          </ac:spMkLst>
        </pc:spChg>
        <pc:spChg chg="mod">
          <ac:chgData name=" " userId="8789bf8f4f584f1c" providerId="LiveId" clId="{1F84C9F8-531E-4E6E-AEC9-253B3152790E}" dt="2020-05-18T12:30:24.249" v="367" actId="554"/>
          <ac:spMkLst>
            <pc:docMk/>
            <pc:sldMk cId="824697674" sldId="256"/>
            <ac:spMk id="24" creationId="{AF53891D-CCCF-4DE3-B1E5-94F87B1316DE}"/>
          </ac:spMkLst>
        </pc:spChg>
        <pc:grpChg chg="mod">
          <ac:chgData name=" " userId="8789bf8f4f584f1c" providerId="LiveId" clId="{1F84C9F8-531E-4E6E-AEC9-253B3152790E}" dt="2020-05-18T12:30:24.249" v="367" actId="554"/>
          <ac:grpSpMkLst>
            <pc:docMk/>
            <pc:sldMk cId="824697674" sldId="256"/>
            <ac:grpSpMk id="26" creationId="{3F5F7E30-8C47-402E-A20B-FCE67A639B40}"/>
          </ac:grpSpMkLst>
        </pc:grpChg>
        <pc:picChg chg="mod modCrop">
          <ac:chgData name=" " userId="8789bf8f4f584f1c" providerId="LiveId" clId="{1F84C9F8-531E-4E6E-AEC9-253B3152790E}" dt="2020-05-18T12:31:26.632" v="385" actId="1076"/>
          <ac:picMkLst>
            <pc:docMk/>
            <pc:sldMk cId="824697674" sldId="256"/>
            <ac:picMk id="20" creationId="{97503449-F204-4FFD-8BC0-8E783E667DB0}"/>
          </ac:picMkLst>
        </pc:picChg>
        <pc:picChg chg="mod modCrop">
          <ac:chgData name=" " userId="8789bf8f4f584f1c" providerId="LiveId" clId="{1F84C9F8-531E-4E6E-AEC9-253B3152790E}" dt="2020-05-18T12:31:23.620" v="384" actId="732"/>
          <ac:picMkLst>
            <pc:docMk/>
            <pc:sldMk cId="824697674" sldId="256"/>
            <ac:picMk id="22" creationId="{5EE9CE51-7947-437C-A44F-A4CFCB53621F}"/>
          </ac:picMkLst>
        </pc:picChg>
        <pc:picChg chg="mod modCrop">
          <ac:chgData name=" " userId="8789bf8f4f584f1c" providerId="LiveId" clId="{1F84C9F8-531E-4E6E-AEC9-253B3152790E}" dt="2020-05-18T12:30:47.524" v="371" actId="732"/>
          <ac:picMkLst>
            <pc:docMk/>
            <pc:sldMk cId="824697674" sldId="256"/>
            <ac:picMk id="23" creationId="{2E669500-97A4-4159-8F99-9A61EFDDBD5F}"/>
          </ac:picMkLst>
        </pc:picChg>
        <pc:cxnChg chg="add mod">
          <ac:chgData name=" " userId="8789bf8f4f584f1c" providerId="LiveId" clId="{1F84C9F8-531E-4E6E-AEC9-253B3152790E}" dt="2020-05-18T12:32:27.232" v="393" actId="14100"/>
          <ac:cxnSpMkLst>
            <pc:docMk/>
            <pc:sldMk cId="824697674" sldId="256"/>
            <ac:cxnSpMk id="28" creationId="{80F64850-49B5-4822-98FE-80DEA1171C6E}"/>
          </ac:cxnSpMkLst>
        </pc:cxnChg>
        <pc:cxnChg chg="add mod">
          <ac:chgData name=" " userId="8789bf8f4f584f1c" providerId="LiveId" clId="{1F84C9F8-531E-4E6E-AEC9-253B3152790E}" dt="2020-05-18T12:32:51.624" v="399" actId="1076"/>
          <ac:cxnSpMkLst>
            <pc:docMk/>
            <pc:sldMk cId="824697674" sldId="256"/>
            <ac:cxnSpMk id="33" creationId="{5C714773-09D8-414F-A8E8-F7BA2211C314}"/>
          </ac:cxnSpMkLst>
        </pc:cxnChg>
      </pc:sldChg>
      <pc:sldChg chg="addSp modSp mod">
        <pc:chgData name=" " userId="8789bf8f4f584f1c" providerId="LiveId" clId="{1F84C9F8-531E-4E6E-AEC9-253B3152790E}" dt="2020-05-18T12:26:28.285" v="327" actId="164"/>
        <pc:sldMkLst>
          <pc:docMk/>
          <pc:sldMk cId="1173852538" sldId="257"/>
        </pc:sldMkLst>
        <pc:grpChg chg="add mod">
          <ac:chgData name=" " userId="8789bf8f4f584f1c" providerId="LiveId" clId="{1F84C9F8-531E-4E6E-AEC9-253B3152790E}" dt="2020-05-18T12:25:01.828" v="299" actId="164"/>
          <ac:grpSpMkLst>
            <pc:docMk/>
            <pc:sldMk cId="1173852538" sldId="257"/>
            <ac:grpSpMk id="68" creationId="{7DD17410-82E4-453E-AEFC-7515BD7C7533}"/>
          </ac:grpSpMkLst>
        </pc:grpChg>
        <pc:grpChg chg="add mod">
          <ac:chgData name=" " userId="8789bf8f4f584f1c" providerId="LiveId" clId="{1F84C9F8-531E-4E6E-AEC9-253B3152790E}" dt="2020-05-18T12:25:57.528" v="316" actId="164"/>
          <ac:grpSpMkLst>
            <pc:docMk/>
            <pc:sldMk cId="1173852538" sldId="257"/>
            <ac:grpSpMk id="71" creationId="{22933F51-95B4-4D92-9912-C4FBBB3F9480}"/>
          </ac:grpSpMkLst>
        </pc:grpChg>
        <pc:grpChg chg="add mod">
          <ac:chgData name=" " userId="8789bf8f4f584f1c" providerId="LiveId" clId="{1F84C9F8-531E-4E6E-AEC9-253B3152790E}" dt="2020-05-18T12:26:28.285" v="327" actId="164"/>
          <ac:grpSpMkLst>
            <pc:docMk/>
            <pc:sldMk cId="1173852538" sldId="257"/>
            <ac:grpSpMk id="74" creationId="{1EFC8B3B-378E-473E-9E8E-574E190D1B02}"/>
          </ac:grpSpMkLst>
        </pc:grpChg>
        <pc:picChg chg="mod">
          <ac:chgData name=" " userId="8789bf8f4f584f1c" providerId="LiveId" clId="{1F84C9F8-531E-4E6E-AEC9-253B3152790E}" dt="2020-05-18T12:25:01.828" v="299" actId="164"/>
          <ac:picMkLst>
            <pc:docMk/>
            <pc:sldMk cId="1173852538" sldId="257"/>
            <ac:picMk id="28" creationId="{9E3CE543-DE22-4A18-83CE-89BBA9BC29CF}"/>
          </ac:picMkLst>
        </pc:picChg>
        <pc:picChg chg="mod">
          <ac:chgData name=" " userId="8789bf8f4f584f1c" providerId="LiveId" clId="{1F84C9F8-531E-4E6E-AEC9-253B3152790E}" dt="2020-05-18T12:25:57.528" v="316" actId="164"/>
          <ac:picMkLst>
            <pc:docMk/>
            <pc:sldMk cId="1173852538" sldId="257"/>
            <ac:picMk id="29" creationId="{46B4C9F6-C8C6-488B-8C82-B4C78A1C7222}"/>
          </ac:picMkLst>
        </pc:picChg>
        <pc:picChg chg="mod">
          <ac:chgData name=" " userId="8789bf8f4f584f1c" providerId="LiveId" clId="{1F84C9F8-531E-4E6E-AEC9-253B3152790E}" dt="2020-05-18T12:26:28.285" v="327" actId="164"/>
          <ac:picMkLst>
            <pc:docMk/>
            <pc:sldMk cId="1173852538" sldId="257"/>
            <ac:picMk id="30" creationId="{B4942310-A502-447B-9BA7-23BA4893B184}"/>
          </ac:picMkLst>
        </pc:picChg>
        <pc:picChg chg="add mod ord modCrop">
          <ac:chgData name=" " userId="8789bf8f4f584f1c" providerId="LiveId" clId="{1F84C9F8-531E-4E6E-AEC9-253B3152790E}" dt="2020-05-18T12:25:01.828" v="299" actId="164"/>
          <ac:picMkLst>
            <pc:docMk/>
            <pc:sldMk cId="1173852538" sldId="257"/>
            <ac:picMk id="67" creationId="{86B233F1-FC70-40CE-A007-445FAD2674AF}"/>
          </ac:picMkLst>
        </pc:picChg>
        <pc:picChg chg="add mod ord modCrop">
          <ac:chgData name=" " userId="8789bf8f4f584f1c" providerId="LiveId" clId="{1F84C9F8-531E-4E6E-AEC9-253B3152790E}" dt="2020-05-18T12:25:57.528" v="316" actId="164"/>
          <ac:picMkLst>
            <pc:docMk/>
            <pc:sldMk cId="1173852538" sldId="257"/>
            <ac:picMk id="70" creationId="{73321C75-F734-4D64-8FA7-4B5A3F3D0AFE}"/>
          </ac:picMkLst>
        </pc:picChg>
        <pc:picChg chg="add mod ord modCrop">
          <ac:chgData name=" " userId="8789bf8f4f584f1c" providerId="LiveId" clId="{1F84C9F8-531E-4E6E-AEC9-253B3152790E}" dt="2020-05-18T12:26:28.285" v="327" actId="164"/>
          <ac:picMkLst>
            <pc:docMk/>
            <pc:sldMk cId="1173852538" sldId="257"/>
            <ac:picMk id="73" creationId="{EED8567B-1ECC-4157-8852-9F3056F1846E}"/>
          </ac:picMkLst>
        </pc:picChg>
      </pc:sldChg>
      <pc:sldChg chg="addSp modSp mod">
        <pc:chgData name=" " userId="8789bf8f4f584f1c" providerId="LiveId" clId="{1F84C9F8-531E-4E6E-AEC9-253B3152790E}" dt="2020-05-18T12:30:07.962" v="366" actId="164"/>
        <pc:sldMkLst>
          <pc:docMk/>
          <pc:sldMk cId="1152421455" sldId="258"/>
        </pc:sldMkLst>
        <pc:grpChg chg="mod">
          <ac:chgData name=" " userId="8789bf8f4f584f1c" providerId="LiveId" clId="{1F84C9F8-531E-4E6E-AEC9-253B3152790E}" dt="2020-05-18T12:02:02.878" v="180" actId="164"/>
          <ac:grpSpMkLst>
            <pc:docMk/>
            <pc:sldMk cId="1152421455" sldId="258"/>
            <ac:grpSpMk id="85" creationId="{BC848BB3-F3D8-40FC-A5B4-BED64E646321}"/>
          </ac:grpSpMkLst>
        </pc:grpChg>
        <pc:grpChg chg="mod">
          <ac:chgData name=" " userId="8789bf8f4f584f1c" providerId="LiveId" clId="{1F84C9F8-531E-4E6E-AEC9-253B3152790E}" dt="2020-05-18T12:15:49.985" v="252" actId="164"/>
          <ac:grpSpMkLst>
            <pc:docMk/>
            <pc:sldMk cId="1152421455" sldId="258"/>
            <ac:grpSpMk id="88" creationId="{829E1A66-A361-421B-AFAF-9FF8486F0CB0}"/>
          </ac:grpSpMkLst>
        </pc:grpChg>
        <pc:grpChg chg="mod">
          <ac:chgData name=" " userId="8789bf8f4f584f1c" providerId="LiveId" clId="{1F84C9F8-531E-4E6E-AEC9-253B3152790E}" dt="2020-05-18T11:41:34.709" v="117" actId="164"/>
          <ac:grpSpMkLst>
            <pc:docMk/>
            <pc:sldMk cId="1152421455" sldId="258"/>
            <ac:grpSpMk id="91" creationId="{C20FD23C-B17B-427A-A99F-1F040731C5E5}"/>
          </ac:grpSpMkLst>
        </pc:grpChg>
        <pc:grpChg chg="mod">
          <ac:chgData name=" " userId="8789bf8f4f584f1c" providerId="LiveId" clId="{1F84C9F8-531E-4E6E-AEC9-253B3152790E}" dt="2020-05-18T11:41:57.292" v="125" actId="164"/>
          <ac:grpSpMkLst>
            <pc:docMk/>
            <pc:sldMk cId="1152421455" sldId="258"/>
            <ac:grpSpMk id="94" creationId="{2ED6196D-829B-4E66-B96D-C4A60A3E53D0}"/>
          </ac:grpSpMkLst>
        </pc:grpChg>
        <pc:grpChg chg="mod">
          <ac:chgData name=" " userId="8789bf8f4f584f1c" providerId="LiveId" clId="{1F84C9F8-531E-4E6E-AEC9-253B3152790E}" dt="2020-05-18T11:42:31.331" v="137" actId="164"/>
          <ac:grpSpMkLst>
            <pc:docMk/>
            <pc:sldMk cId="1152421455" sldId="258"/>
            <ac:grpSpMk id="97" creationId="{15C30194-4040-436C-97EC-95D89F820430}"/>
          </ac:grpSpMkLst>
        </pc:grpChg>
        <pc:grpChg chg="mod">
          <ac:chgData name=" " userId="8789bf8f4f584f1c" providerId="LiveId" clId="{1F84C9F8-531E-4E6E-AEC9-253B3152790E}" dt="2020-05-18T11:43:06.753" v="147" actId="164"/>
          <ac:grpSpMkLst>
            <pc:docMk/>
            <pc:sldMk cId="1152421455" sldId="258"/>
            <ac:grpSpMk id="100" creationId="{FF33780D-DF75-4F6F-8331-D6F4D407512C}"/>
          </ac:grpSpMkLst>
        </pc:grpChg>
        <pc:grpChg chg="mod">
          <ac:chgData name=" " userId="8789bf8f4f584f1c" providerId="LiveId" clId="{1F84C9F8-531E-4E6E-AEC9-253B3152790E}" dt="2020-05-18T11:43:32.870" v="158" actId="164"/>
          <ac:grpSpMkLst>
            <pc:docMk/>
            <pc:sldMk cId="1152421455" sldId="258"/>
            <ac:grpSpMk id="103" creationId="{7E48E6FA-191F-496F-A6B9-BFE2B98675A4}"/>
          </ac:grpSpMkLst>
        </pc:grpChg>
        <pc:grpChg chg="mod">
          <ac:chgData name=" " userId="8789bf8f4f584f1c" providerId="LiveId" clId="{1F84C9F8-531E-4E6E-AEC9-253B3152790E}" dt="2020-05-18T12:01:27.119" v="171" actId="164"/>
          <ac:grpSpMkLst>
            <pc:docMk/>
            <pc:sldMk cId="1152421455" sldId="258"/>
            <ac:grpSpMk id="106" creationId="{26EC39C1-2B43-41AA-AD73-D30FC97A7E8B}"/>
          </ac:grpSpMkLst>
        </pc:grpChg>
        <pc:grpChg chg="mod">
          <ac:chgData name=" " userId="8789bf8f4f584f1c" providerId="LiveId" clId="{1F84C9F8-531E-4E6E-AEC9-253B3152790E}" dt="2020-05-18T12:02:45.478" v="197" actId="164"/>
          <ac:grpSpMkLst>
            <pc:docMk/>
            <pc:sldMk cId="1152421455" sldId="258"/>
            <ac:grpSpMk id="109" creationId="{23911DF9-6FF2-4D22-A686-2C9C5A17D235}"/>
          </ac:grpSpMkLst>
        </pc:grpChg>
        <pc:grpChg chg="mod">
          <ac:chgData name=" " userId="8789bf8f4f584f1c" providerId="LiveId" clId="{1F84C9F8-531E-4E6E-AEC9-253B3152790E}" dt="2020-05-18T12:03:10.294" v="206" actId="164"/>
          <ac:grpSpMkLst>
            <pc:docMk/>
            <pc:sldMk cId="1152421455" sldId="258"/>
            <ac:grpSpMk id="112" creationId="{B04426F9-8EBD-4D0D-952D-C799C105B27D}"/>
          </ac:grpSpMkLst>
        </pc:grpChg>
        <pc:grpChg chg="mod">
          <ac:chgData name=" " userId="8789bf8f4f584f1c" providerId="LiveId" clId="{1F84C9F8-531E-4E6E-AEC9-253B3152790E}" dt="2020-05-18T12:03:44.915" v="216" actId="164"/>
          <ac:grpSpMkLst>
            <pc:docMk/>
            <pc:sldMk cId="1152421455" sldId="258"/>
            <ac:grpSpMk id="115" creationId="{E3A48B0D-268D-48FB-BFF2-3CA09453B8DF}"/>
          </ac:grpSpMkLst>
        </pc:grpChg>
        <pc:grpChg chg="mod">
          <ac:chgData name=" " userId="8789bf8f4f584f1c" providerId="LiveId" clId="{1F84C9F8-531E-4E6E-AEC9-253B3152790E}" dt="2020-05-18T12:04:11.569" v="221" actId="164"/>
          <ac:grpSpMkLst>
            <pc:docMk/>
            <pc:sldMk cId="1152421455" sldId="258"/>
            <ac:grpSpMk id="118" creationId="{EDB6B1F3-F183-47D9-9413-06A5D1BC781E}"/>
          </ac:grpSpMkLst>
        </pc:grpChg>
        <pc:grpChg chg="mod">
          <ac:chgData name=" " userId="8789bf8f4f584f1c" providerId="LiveId" clId="{1F84C9F8-531E-4E6E-AEC9-253B3152790E}" dt="2020-05-18T12:14:53.362" v="231" actId="164"/>
          <ac:grpSpMkLst>
            <pc:docMk/>
            <pc:sldMk cId="1152421455" sldId="258"/>
            <ac:grpSpMk id="121" creationId="{C7AA4F4F-9DD3-44CF-A39E-E67C9DEC92A7}"/>
          </ac:grpSpMkLst>
        </pc:grpChg>
        <pc:grpChg chg="mod">
          <ac:chgData name=" " userId="8789bf8f4f584f1c" providerId="LiveId" clId="{1F84C9F8-531E-4E6E-AEC9-253B3152790E}" dt="2020-05-18T12:15:21.788" v="243" actId="164"/>
          <ac:grpSpMkLst>
            <pc:docMk/>
            <pc:sldMk cId="1152421455" sldId="258"/>
            <ac:grpSpMk id="124" creationId="{63B9A50E-7789-4233-9F2F-BE554CF1BC8F}"/>
          </ac:grpSpMkLst>
        </pc:grpChg>
        <pc:grpChg chg="mod">
          <ac:chgData name=" " userId="8789bf8f4f584f1c" providerId="LiveId" clId="{1F84C9F8-531E-4E6E-AEC9-253B3152790E}" dt="2020-05-18T12:16:16.073" v="264" actId="164"/>
          <ac:grpSpMkLst>
            <pc:docMk/>
            <pc:sldMk cId="1152421455" sldId="258"/>
            <ac:grpSpMk id="127" creationId="{BA983113-2D1C-46E8-9597-16A76EDD72CC}"/>
          </ac:grpSpMkLst>
        </pc:grpChg>
        <pc:grpChg chg="mod">
          <ac:chgData name=" " userId="8789bf8f4f584f1c" providerId="LiveId" clId="{1F84C9F8-531E-4E6E-AEC9-253B3152790E}" dt="2020-05-18T12:16:48.118" v="275" actId="164"/>
          <ac:grpSpMkLst>
            <pc:docMk/>
            <pc:sldMk cId="1152421455" sldId="258"/>
            <ac:grpSpMk id="130" creationId="{19FE320D-94BF-4E6E-885C-90AFCD8727C7}"/>
          </ac:grpSpMkLst>
        </pc:grpChg>
        <pc:grpChg chg="mod">
          <ac:chgData name=" " userId="8789bf8f4f584f1c" providerId="LiveId" clId="{1F84C9F8-531E-4E6E-AEC9-253B3152790E}" dt="2020-05-18T12:17:05.376" v="286" actId="164"/>
          <ac:grpSpMkLst>
            <pc:docMk/>
            <pc:sldMk cId="1152421455" sldId="258"/>
            <ac:grpSpMk id="133" creationId="{7F670F5C-A571-4095-8D6C-4989B77E46D8}"/>
          </ac:grpSpMkLst>
        </pc:grpChg>
        <pc:grpChg chg="mod">
          <ac:chgData name=" " userId="8789bf8f4f584f1c" providerId="LiveId" clId="{1F84C9F8-531E-4E6E-AEC9-253B3152790E}" dt="2020-05-18T12:26:57.359" v="337" actId="164"/>
          <ac:grpSpMkLst>
            <pc:docMk/>
            <pc:sldMk cId="1152421455" sldId="258"/>
            <ac:grpSpMk id="136" creationId="{95B7C3DB-8F92-4D61-863D-A23768E08EC0}"/>
          </ac:grpSpMkLst>
        </pc:grpChg>
        <pc:grpChg chg="mod">
          <ac:chgData name=" " userId="8789bf8f4f584f1c" providerId="LiveId" clId="{1F84C9F8-531E-4E6E-AEC9-253B3152790E}" dt="2020-05-18T12:27:37.053" v="349" actId="164"/>
          <ac:grpSpMkLst>
            <pc:docMk/>
            <pc:sldMk cId="1152421455" sldId="258"/>
            <ac:grpSpMk id="139" creationId="{4B0C318F-6116-46D4-B47E-EA7B74D0C0D3}"/>
          </ac:grpSpMkLst>
        </pc:grpChg>
        <pc:grpChg chg="mod">
          <ac:chgData name=" " userId="8789bf8f4f584f1c" providerId="LiveId" clId="{1F84C9F8-531E-4E6E-AEC9-253B3152790E}" dt="2020-05-18T12:30:07.962" v="366" actId="164"/>
          <ac:grpSpMkLst>
            <pc:docMk/>
            <pc:sldMk cId="1152421455" sldId="258"/>
            <ac:grpSpMk id="142" creationId="{5632E9E8-A06C-42D7-B1DE-D67F9A1273FE}"/>
          </ac:grpSpMkLst>
        </pc:grpChg>
        <pc:grpChg chg="add mod">
          <ac:chgData name=" " userId="8789bf8f4f584f1c" providerId="LiveId" clId="{1F84C9F8-531E-4E6E-AEC9-253B3152790E}" dt="2020-05-18T12:02:17.636" v="187" actId="1076"/>
          <ac:grpSpMkLst>
            <pc:docMk/>
            <pc:sldMk cId="1152421455" sldId="258"/>
            <ac:grpSpMk id="147" creationId="{448C3015-2B85-4EAD-A0B5-7D6E37AFA29C}"/>
          </ac:grpSpMkLst>
        </pc:grpChg>
        <pc:grpChg chg="add mod">
          <ac:chgData name=" " userId="8789bf8f4f584f1c" providerId="LiveId" clId="{1F84C9F8-531E-4E6E-AEC9-253B3152790E}" dt="2020-05-18T11:41:57.292" v="125" actId="164"/>
          <ac:grpSpMkLst>
            <pc:docMk/>
            <pc:sldMk cId="1152421455" sldId="258"/>
            <ac:grpSpMk id="150" creationId="{59B5CEC5-2157-4279-B340-9CDC45B578D1}"/>
          </ac:grpSpMkLst>
        </pc:grpChg>
        <pc:grpChg chg="add mod">
          <ac:chgData name=" " userId="8789bf8f4f584f1c" providerId="LiveId" clId="{1F84C9F8-531E-4E6E-AEC9-253B3152790E}" dt="2020-05-18T11:42:31.331" v="137" actId="164"/>
          <ac:grpSpMkLst>
            <pc:docMk/>
            <pc:sldMk cId="1152421455" sldId="258"/>
            <ac:grpSpMk id="153" creationId="{F3FC1EE3-0BCC-4448-8FB2-CF896E921633}"/>
          </ac:grpSpMkLst>
        </pc:grpChg>
        <pc:grpChg chg="add mod">
          <ac:chgData name=" " userId="8789bf8f4f584f1c" providerId="LiveId" clId="{1F84C9F8-531E-4E6E-AEC9-253B3152790E}" dt="2020-05-18T11:43:06.753" v="147" actId="164"/>
          <ac:grpSpMkLst>
            <pc:docMk/>
            <pc:sldMk cId="1152421455" sldId="258"/>
            <ac:grpSpMk id="156" creationId="{6F72CADA-BFC6-4D0E-8FBC-5C6C11D4E819}"/>
          </ac:grpSpMkLst>
        </pc:grpChg>
        <pc:grpChg chg="add mod">
          <ac:chgData name=" " userId="8789bf8f4f584f1c" providerId="LiveId" clId="{1F84C9F8-531E-4E6E-AEC9-253B3152790E}" dt="2020-05-18T11:43:32.870" v="158" actId="164"/>
          <ac:grpSpMkLst>
            <pc:docMk/>
            <pc:sldMk cId="1152421455" sldId="258"/>
            <ac:grpSpMk id="159" creationId="{0330FE6E-068F-4F12-8AA4-2F24FB1AEC3E}"/>
          </ac:grpSpMkLst>
        </pc:grpChg>
        <pc:grpChg chg="add mod">
          <ac:chgData name=" " userId="8789bf8f4f584f1c" providerId="LiveId" clId="{1F84C9F8-531E-4E6E-AEC9-253B3152790E}" dt="2020-05-18T12:01:27.119" v="171" actId="164"/>
          <ac:grpSpMkLst>
            <pc:docMk/>
            <pc:sldMk cId="1152421455" sldId="258"/>
            <ac:grpSpMk id="162" creationId="{2B6BBA25-977E-43B9-ADE3-B3DC7C94A14F}"/>
          </ac:grpSpMkLst>
        </pc:grpChg>
        <pc:grpChg chg="add mod">
          <ac:chgData name=" " userId="8789bf8f4f584f1c" providerId="LiveId" clId="{1F84C9F8-531E-4E6E-AEC9-253B3152790E}" dt="2020-05-18T12:02:02.878" v="180" actId="164"/>
          <ac:grpSpMkLst>
            <pc:docMk/>
            <pc:sldMk cId="1152421455" sldId="258"/>
            <ac:grpSpMk id="165" creationId="{22680BE7-EC74-4696-833A-32A8B92EFE51}"/>
          </ac:grpSpMkLst>
        </pc:grpChg>
        <pc:grpChg chg="add mod">
          <ac:chgData name=" " userId="8789bf8f4f584f1c" providerId="LiveId" clId="{1F84C9F8-531E-4E6E-AEC9-253B3152790E}" dt="2020-05-18T12:02:45.478" v="197" actId="164"/>
          <ac:grpSpMkLst>
            <pc:docMk/>
            <pc:sldMk cId="1152421455" sldId="258"/>
            <ac:grpSpMk id="168" creationId="{8F532694-5555-43F7-948A-EFFF89DCE9D3}"/>
          </ac:grpSpMkLst>
        </pc:grpChg>
        <pc:grpChg chg="add mod">
          <ac:chgData name=" " userId="8789bf8f4f584f1c" providerId="LiveId" clId="{1F84C9F8-531E-4E6E-AEC9-253B3152790E}" dt="2020-05-18T12:03:10.294" v="206" actId="164"/>
          <ac:grpSpMkLst>
            <pc:docMk/>
            <pc:sldMk cId="1152421455" sldId="258"/>
            <ac:grpSpMk id="171" creationId="{E4B9089D-9F67-4DBC-AB29-2FD7A5B9F637}"/>
          </ac:grpSpMkLst>
        </pc:grpChg>
        <pc:grpChg chg="add mod">
          <ac:chgData name=" " userId="8789bf8f4f584f1c" providerId="LiveId" clId="{1F84C9F8-531E-4E6E-AEC9-253B3152790E}" dt="2020-05-18T12:03:44.915" v="216" actId="164"/>
          <ac:grpSpMkLst>
            <pc:docMk/>
            <pc:sldMk cId="1152421455" sldId="258"/>
            <ac:grpSpMk id="174" creationId="{71F7872A-2250-495E-BDD0-5991578C8311}"/>
          </ac:grpSpMkLst>
        </pc:grpChg>
        <pc:grpChg chg="add mod">
          <ac:chgData name=" " userId="8789bf8f4f584f1c" providerId="LiveId" clId="{1F84C9F8-531E-4E6E-AEC9-253B3152790E}" dt="2020-05-18T12:04:11.569" v="221" actId="164"/>
          <ac:grpSpMkLst>
            <pc:docMk/>
            <pc:sldMk cId="1152421455" sldId="258"/>
            <ac:grpSpMk id="177" creationId="{AC8FF519-4AF1-49C5-A415-AEF383C38A5A}"/>
          </ac:grpSpMkLst>
        </pc:grpChg>
        <pc:grpChg chg="add mod">
          <ac:chgData name=" " userId="8789bf8f4f584f1c" providerId="LiveId" clId="{1F84C9F8-531E-4E6E-AEC9-253B3152790E}" dt="2020-05-18T12:14:53.362" v="231" actId="164"/>
          <ac:grpSpMkLst>
            <pc:docMk/>
            <pc:sldMk cId="1152421455" sldId="258"/>
            <ac:grpSpMk id="180" creationId="{5F20FE53-564E-4DA8-A169-DD521203637E}"/>
          </ac:grpSpMkLst>
        </pc:grpChg>
        <pc:grpChg chg="add mod">
          <ac:chgData name=" " userId="8789bf8f4f584f1c" providerId="LiveId" clId="{1F84C9F8-531E-4E6E-AEC9-253B3152790E}" dt="2020-05-18T12:15:21.788" v="243" actId="164"/>
          <ac:grpSpMkLst>
            <pc:docMk/>
            <pc:sldMk cId="1152421455" sldId="258"/>
            <ac:grpSpMk id="183" creationId="{5B290946-53AA-4717-B2E3-6B83C8926A34}"/>
          </ac:grpSpMkLst>
        </pc:grpChg>
        <pc:grpChg chg="add mod">
          <ac:chgData name=" " userId="8789bf8f4f584f1c" providerId="LiveId" clId="{1F84C9F8-531E-4E6E-AEC9-253B3152790E}" dt="2020-05-18T12:15:49.985" v="252" actId="164"/>
          <ac:grpSpMkLst>
            <pc:docMk/>
            <pc:sldMk cId="1152421455" sldId="258"/>
            <ac:grpSpMk id="186" creationId="{B098DBC6-0181-4E6E-936E-F1F30B53319E}"/>
          </ac:grpSpMkLst>
        </pc:grpChg>
        <pc:grpChg chg="add mod">
          <ac:chgData name=" " userId="8789bf8f4f584f1c" providerId="LiveId" clId="{1F84C9F8-531E-4E6E-AEC9-253B3152790E}" dt="2020-05-18T12:16:16.073" v="264" actId="164"/>
          <ac:grpSpMkLst>
            <pc:docMk/>
            <pc:sldMk cId="1152421455" sldId="258"/>
            <ac:grpSpMk id="189" creationId="{4A6C2E06-E8CF-4F2F-9D12-4EB964CA8FDE}"/>
          </ac:grpSpMkLst>
        </pc:grpChg>
        <pc:grpChg chg="add mod">
          <ac:chgData name=" " userId="8789bf8f4f584f1c" providerId="LiveId" clId="{1F84C9F8-531E-4E6E-AEC9-253B3152790E}" dt="2020-05-18T12:16:48.118" v="275" actId="164"/>
          <ac:grpSpMkLst>
            <pc:docMk/>
            <pc:sldMk cId="1152421455" sldId="258"/>
            <ac:grpSpMk id="192" creationId="{3DCBA75E-9AD9-4EA0-9549-92C602FF8306}"/>
          </ac:grpSpMkLst>
        </pc:grpChg>
        <pc:grpChg chg="add mod">
          <ac:chgData name=" " userId="8789bf8f4f584f1c" providerId="LiveId" clId="{1F84C9F8-531E-4E6E-AEC9-253B3152790E}" dt="2020-05-18T12:17:05.376" v="286" actId="164"/>
          <ac:grpSpMkLst>
            <pc:docMk/>
            <pc:sldMk cId="1152421455" sldId="258"/>
            <ac:grpSpMk id="195" creationId="{FCF86D3A-2745-4978-B01C-4CC088834FD2}"/>
          </ac:grpSpMkLst>
        </pc:grpChg>
        <pc:grpChg chg="add mod">
          <ac:chgData name=" " userId="8789bf8f4f584f1c" providerId="LiveId" clId="{1F84C9F8-531E-4E6E-AEC9-253B3152790E}" dt="2020-05-18T12:26:57.359" v="337" actId="164"/>
          <ac:grpSpMkLst>
            <pc:docMk/>
            <pc:sldMk cId="1152421455" sldId="258"/>
            <ac:grpSpMk id="198" creationId="{D9B9595A-E957-437B-892A-B303372BEAFC}"/>
          </ac:grpSpMkLst>
        </pc:grpChg>
        <pc:grpChg chg="add mod">
          <ac:chgData name=" " userId="8789bf8f4f584f1c" providerId="LiveId" clId="{1F84C9F8-531E-4E6E-AEC9-253B3152790E}" dt="2020-05-18T12:27:37.053" v="349" actId="164"/>
          <ac:grpSpMkLst>
            <pc:docMk/>
            <pc:sldMk cId="1152421455" sldId="258"/>
            <ac:grpSpMk id="201" creationId="{ED241771-B8D1-4746-A452-A0F026D7CF93}"/>
          </ac:grpSpMkLst>
        </pc:grpChg>
        <pc:grpChg chg="add mod">
          <ac:chgData name=" " userId="8789bf8f4f584f1c" providerId="LiveId" clId="{1F84C9F8-531E-4E6E-AEC9-253B3152790E}" dt="2020-05-18T12:30:07.962" v="366" actId="164"/>
          <ac:grpSpMkLst>
            <pc:docMk/>
            <pc:sldMk cId="1152421455" sldId="258"/>
            <ac:grpSpMk id="204" creationId="{F14A702D-C69C-4D81-9EB0-0ED779767449}"/>
          </ac:grpSpMkLst>
        </pc:grpChg>
        <pc:picChg chg="add mod ord">
          <ac:chgData name=" " userId="8789bf8f4f584f1c" providerId="LiveId" clId="{1F84C9F8-531E-4E6E-AEC9-253B3152790E}" dt="2020-05-18T11:41:34.709" v="117" actId="164"/>
          <ac:picMkLst>
            <pc:docMk/>
            <pc:sldMk cId="1152421455" sldId="258"/>
            <ac:picMk id="146" creationId="{BFB62B32-8FE8-45FA-9C19-08B499B66F16}"/>
          </ac:picMkLst>
        </pc:picChg>
        <pc:picChg chg="add mod ord">
          <ac:chgData name=" " userId="8789bf8f4f584f1c" providerId="LiveId" clId="{1F84C9F8-531E-4E6E-AEC9-253B3152790E}" dt="2020-05-18T11:41:57.292" v="125" actId="164"/>
          <ac:picMkLst>
            <pc:docMk/>
            <pc:sldMk cId="1152421455" sldId="258"/>
            <ac:picMk id="149" creationId="{37A6A293-F498-4B06-B04D-206DFE171DF5}"/>
          </ac:picMkLst>
        </pc:picChg>
        <pc:picChg chg="add mod">
          <ac:chgData name=" " userId="8789bf8f4f584f1c" providerId="LiveId" clId="{1F84C9F8-531E-4E6E-AEC9-253B3152790E}" dt="2020-05-18T11:42:31.331" v="137" actId="164"/>
          <ac:picMkLst>
            <pc:docMk/>
            <pc:sldMk cId="1152421455" sldId="258"/>
            <ac:picMk id="152" creationId="{8A3BA081-61F9-4E99-822A-D3A610885345}"/>
          </ac:picMkLst>
        </pc:picChg>
        <pc:picChg chg="add mod ord">
          <ac:chgData name=" " userId="8789bf8f4f584f1c" providerId="LiveId" clId="{1F84C9F8-531E-4E6E-AEC9-253B3152790E}" dt="2020-05-18T11:43:06.753" v="147" actId="164"/>
          <ac:picMkLst>
            <pc:docMk/>
            <pc:sldMk cId="1152421455" sldId="258"/>
            <ac:picMk id="155" creationId="{922A0C9E-0C66-44F9-ADCE-56635C7BDAC9}"/>
          </ac:picMkLst>
        </pc:picChg>
        <pc:picChg chg="add mod ord">
          <ac:chgData name=" " userId="8789bf8f4f584f1c" providerId="LiveId" clId="{1F84C9F8-531E-4E6E-AEC9-253B3152790E}" dt="2020-05-18T11:43:32.870" v="158" actId="164"/>
          <ac:picMkLst>
            <pc:docMk/>
            <pc:sldMk cId="1152421455" sldId="258"/>
            <ac:picMk id="158" creationId="{EFA44E6C-C66B-4C7F-A91A-1C783E89FF70}"/>
          </ac:picMkLst>
        </pc:picChg>
        <pc:picChg chg="add mod ord">
          <ac:chgData name=" " userId="8789bf8f4f584f1c" providerId="LiveId" clId="{1F84C9F8-531E-4E6E-AEC9-253B3152790E}" dt="2020-05-18T12:01:27.119" v="171" actId="164"/>
          <ac:picMkLst>
            <pc:docMk/>
            <pc:sldMk cId="1152421455" sldId="258"/>
            <ac:picMk id="161" creationId="{9589F883-01FB-4162-826D-4A02238E0DD4}"/>
          </ac:picMkLst>
        </pc:picChg>
        <pc:picChg chg="add mod ord">
          <ac:chgData name=" " userId="8789bf8f4f584f1c" providerId="LiveId" clId="{1F84C9F8-531E-4E6E-AEC9-253B3152790E}" dt="2020-05-18T12:02:02.878" v="180" actId="164"/>
          <ac:picMkLst>
            <pc:docMk/>
            <pc:sldMk cId="1152421455" sldId="258"/>
            <ac:picMk id="164" creationId="{4D2E57E8-FF70-4FB1-95E9-A95263A100A8}"/>
          </ac:picMkLst>
        </pc:picChg>
        <pc:picChg chg="add mod ord">
          <ac:chgData name=" " userId="8789bf8f4f584f1c" providerId="LiveId" clId="{1F84C9F8-531E-4E6E-AEC9-253B3152790E}" dt="2020-05-18T12:02:45.478" v="197" actId="164"/>
          <ac:picMkLst>
            <pc:docMk/>
            <pc:sldMk cId="1152421455" sldId="258"/>
            <ac:picMk id="167" creationId="{40E901F8-F84C-4889-B6AB-BEE70454C425}"/>
          </ac:picMkLst>
        </pc:picChg>
        <pc:picChg chg="add mod ord">
          <ac:chgData name=" " userId="8789bf8f4f584f1c" providerId="LiveId" clId="{1F84C9F8-531E-4E6E-AEC9-253B3152790E}" dt="2020-05-18T12:03:10.294" v="206" actId="164"/>
          <ac:picMkLst>
            <pc:docMk/>
            <pc:sldMk cId="1152421455" sldId="258"/>
            <ac:picMk id="170" creationId="{8C14A076-4FC5-4BF7-A0F8-F9B55552B775}"/>
          </ac:picMkLst>
        </pc:picChg>
        <pc:picChg chg="add mod ord">
          <ac:chgData name=" " userId="8789bf8f4f584f1c" providerId="LiveId" clId="{1F84C9F8-531E-4E6E-AEC9-253B3152790E}" dt="2020-05-18T12:03:44.915" v="216" actId="164"/>
          <ac:picMkLst>
            <pc:docMk/>
            <pc:sldMk cId="1152421455" sldId="258"/>
            <ac:picMk id="173" creationId="{692E45C9-33BE-4595-92A0-7A9D4CAC8404}"/>
          </ac:picMkLst>
        </pc:picChg>
        <pc:picChg chg="add mod ord">
          <ac:chgData name=" " userId="8789bf8f4f584f1c" providerId="LiveId" clId="{1F84C9F8-531E-4E6E-AEC9-253B3152790E}" dt="2020-05-18T12:04:11.569" v="221" actId="164"/>
          <ac:picMkLst>
            <pc:docMk/>
            <pc:sldMk cId="1152421455" sldId="258"/>
            <ac:picMk id="176" creationId="{61D4C1DF-CCE8-4393-B8C5-35981550C6F5}"/>
          </ac:picMkLst>
        </pc:picChg>
        <pc:picChg chg="add mod ord">
          <ac:chgData name=" " userId="8789bf8f4f584f1c" providerId="LiveId" clId="{1F84C9F8-531E-4E6E-AEC9-253B3152790E}" dt="2020-05-18T12:14:53.362" v="231" actId="164"/>
          <ac:picMkLst>
            <pc:docMk/>
            <pc:sldMk cId="1152421455" sldId="258"/>
            <ac:picMk id="179" creationId="{754A923C-8616-49C8-B29D-E76EEABF74CC}"/>
          </ac:picMkLst>
        </pc:picChg>
        <pc:picChg chg="add mod ord">
          <ac:chgData name=" " userId="8789bf8f4f584f1c" providerId="LiveId" clId="{1F84C9F8-531E-4E6E-AEC9-253B3152790E}" dt="2020-05-18T12:15:21.788" v="243" actId="164"/>
          <ac:picMkLst>
            <pc:docMk/>
            <pc:sldMk cId="1152421455" sldId="258"/>
            <ac:picMk id="182" creationId="{14AE7960-3B1E-42C9-9AC2-B35E7A83FBD1}"/>
          </ac:picMkLst>
        </pc:picChg>
        <pc:picChg chg="add mod ord">
          <ac:chgData name=" " userId="8789bf8f4f584f1c" providerId="LiveId" clId="{1F84C9F8-531E-4E6E-AEC9-253B3152790E}" dt="2020-05-18T12:15:49.985" v="252" actId="164"/>
          <ac:picMkLst>
            <pc:docMk/>
            <pc:sldMk cId="1152421455" sldId="258"/>
            <ac:picMk id="185" creationId="{03E08B46-E904-4077-93CD-A5BA147C43E9}"/>
          </ac:picMkLst>
        </pc:picChg>
        <pc:picChg chg="add mod ord">
          <ac:chgData name=" " userId="8789bf8f4f584f1c" providerId="LiveId" clId="{1F84C9F8-531E-4E6E-AEC9-253B3152790E}" dt="2020-05-18T12:16:16.073" v="264" actId="164"/>
          <ac:picMkLst>
            <pc:docMk/>
            <pc:sldMk cId="1152421455" sldId="258"/>
            <ac:picMk id="188" creationId="{C0352CDA-E10F-4108-95CB-446EF4D2A02B}"/>
          </ac:picMkLst>
        </pc:picChg>
        <pc:picChg chg="add mod ord">
          <ac:chgData name=" " userId="8789bf8f4f584f1c" providerId="LiveId" clId="{1F84C9F8-531E-4E6E-AEC9-253B3152790E}" dt="2020-05-18T12:16:48.118" v="275" actId="164"/>
          <ac:picMkLst>
            <pc:docMk/>
            <pc:sldMk cId="1152421455" sldId="258"/>
            <ac:picMk id="191" creationId="{91610E5A-1FD8-4C30-8647-E7EA68334B3A}"/>
          </ac:picMkLst>
        </pc:picChg>
        <pc:picChg chg="add mod ord">
          <ac:chgData name=" " userId="8789bf8f4f584f1c" providerId="LiveId" clId="{1F84C9F8-531E-4E6E-AEC9-253B3152790E}" dt="2020-05-18T12:17:05.376" v="286" actId="164"/>
          <ac:picMkLst>
            <pc:docMk/>
            <pc:sldMk cId="1152421455" sldId="258"/>
            <ac:picMk id="194" creationId="{0F50559F-83B7-463C-8842-EE3A2714828B}"/>
          </ac:picMkLst>
        </pc:picChg>
        <pc:picChg chg="add mod ord">
          <ac:chgData name=" " userId="8789bf8f4f584f1c" providerId="LiveId" clId="{1F84C9F8-531E-4E6E-AEC9-253B3152790E}" dt="2020-05-18T12:26:57.359" v="337" actId="164"/>
          <ac:picMkLst>
            <pc:docMk/>
            <pc:sldMk cId="1152421455" sldId="258"/>
            <ac:picMk id="197" creationId="{26D029CE-2B3D-4B5E-832F-CF4494F6328E}"/>
          </ac:picMkLst>
        </pc:picChg>
        <pc:picChg chg="add mod ord modCrop">
          <ac:chgData name=" " userId="8789bf8f4f584f1c" providerId="LiveId" clId="{1F84C9F8-531E-4E6E-AEC9-253B3152790E}" dt="2020-05-18T12:27:37.053" v="349" actId="164"/>
          <ac:picMkLst>
            <pc:docMk/>
            <pc:sldMk cId="1152421455" sldId="258"/>
            <ac:picMk id="200" creationId="{53718F48-3750-4EF1-816A-454E8456AE71}"/>
          </ac:picMkLst>
        </pc:picChg>
        <pc:picChg chg="add mod ord modCrop">
          <ac:chgData name=" " userId="8789bf8f4f584f1c" providerId="LiveId" clId="{1F84C9F8-531E-4E6E-AEC9-253B3152790E}" dt="2020-05-18T12:30:07.962" v="366" actId="164"/>
          <ac:picMkLst>
            <pc:docMk/>
            <pc:sldMk cId="1152421455" sldId="258"/>
            <ac:picMk id="203" creationId="{BE2474E7-3BF1-4705-B73E-7313510B5DB3}"/>
          </ac:picMkLst>
        </pc:picChg>
      </pc:sldChg>
      <pc:sldChg chg="addSp delSp modSp mod">
        <pc:chgData name=" " userId="8789bf8f4f584f1c" providerId="LiveId" clId="{1F84C9F8-531E-4E6E-AEC9-253B3152790E}" dt="2020-05-18T11:40:00.228" v="98" actId="164"/>
        <pc:sldMkLst>
          <pc:docMk/>
          <pc:sldMk cId="3725233131" sldId="260"/>
        </pc:sldMkLst>
        <pc:grpChg chg="add mod">
          <ac:chgData name=" " userId="8789bf8f4f584f1c" providerId="LiveId" clId="{1F84C9F8-531E-4E6E-AEC9-253B3152790E}" dt="2020-05-18T11:39:33.589" v="91" actId="164"/>
          <ac:grpSpMkLst>
            <pc:docMk/>
            <pc:sldMk cId="3725233131" sldId="260"/>
            <ac:grpSpMk id="62" creationId="{7986D07C-1FDD-42E9-9C53-10A46E500A7D}"/>
          </ac:grpSpMkLst>
        </pc:grpChg>
        <pc:grpChg chg="add mod">
          <ac:chgData name=" " userId="8789bf8f4f584f1c" providerId="LiveId" clId="{1F84C9F8-531E-4E6E-AEC9-253B3152790E}" dt="2020-05-18T11:40:00.228" v="98" actId="164"/>
          <ac:grpSpMkLst>
            <pc:docMk/>
            <pc:sldMk cId="3725233131" sldId="260"/>
            <ac:grpSpMk id="64" creationId="{962466CF-1A62-47B6-B1BC-3124308FB2A8}"/>
          </ac:grpSpMkLst>
        </pc:grpChg>
        <pc:picChg chg="del">
          <ac:chgData name=" " userId="8789bf8f4f584f1c" providerId="LiveId" clId="{1F84C9F8-531E-4E6E-AEC9-253B3152790E}" dt="2020-05-18T11:38:08.683" v="28" actId="478"/>
          <ac:picMkLst>
            <pc:docMk/>
            <pc:sldMk cId="3725233131" sldId="260"/>
            <ac:picMk id="6" creationId="{7815C30C-CC51-40A9-B0A0-5775172A3375}"/>
          </ac:picMkLst>
        </pc:picChg>
        <pc:picChg chg="del mod">
          <ac:chgData name=" " userId="8789bf8f4f584f1c" providerId="LiveId" clId="{1F84C9F8-531E-4E6E-AEC9-253B3152790E}" dt="2020-05-18T11:38:13.951" v="38" actId="478"/>
          <ac:picMkLst>
            <pc:docMk/>
            <pc:sldMk cId="3725233131" sldId="260"/>
            <ac:picMk id="8" creationId="{97110DB0-BFB8-4274-BE19-C070B31F77B8}"/>
          </ac:picMkLst>
        </pc:picChg>
        <pc:picChg chg="del">
          <ac:chgData name=" " userId="8789bf8f4f584f1c" providerId="LiveId" clId="{1F84C9F8-531E-4E6E-AEC9-253B3152790E}" dt="2020-05-18T11:38:18.761" v="45" actId="478"/>
          <ac:picMkLst>
            <pc:docMk/>
            <pc:sldMk cId="3725233131" sldId="260"/>
            <ac:picMk id="9" creationId="{C50FFE10-983C-43E7-9E33-3D0F512CE1BB}"/>
          </ac:picMkLst>
        </pc:picChg>
        <pc:picChg chg="del">
          <ac:chgData name=" " userId="8789bf8f4f584f1c" providerId="LiveId" clId="{1F84C9F8-531E-4E6E-AEC9-253B3152790E}" dt="2020-05-18T11:38:07.129" v="27" actId="478"/>
          <ac:picMkLst>
            <pc:docMk/>
            <pc:sldMk cId="3725233131" sldId="260"/>
            <ac:picMk id="10" creationId="{33655962-5320-4DDC-8AC6-72B4B43D066F}"/>
          </ac:picMkLst>
        </pc:picChg>
        <pc:picChg chg="del">
          <ac:chgData name=" " userId="8789bf8f4f584f1c" providerId="LiveId" clId="{1F84C9F8-531E-4E6E-AEC9-253B3152790E}" dt="2020-05-18T11:38:10.227" v="30" actId="478"/>
          <ac:picMkLst>
            <pc:docMk/>
            <pc:sldMk cId="3725233131" sldId="260"/>
            <ac:picMk id="11" creationId="{6177AE3F-47EC-4A2E-9A8B-54F1DB5B24E6}"/>
          </ac:picMkLst>
        </pc:picChg>
        <pc:picChg chg="del mod">
          <ac:chgData name=" " userId="8789bf8f4f584f1c" providerId="LiveId" clId="{1F84C9F8-531E-4E6E-AEC9-253B3152790E}" dt="2020-05-18T11:38:09.222" v="29" actId="478"/>
          <ac:picMkLst>
            <pc:docMk/>
            <pc:sldMk cId="3725233131" sldId="260"/>
            <ac:picMk id="12" creationId="{6A8D5AEB-9D8B-4B43-926A-8426652135AC}"/>
          </ac:picMkLst>
        </pc:picChg>
        <pc:picChg chg="del">
          <ac:chgData name=" " userId="8789bf8f4f584f1c" providerId="LiveId" clId="{1F84C9F8-531E-4E6E-AEC9-253B3152790E}" dt="2020-05-18T11:38:14.516" v="39" actId="478"/>
          <ac:picMkLst>
            <pc:docMk/>
            <pc:sldMk cId="3725233131" sldId="260"/>
            <ac:picMk id="13" creationId="{9F03D73D-A6C4-4C22-8E47-74CC796FD8F0}"/>
          </ac:picMkLst>
        </pc:picChg>
        <pc:picChg chg="del">
          <ac:chgData name=" " userId="8789bf8f4f584f1c" providerId="LiveId" clId="{1F84C9F8-531E-4E6E-AEC9-253B3152790E}" dt="2020-05-18T11:38:10.797" v="31" actId="478"/>
          <ac:picMkLst>
            <pc:docMk/>
            <pc:sldMk cId="3725233131" sldId="260"/>
            <ac:picMk id="14" creationId="{F36FE5F6-190D-4570-A006-C0F111EAB1EC}"/>
          </ac:picMkLst>
        </pc:picChg>
        <pc:picChg chg="del mod">
          <ac:chgData name=" " userId="8789bf8f4f584f1c" providerId="LiveId" clId="{1F84C9F8-531E-4E6E-AEC9-253B3152790E}" dt="2020-05-18T11:38:15.138" v="41" actId="478"/>
          <ac:picMkLst>
            <pc:docMk/>
            <pc:sldMk cId="3725233131" sldId="260"/>
            <ac:picMk id="18" creationId="{CA9507BC-24C4-44B7-AD1C-5759B54A6ABA}"/>
          </ac:picMkLst>
        </pc:picChg>
        <pc:picChg chg="del">
          <ac:chgData name=" " userId="8789bf8f4f584f1c" providerId="LiveId" clId="{1F84C9F8-531E-4E6E-AEC9-253B3152790E}" dt="2020-05-18T11:38:13.367" v="36" actId="478"/>
          <ac:picMkLst>
            <pc:docMk/>
            <pc:sldMk cId="3725233131" sldId="260"/>
            <ac:picMk id="19" creationId="{57183C24-378A-49F5-91D2-697FEC914E9A}"/>
          </ac:picMkLst>
        </pc:picChg>
        <pc:picChg chg="del">
          <ac:chgData name=" " userId="8789bf8f4f584f1c" providerId="LiveId" clId="{1F84C9F8-531E-4E6E-AEC9-253B3152790E}" dt="2020-05-18T11:38:12.867" v="35" actId="478"/>
          <ac:picMkLst>
            <pc:docMk/>
            <pc:sldMk cId="3725233131" sldId="260"/>
            <ac:picMk id="20" creationId="{A2BA142A-B4F3-422E-8B95-75EC8EDEF7B0}"/>
          </ac:picMkLst>
        </pc:picChg>
        <pc:picChg chg="del">
          <ac:chgData name=" " userId="8789bf8f4f584f1c" providerId="LiveId" clId="{1F84C9F8-531E-4E6E-AEC9-253B3152790E}" dt="2020-05-18T11:38:12.192" v="34" actId="478"/>
          <ac:picMkLst>
            <pc:docMk/>
            <pc:sldMk cId="3725233131" sldId="260"/>
            <ac:picMk id="21" creationId="{30E06345-4971-4081-B890-ED04E92D7A52}"/>
          </ac:picMkLst>
        </pc:picChg>
        <pc:picChg chg="del">
          <ac:chgData name=" " userId="8789bf8f4f584f1c" providerId="LiveId" clId="{1F84C9F8-531E-4E6E-AEC9-253B3152790E}" dt="2020-05-18T11:38:11.860" v="33" actId="478"/>
          <ac:picMkLst>
            <pc:docMk/>
            <pc:sldMk cId="3725233131" sldId="260"/>
            <ac:picMk id="22" creationId="{34F7AC6F-D919-4580-8208-2389E975F8FE}"/>
          </ac:picMkLst>
        </pc:picChg>
        <pc:picChg chg="del">
          <ac:chgData name=" " userId="8789bf8f4f584f1c" providerId="LiveId" clId="{1F84C9F8-531E-4E6E-AEC9-253B3152790E}" dt="2020-05-18T11:38:11.419" v="32" actId="478"/>
          <ac:picMkLst>
            <pc:docMk/>
            <pc:sldMk cId="3725233131" sldId="260"/>
            <ac:picMk id="23" creationId="{FA883309-4269-4AD5-92B7-47C58CFCCC98}"/>
          </ac:picMkLst>
        </pc:picChg>
        <pc:picChg chg="del">
          <ac:chgData name=" " userId="8789bf8f4f584f1c" providerId="LiveId" clId="{1F84C9F8-531E-4E6E-AEC9-253B3152790E}" dt="2020-05-18T11:38:15.602" v="42" actId="478"/>
          <ac:picMkLst>
            <pc:docMk/>
            <pc:sldMk cId="3725233131" sldId="260"/>
            <ac:picMk id="24" creationId="{6C3C5DB1-877E-4FE9-BA40-A68DD5243517}"/>
          </ac:picMkLst>
        </pc:picChg>
        <pc:picChg chg="del">
          <ac:chgData name=" " userId="8789bf8f4f584f1c" providerId="LiveId" clId="{1F84C9F8-531E-4E6E-AEC9-253B3152790E}" dt="2020-05-18T11:38:18.104" v="44" actId="478"/>
          <ac:picMkLst>
            <pc:docMk/>
            <pc:sldMk cId="3725233131" sldId="260"/>
            <ac:picMk id="25" creationId="{1B7EE5F5-6B59-4621-B54F-E7ABF1E0E778}"/>
          </ac:picMkLst>
        </pc:picChg>
        <pc:picChg chg="del">
          <ac:chgData name=" " userId="8789bf8f4f584f1c" providerId="LiveId" clId="{1F84C9F8-531E-4E6E-AEC9-253B3152790E}" dt="2020-05-18T11:38:17.703" v="43" actId="478"/>
          <ac:picMkLst>
            <pc:docMk/>
            <pc:sldMk cId="3725233131" sldId="260"/>
            <ac:picMk id="27" creationId="{0C232A25-2B85-46AF-873E-1EA493B7B7C1}"/>
          </ac:picMkLst>
        </pc:picChg>
        <pc:picChg chg="del">
          <ac:chgData name=" " userId="8789bf8f4f584f1c" providerId="LiveId" clId="{1F84C9F8-531E-4E6E-AEC9-253B3152790E}" dt="2020-05-18T11:38:20.210" v="47" actId="478"/>
          <ac:picMkLst>
            <pc:docMk/>
            <pc:sldMk cId="3725233131" sldId="260"/>
            <ac:picMk id="31" creationId="{AA373871-5223-4698-AD2B-03DDC02F0B19}"/>
          </ac:picMkLst>
        </pc:picChg>
        <pc:picChg chg="del">
          <ac:chgData name=" " userId="8789bf8f4f584f1c" providerId="LiveId" clId="{1F84C9F8-531E-4E6E-AEC9-253B3152790E}" dt="2020-05-18T11:38:19.284" v="46" actId="478"/>
          <ac:picMkLst>
            <pc:docMk/>
            <pc:sldMk cId="3725233131" sldId="260"/>
            <ac:picMk id="32" creationId="{5AE86E9C-C042-4849-85C7-3385C69DACC6}"/>
          </ac:picMkLst>
        </pc:picChg>
        <pc:picChg chg="del">
          <ac:chgData name=" " userId="8789bf8f4f584f1c" providerId="LiveId" clId="{1F84C9F8-531E-4E6E-AEC9-253B3152790E}" dt="2020-05-18T11:38:22.375" v="49" actId="478"/>
          <ac:picMkLst>
            <pc:docMk/>
            <pc:sldMk cId="3725233131" sldId="260"/>
            <ac:picMk id="33" creationId="{ED67FA60-1A69-4E7C-BA19-86791473A84C}"/>
          </ac:picMkLst>
        </pc:picChg>
        <pc:picChg chg="del">
          <ac:chgData name=" " userId="8789bf8f4f584f1c" providerId="LiveId" clId="{1F84C9F8-531E-4E6E-AEC9-253B3152790E}" dt="2020-05-18T11:38:22.019" v="48" actId="478"/>
          <ac:picMkLst>
            <pc:docMk/>
            <pc:sldMk cId="3725233131" sldId="260"/>
            <ac:picMk id="34" creationId="{6D2ABEA6-0BA3-4C77-A91E-E8B3968AF387}"/>
          </ac:picMkLst>
        </pc:picChg>
        <pc:picChg chg="add del mod ord">
          <ac:chgData name=" " userId="8789bf8f4f584f1c" providerId="LiveId" clId="{1F84C9F8-531E-4E6E-AEC9-253B3152790E}" dt="2020-05-18T11:37:23.593" v="13"/>
          <ac:picMkLst>
            <pc:docMk/>
            <pc:sldMk cId="3725233131" sldId="260"/>
            <ac:picMk id="36" creationId="{6E436712-9F56-4EA7-A433-9D0F421859AE}"/>
          </ac:picMkLst>
        </pc:picChg>
        <pc:picChg chg="add mod">
          <ac:chgData name=" " userId="8789bf8f4f584f1c" providerId="LiveId" clId="{1F84C9F8-531E-4E6E-AEC9-253B3152790E}" dt="2020-05-18T11:39:33.589" v="91" actId="164"/>
          <ac:picMkLst>
            <pc:docMk/>
            <pc:sldMk cId="3725233131" sldId="260"/>
            <ac:picMk id="37" creationId="{B5CEA8A4-7B8A-42E4-8060-5EC48DD09A4C}"/>
          </ac:picMkLst>
        </pc:picChg>
        <pc:picChg chg="add mod">
          <ac:chgData name=" " userId="8789bf8f4f584f1c" providerId="LiveId" clId="{1F84C9F8-531E-4E6E-AEC9-253B3152790E}" dt="2020-05-18T11:38:34.209" v="53" actId="1076"/>
          <ac:picMkLst>
            <pc:docMk/>
            <pc:sldMk cId="3725233131" sldId="260"/>
            <ac:picMk id="38" creationId="{BE53BE58-E3BF-47EA-8954-00DD59EDD144}"/>
          </ac:picMkLst>
        </pc:picChg>
        <pc:picChg chg="add mod">
          <ac:chgData name=" " userId="8789bf8f4f584f1c" providerId="LiveId" clId="{1F84C9F8-531E-4E6E-AEC9-253B3152790E}" dt="2020-05-18T11:38:39.056" v="55" actId="1076"/>
          <ac:picMkLst>
            <pc:docMk/>
            <pc:sldMk cId="3725233131" sldId="260"/>
            <ac:picMk id="39" creationId="{73428AAD-368C-4F95-B7C5-63F2852CE8CF}"/>
          </ac:picMkLst>
        </pc:picChg>
        <pc:picChg chg="add mod">
          <ac:chgData name=" " userId="8789bf8f4f584f1c" providerId="LiveId" clId="{1F84C9F8-531E-4E6E-AEC9-253B3152790E}" dt="2020-05-18T11:40:00.228" v="98" actId="164"/>
          <ac:picMkLst>
            <pc:docMk/>
            <pc:sldMk cId="3725233131" sldId="260"/>
            <ac:picMk id="40" creationId="{C132F67C-4922-4704-ACCC-09893E10BBEA}"/>
          </ac:picMkLst>
        </pc:picChg>
        <pc:picChg chg="add mod">
          <ac:chgData name=" " userId="8789bf8f4f584f1c" providerId="LiveId" clId="{1F84C9F8-531E-4E6E-AEC9-253B3152790E}" dt="2020-05-18T11:38:45.747" v="59"/>
          <ac:picMkLst>
            <pc:docMk/>
            <pc:sldMk cId="3725233131" sldId="260"/>
            <ac:picMk id="41" creationId="{F4C5485D-8165-4220-914D-23737B990CFA}"/>
          </ac:picMkLst>
        </pc:picChg>
        <pc:picChg chg="add mod">
          <ac:chgData name=" " userId="8789bf8f4f584f1c" providerId="LiveId" clId="{1F84C9F8-531E-4E6E-AEC9-253B3152790E}" dt="2020-05-18T11:38:45.944" v="60"/>
          <ac:picMkLst>
            <pc:docMk/>
            <pc:sldMk cId="3725233131" sldId="260"/>
            <ac:picMk id="42" creationId="{EA966C0A-FD64-4765-B3AA-1C020006AC6A}"/>
          </ac:picMkLst>
        </pc:picChg>
        <pc:picChg chg="add mod">
          <ac:chgData name=" " userId="8789bf8f4f584f1c" providerId="LiveId" clId="{1F84C9F8-531E-4E6E-AEC9-253B3152790E}" dt="2020-05-18T11:38:46.540" v="61"/>
          <ac:picMkLst>
            <pc:docMk/>
            <pc:sldMk cId="3725233131" sldId="260"/>
            <ac:picMk id="43" creationId="{530792BA-EB8A-4D61-9277-BFA34D94FA51}"/>
          </ac:picMkLst>
        </pc:picChg>
        <pc:picChg chg="add mod">
          <ac:chgData name=" " userId="8789bf8f4f584f1c" providerId="LiveId" clId="{1F84C9F8-531E-4E6E-AEC9-253B3152790E}" dt="2020-05-18T11:38:46.546" v="62"/>
          <ac:picMkLst>
            <pc:docMk/>
            <pc:sldMk cId="3725233131" sldId="260"/>
            <ac:picMk id="44" creationId="{0105F1FC-5113-44FB-9C20-559EB574ED96}"/>
          </ac:picMkLst>
        </pc:picChg>
        <pc:picChg chg="add mod">
          <ac:chgData name=" " userId="8789bf8f4f584f1c" providerId="LiveId" clId="{1F84C9F8-531E-4E6E-AEC9-253B3152790E}" dt="2020-05-18T11:38:46.551" v="63"/>
          <ac:picMkLst>
            <pc:docMk/>
            <pc:sldMk cId="3725233131" sldId="260"/>
            <ac:picMk id="45" creationId="{8728DCD8-1588-4405-8F97-2FD030F66D27}"/>
          </ac:picMkLst>
        </pc:picChg>
        <pc:picChg chg="add del mod">
          <ac:chgData name=" " userId="8789bf8f4f584f1c" providerId="LiveId" clId="{1F84C9F8-531E-4E6E-AEC9-253B3152790E}" dt="2020-05-18T11:38:49.140" v="65" actId="478"/>
          <ac:picMkLst>
            <pc:docMk/>
            <pc:sldMk cId="3725233131" sldId="260"/>
            <ac:picMk id="46" creationId="{3505A728-8A4C-4311-959A-958B81C2E112}"/>
          </ac:picMkLst>
        </pc:picChg>
        <pc:picChg chg="add mod">
          <ac:chgData name=" " userId="8789bf8f4f584f1c" providerId="LiveId" clId="{1F84C9F8-531E-4E6E-AEC9-253B3152790E}" dt="2020-05-18T11:38:54.168" v="67" actId="1076"/>
          <ac:picMkLst>
            <pc:docMk/>
            <pc:sldMk cId="3725233131" sldId="260"/>
            <ac:picMk id="47" creationId="{2F168C9C-6002-4C76-BCDB-3C395974A1DC}"/>
          </ac:picMkLst>
        </pc:picChg>
        <pc:picChg chg="add mod">
          <ac:chgData name=" " userId="8789bf8f4f584f1c" providerId="LiveId" clId="{1F84C9F8-531E-4E6E-AEC9-253B3152790E}" dt="2020-05-18T11:38:55.361" v="68"/>
          <ac:picMkLst>
            <pc:docMk/>
            <pc:sldMk cId="3725233131" sldId="260"/>
            <ac:picMk id="48" creationId="{3B283F7C-D9B5-41DE-A614-E3B4E001C644}"/>
          </ac:picMkLst>
        </pc:picChg>
        <pc:picChg chg="add mod">
          <ac:chgData name=" " userId="8789bf8f4f584f1c" providerId="LiveId" clId="{1F84C9F8-531E-4E6E-AEC9-253B3152790E}" dt="2020-05-18T11:38:55.587" v="69"/>
          <ac:picMkLst>
            <pc:docMk/>
            <pc:sldMk cId="3725233131" sldId="260"/>
            <ac:picMk id="49" creationId="{AB2DC133-9276-4553-8F54-D37B08AF0B39}"/>
          </ac:picMkLst>
        </pc:picChg>
        <pc:picChg chg="add mod">
          <ac:chgData name=" " userId="8789bf8f4f584f1c" providerId="LiveId" clId="{1F84C9F8-531E-4E6E-AEC9-253B3152790E}" dt="2020-05-18T11:38:56.112" v="70"/>
          <ac:picMkLst>
            <pc:docMk/>
            <pc:sldMk cId="3725233131" sldId="260"/>
            <ac:picMk id="50" creationId="{3E8375DD-4A03-44A7-BDAD-13FA72E186FB}"/>
          </ac:picMkLst>
        </pc:picChg>
        <pc:picChg chg="add mod">
          <ac:chgData name=" " userId="8789bf8f4f584f1c" providerId="LiveId" clId="{1F84C9F8-531E-4E6E-AEC9-253B3152790E}" dt="2020-05-18T11:38:56.117" v="71"/>
          <ac:picMkLst>
            <pc:docMk/>
            <pc:sldMk cId="3725233131" sldId="260"/>
            <ac:picMk id="51" creationId="{78AEF9A9-3052-41E0-9E1D-142375F71CC2}"/>
          </ac:picMkLst>
        </pc:picChg>
        <pc:picChg chg="add mod">
          <ac:chgData name=" " userId="8789bf8f4f584f1c" providerId="LiveId" clId="{1F84C9F8-531E-4E6E-AEC9-253B3152790E}" dt="2020-05-18T11:38:57.448" v="72"/>
          <ac:picMkLst>
            <pc:docMk/>
            <pc:sldMk cId="3725233131" sldId="260"/>
            <ac:picMk id="52" creationId="{9D738A6E-8906-4DA8-B77E-4C07A352B3C6}"/>
          </ac:picMkLst>
        </pc:picChg>
        <pc:picChg chg="add del mod">
          <ac:chgData name=" " userId="8789bf8f4f584f1c" providerId="LiveId" clId="{1F84C9F8-531E-4E6E-AEC9-253B3152790E}" dt="2020-05-18T11:39:01.539" v="77" actId="478"/>
          <ac:picMkLst>
            <pc:docMk/>
            <pc:sldMk cId="3725233131" sldId="260"/>
            <ac:picMk id="53" creationId="{63F8348B-5533-4367-9A8C-CEEEB6EA1303}"/>
          </ac:picMkLst>
        </pc:picChg>
        <pc:picChg chg="add del mod">
          <ac:chgData name=" " userId="8789bf8f4f584f1c" providerId="LiveId" clId="{1F84C9F8-531E-4E6E-AEC9-253B3152790E}" dt="2020-05-18T11:38:59.591" v="75" actId="478"/>
          <ac:picMkLst>
            <pc:docMk/>
            <pc:sldMk cId="3725233131" sldId="260"/>
            <ac:picMk id="54" creationId="{C689D7C0-876E-4E19-9DCF-DED58FCED795}"/>
          </ac:picMkLst>
        </pc:picChg>
        <pc:picChg chg="add mod">
          <ac:chgData name=" " userId="8789bf8f4f584f1c" providerId="LiveId" clId="{1F84C9F8-531E-4E6E-AEC9-253B3152790E}" dt="2020-05-18T11:39:05.319" v="79" actId="1076"/>
          <ac:picMkLst>
            <pc:docMk/>
            <pc:sldMk cId="3725233131" sldId="260"/>
            <ac:picMk id="55" creationId="{5CA0D367-8F18-4C13-9CCD-DDC25F941B9B}"/>
          </ac:picMkLst>
        </pc:picChg>
        <pc:picChg chg="add mod">
          <ac:chgData name=" " userId="8789bf8f4f584f1c" providerId="LiveId" clId="{1F84C9F8-531E-4E6E-AEC9-253B3152790E}" dt="2020-05-18T11:39:05.974" v="80"/>
          <ac:picMkLst>
            <pc:docMk/>
            <pc:sldMk cId="3725233131" sldId="260"/>
            <ac:picMk id="56" creationId="{C190D200-71CC-4929-8FBC-F777969A9254}"/>
          </ac:picMkLst>
        </pc:picChg>
        <pc:picChg chg="add mod">
          <ac:chgData name=" " userId="8789bf8f4f584f1c" providerId="LiveId" clId="{1F84C9F8-531E-4E6E-AEC9-253B3152790E}" dt="2020-05-18T11:39:06.230" v="81"/>
          <ac:picMkLst>
            <pc:docMk/>
            <pc:sldMk cId="3725233131" sldId="260"/>
            <ac:picMk id="57" creationId="{213182A9-901C-4FAA-8184-71DBE8FDAA9A}"/>
          </ac:picMkLst>
        </pc:picChg>
        <pc:picChg chg="add mod">
          <ac:chgData name=" " userId="8789bf8f4f584f1c" providerId="LiveId" clId="{1F84C9F8-531E-4E6E-AEC9-253B3152790E}" dt="2020-05-18T11:39:08.516" v="82"/>
          <ac:picMkLst>
            <pc:docMk/>
            <pc:sldMk cId="3725233131" sldId="260"/>
            <ac:picMk id="58" creationId="{E66BA5C8-0469-4FA4-BF3C-ADB1C57213E6}"/>
          </ac:picMkLst>
        </pc:picChg>
        <pc:picChg chg="add mod">
          <ac:chgData name=" " userId="8789bf8f4f584f1c" providerId="LiveId" clId="{1F84C9F8-531E-4E6E-AEC9-253B3152790E}" dt="2020-05-18T11:39:08.521" v="83"/>
          <ac:picMkLst>
            <pc:docMk/>
            <pc:sldMk cId="3725233131" sldId="260"/>
            <ac:picMk id="59" creationId="{54E0B6F2-F234-4AE9-89DA-E6DFCAF3E372}"/>
          </ac:picMkLst>
        </pc:picChg>
        <pc:picChg chg="add mod">
          <ac:chgData name=" " userId="8789bf8f4f584f1c" providerId="LiveId" clId="{1F84C9F8-531E-4E6E-AEC9-253B3152790E}" dt="2020-05-18T11:39:08.525" v="84"/>
          <ac:picMkLst>
            <pc:docMk/>
            <pc:sldMk cId="3725233131" sldId="260"/>
            <ac:picMk id="60" creationId="{2B6EB937-3F17-44B5-BD65-A6A2FF59D355}"/>
          </ac:picMkLst>
        </pc:picChg>
        <pc:picChg chg="add mod ord">
          <ac:chgData name=" " userId="8789bf8f4f584f1c" providerId="LiveId" clId="{1F84C9F8-531E-4E6E-AEC9-253B3152790E}" dt="2020-05-18T11:39:33.589" v="91" actId="164"/>
          <ac:picMkLst>
            <pc:docMk/>
            <pc:sldMk cId="3725233131" sldId="260"/>
            <ac:picMk id="61" creationId="{26311E58-0EDE-40B2-8E6F-F97000516FFB}"/>
          </ac:picMkLst>
        </pc:picChg>
        <pc:picChg chg="add mod ord">
          <ac:chgData name=" " userId="8789bf8f4f584f1c" providerId="LiveId" clId="{1F84C9F8-531E-4E6E-AEC9-253B3152790E}" dt="2020-05-18T11:40:00.228" v="98" actId="164"/>
          <ac:picMkLst>
            <pc:docMk/>
            <pc:sldMk cId="3725233131" sldId="260"/>
            <ac:picMk id="63" creationId="{640EAED3-AC9C-4C4F-84EE-3BEC3C514EB8}"/>
          </ac:picMkLst>
        </pc:picChg>
      </pc:sldChg>
      <pc:sldChg chg="addSp delSp modSp del mod">
        <pc:chgData name=" " userId="8789bf8f4f584f1c" providerId="LiveId" clId="{1F84C9F8-531E-4E6E-AEC9-253B3152790E}" dt="2020-05-18T12:33:01.724" v="403" actId="47"/>
        <pc:sldMkLst>
          <pc:docMk/>
          <pc:sldMk cId="3815199320" sldId="262"/>
        </pc:sldMkLst>
        <pc:grpChg chg="del">
          <ac:chgData name=" " userId="8789bf8f4f584f1c" providerId="LiveId" clId="{1F84C9F8-531E-4E6E-AEC9-253B3152790E}" dt="2020-05-18T12:32:59.468" v="402" actId="478"/>
          <ac:grpSpMkLst>
            <pc:docMk/>
            <pc:sldMk cId="3815199320" sldId="262"/>
            <ac:grpSpMk id="13" creationId="{4D575F71-C0C5-4D5F-AB1D-377C935236EF}"/>
          </ac:grpSpMkLst>
        </pc:grpChg>
        <pc:picChg chg="del mod">
          <ac:chgData name=" " userId="8789bf8f4f584f1c" providerId="LiveId" clId="{1F84C9F8-531E-4E6E-AEC9-253B3152790E}" dt="2020-05-18T11:40:15.713" v="101" actId="478"/>
          <ac:picMkLst>
            <pc:docMk/>
            <pc:sldMk cId="3815199320" sldId="262"/>
            <ac:picMk id="3" creationId="{F342511F-BF28-431B-A628-6BE481EC79AC}"/>
          </ac:picMkLst>
        </pc:picChg>
        <pc:picChg chg="del">
          <ac:chgData name=" " userId="8789bf8f4f584f1c" providerId="LiveId" clId="{1F84C9F8-531E-4E6E-AEC9-253B3152790E}" dt="2020-05-18T11:40:15.315" v="99" actId="478"/>
          <ac:picMkLst>
            <pc:docMk/>
            <pc:sldMk cId="3815199320" sldId="262"/>
            <ac:picMk id="5" creationId="{7862AF1F-3E2C-4147-B6A6-B6C04CE3722A}"/>
          </ac:picMkLst>
        </pc:picChg>
        <pc:picChg chg="del">
          <ac:chgData name=" " userId="8789bf8f4f584f1c" providerId="LiveId" clId="{1F84C9F8-531E-4E6E-AEC9-253B3152790E}" dt="2020-05-18T11:40:17.608" v="105" actId="478"/>
          <ac:picMkLst>
            <pc:docMk/>
            <pc:sldMk cId="3815199320" sldId="262"/>
            <ac:picMk id="7" creationId="{7E531526-6ACA-439B-893F-0D63C241E783}"/>
          </ac:picMkLst>
        </pc:picChg>
        <pc:picChg chg="del">
          <ac:chgData name=" " userId="8789bf8f4f584f1c" providerId="LiveId" clId="{1F84C9F8-531E-4E6E-AEC9-253B3152790E}" dt="2020-05-18T11:40:16.627" v="104" actId="478"/>
          <ac:picMkLst>
            <pc:docMk/>
            <pc:sldMk cId="3815199320" sldId="262"/>
            <ac:picMk id="9" creationId="{AC545C68-07E0-47DD-8148-3273D1E33F70}"/>
          </ac:picMkLst>
        </pc:picChg>
        <pc:picChg chg="del">
          <ac:chgData name=" " userId="8789bf8f4f584f1c" providerId="LiveId" clId="{1F84C9F8-531E-4E6E-AEC9-253B3152790E}" dt="2020-05-18T11:40:16.258" v="103" actId="478"/>
          <ac:picMkLst>
            <pc:docMk/>
            <pc:sldMk cId="3815199320" sldId="262"/>
            <ac:picMk id="11" creationId="{05B51ED9-CA5F-47C4-9C4B-A5035C943004}"/>
          </ac:picMkLst>
        </pc:picChg>
        <pc:picChg chg="del">
          <ac:chgData name=" " userId="8789bf8f4f584f1c" providerId="LiveId" clId="{1F84C9F8-531E-4E6E-AEC9-253B3152790E}" dt="2020-05-18T11:40:16.008" v="102" actId="478"/>
          <ac:picMkLst>
            <pc:docMk/>
            <pc:sldMk cId="3815199320" sldId="262"/>
            <ac:picMk id="12" creationId="{21FF4A10-5218-4D1D-8C4E-A19B989C8CF0}"/>
          </ac:picMkLst>
        </pc:picChg>
        <pc:picChg chg="add del mod modCrop">
          <ac:chgData name=" " userId="8789bf8f4f584f1c" providerId="LiveId" clId="{1F84C9F8-531E-4E6E-AEC9-253B3152790E}" dt="2020-05-18T12:32:58.991" v="401" actId="478"/>
          <ac:picMkLst>
            <pc:docMk/>
            <pc:sldMk cId="3815199320" sldId="262"/>
            <ac:picMk id="16" creationId="{4ACC3E12-A99B-434C-95D4-758B5B804F68}"/>
          </ac:picMkLst>
        </pc:picChg>
      </pc:sldChg>
    </pc:docChg>
  </pc:docChgLst>
  <pc:docChgLst>
    <pc:chgData name=" " userId="8789bf8f4f584f1c" providerId="LiveId" clId="{9FB7AC48-A02C-4C4D-994F-384577A8DFD5}"/>
    <pc:docChg chg="undo custSel addSld delSld modSld">
      <pc:chgData name=" " userId="8789bf8f4f584f1c" providerId="LiveId" clId="{9FB7AC48-A02C-4C4D-994F-384577A8DFD5}" dt="2020-06-03T04:04:38.953" v="4924" actId="1076"/>
      <pc:docMkLst>
        <pc:docMk/>
      </pc:docMkLst>
      <pc:sldChg chg="addSp delSp modSp mod">
        <pc:chgData name=" " userId="8789bf8f4f584f1c" providerId="LiveId" clId="{9FB7AC48-A02C-4C4D-994F-384577A8DFD5}" dt="2020-06-01T18:25:35.989" v="4627" actId="478"/>
        <pc:sldMkLst>
          <pc:docMk/>
          <pc:sldMk cId="824697674" sldId="256"/>
        </pc:sldMkLst>
        <pc:spChg chg="add del mod">
          <ac:chgData name=" " userId="8789bf8f4f584f1c" providerId="LiveId" clId="{9FB7AC48-A02C-4C4D-994F-384577A8DFD5}" dt="2020-06-01T18:25:35.989" v="4627" actId="478"/>
          <ac:spMkLst>
            <pc:docMk/>
            <pc:sldMk cId="824697674" sldId="256"/>
            <ac:spMk id="2" creationId="{AAB85C54-1E66-4BC6-819D-CF03EE549AFE}"/>
          </ac:spMkLst>
        </pc:spChg>
        <pc:spChg chg="add del">
          <ac:chgData name=" " userId="8789bf8f4f584f1c" providerId="LiveId" clId="{9FB7AC48-A02C-4C4D-994F-384577A8DFD5}" dt="2020-05-29T06:31:35.700" v="97" actId="11529"/>
          <ac:spMkLst>
            <pc:docMk/>
            <pc:sldMk cId="824697674" sldId="256"/>
            <ac:spMk id="3" creationId="{2E69261A-1757-4BD4-9E0C-42BCA20E8BEF}"/>
          </ac:spMkLst>
        </pc:spChg>
        <pc:spChg chg="add del mod">
          <ac:chgData name=" " userId="8789bf8f4f584f1c" providerId="LiveId" clId="{9FB7AC48-A02C-4C4D-994F-384577A8DFD5}" dt="2020-05-29T06:32:18.869" v="112" actId="478"/>
          <ac:spMkLst>
            <pc:docMk/>
            <pc:sldMk cId="824697674" sldId="256"/>
            <ac:spMk id="4" creationId="{E1BECC1B-70DC-40F5-936A-AB86385181E2}"/>
          </ac:spMkLst>
        </pc:spChg>
        <pc:spChg chg="add del mod">
          <ac:chgData name=" " userId="8789bf8f4f584f1c" providerId="LiveId" clId="{9FB7AC48-A02C-4C4D-994F-384577A8DFD5}" dt="2020-05-29T06:35:05.278" v="121"/>
          <ac:spMkLst>
            <pc:docMk/>
            <pc:sldMk cId="824697674" sldId="256"/>
            <ac:spMk id="16" creationId="{2DE73498-AF33-4487-A447-546B22A524D5}"/>
          </ac:spMkLst>
        </pc:spChg>
        <pc:spChg chg="mod">
          <ac:chgData name=" " userId="8789bf8f4f584f1c" providerId="LiveId" clId="{9FB7AC48-A02C-4C4D-994F-384577A8DFD5}" dt="2020-06-01T12:03:20.656" v="265"/>
          <ac:spMkLst>
            <pc:docMk/>
            <pc:sldMk cId="824697674" sldId="256"/>
            <ac:spMk id="19" creationId="{E4277BD1-1BC2-4CD2-8D61-8F99868AA6BC}"/>
          </ac:spMkLst>
        </pc:spChg>
        <pc:grpChg chg="add del mod">
          <ac:chgData name=" " userId="8789bf8f4f584f1c" providerId="LiveId" clId="{9FB7AC48-A02C-4C4D-994F-384577A8DFD5}" dt="2020-06-01T12:03:24.083" v="266" actId="21"/>
          <ac:grpSpMkLst>
            <pc:docMk/>
            <pc:sldMk cId="824697674" sldId="256"/>
            <ac:grpSpMk id="17" creationId="{277043D9-8407-43C2-AF28-E2692A18FC2E}"/>
          </ac:grpSpMkLst>
        </pc:grpChg>
        <pc:grpChg chg="del">
          <ac:chgData name=" " userId="8789bf8f4f584f1c" providerId="LiveId" clId="{9FB7AC48-A02C-4C4D-994F-384577A8DFD5}" dt="2020-06-01T12:03:25.070" v="267" actId="21"/>
          <ac:grpSpMkLst>
            <pc:docMk/>
            <pc:sldMk cId="824697674" sldId="256"/>
            <ac:grpSpMk id="26" creationId="{3F5F7E30-8C47-402E-A20B-FCE67A639B40}"/>
          </ac:grpSpMkLst>
        </pc:grpChg>
        <pc:picChg chg="add del mod">
          <ac:chgData name=" " userId="8789bf8f4f584f1c" providerId="LiveId" clId="{9FB7AC48-A02C-4C4D-994F-384577A8DFD5}" dt="2020-06-01T11:59:12.727" v="200" actId="478"/>
          <ac:picMkLst>
            <pc:docMk/>
            <pc:sldMk cId="824697674" sldId="256"/>
            <ac:picMk id="12" creationId="{761F508E-0318-4EDC-A12D-508F86E6DBC9}"/>
          </ac:picMkLst>
        </pc:picChg>
        <pc:picChg chg="add mod">
          <ac:chgData name=" " userId="8789bf8f4f584f1c" providerId="LiveId" clId="{9FB7AC48-A02C-4C4D-994F-384577A8DFD5}" dt="2020-06-01T12:01:28.325" v="250" actId="1076"/>
          <ac:picMkLst>
            <pc:docMk/>
            <pc:sldMk cId="824697674" sldId="256"/>
            <ac:picMk id="13" creationId="{F79E2FEE-C721-404A-AAF3-DEA079D22EB1}"/>
          </ac:picMkLst>
        </pc:picChg>
        <pc:picChg chg="add mod">
          <ac:chgData name=" " userId="8789bf8f4f584f1c" providerId="LiveId" clId="{9FB7AC48-A02C-4C4D-994F-384577A8DFD5}" dt="2020-06-01T12:03:30.945" v="268" actId="1076"/>
          <ac:picMkLst>
            <pc:docMk/>
            <pc:sldMk cId="824697674" sldId="256"/>
            <ac:picMk id="16" creationId="{E4F0940F-8921-433B-BFD3-020AB1511D85}"/>
          </ac:picMkLst>
        </pc:picChg>
        <pc:picChg chg="mod">
          <ac:chgData name=" " userId="8789bf8f4f584f1c" providerId="LiveId" clId="{9FB7AC48-A02C-4C4D-994F-384577A8DFD5}" dt="2020-06-01T12:03:20.656" v="265"/>
          <ac:picMkLst>
            <pc:docMk/>
            <pc:sldMk cId="824697674" sldId="256"/>
            <ac:picMk id="18" creationId="{D1FEF8F7-E720-4EE2-BFFF-A03072026747}"/>
          </ac:picMkLst>
        </pc:picChg>
        <pc:picChg chg="del">
          <ac:chgData name=" " userId="8789bf8f4f584f1c" providerId="LiveId" clId="{9FB7AC48-A02C-4C4D-994F-384577A8DFD5}" dt="2020-06-01T11:58:31.465" v="193" actId="478"/>
          <ac:picMkLst>
            <pc:docMk/>
            <pc:sldMk cId="824697674" sldId="256"/>
            <ac:picMk id="20" creationId="{97503449-F204-4FFD-8BC0-8E783E667DB0}"/>
          </ac:picMkLst>
        </pc:picChg>
      </pc:sldChg>
      <pc:sldChg chg="addSp delSp modSp mod addCm delCm">
        <pc:chgData name=" " userId="8789bf8f4f584f1c" providerId="LiveId" clId="{9FB7AC48-A02C-4C4D-994F-384577A8DFD5}" dt="2020-06-03T04:04:38.953" v="4924" actId="1076"/>
        <pc:sldMkLst>
          <pc:docMk/>
          <pc:sldMk cId="1173852538" sldId="257"/>
        </pc:sldMkLst>
        <pc:spChg chg="add del mod">
          <ac:chgData name=" " userId="8789bf8f4f584f1c" providerId="LiveId" clId="{9FB7AC48-A02C-4C4D-994F-384577A8DFD5}" dt="2020-05-29T06:26:33.460" v="2" actId="478"/>
          <ac:spMkLst>
            <pc:docMk/>
            <pc:sldMk cId="1173852538" sldId="257"/>
            <ac:spMk id="2" creationId="{DAEE0698-786B-43F8-B598-8E1699DBB4B1}"/>
          </ac:spMkLst>
        </pc:spChg>
        <pc:spChg chg="add del mod">
          <ac:chgData name=" " userId="8789bf8f4f584f1c" providerId="LiveId" clId="{9FB7AC48-A02C-4C4D-994F-384577A8DFD5}" dt="2020-05-29T06:28:02.054" v="50"/>
          <ac:spMkLst>
            <pc:docMk/>
            <pc:sldMk cId="1173852538" sldId="257"/>
            <ac:spMk id="3" creationId="{FDF53349-FA8A-4096-A33C-CDA7DEDFDABC}"/>
          </ac:spMkLst>
        </pc:spChg>
        <pc:spChg chg="add mod">
          <ac:chgData name=" " userId="8789bf8f4f584f1c" providerId="LiveId" clId="{9FB7AC48-A02C-4C4D-994F-384577A8DFD5}" dt="2020-06-01T18:11:57.179" v="3816" actId="1076"/>
          <ac:spMkLst>
            <pc:docMk/>
            <pc:sldMk cId="1173852538" sldId="257"/>
            <ac:spMk id="44" creationId="{17EFDA15-CCAD-4E01-A4C0-AE21C7188A3C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45" creationId="{F25739F8-AC97-4E30-A12C-DC07D9EBA402}"/>
          </ac:spMkLst>
        </pc:spChg>
        <pc:spChg chg="add del mod">
          <ac:chgData name=" " userId="8789bf8f4f584f1c" providerId="LiveId" clId="{9FB7AC48-A02C-4C4D-994F-384577A8DFD5}" dt="2020-06-01T17:58:04.594" v="3154" actId="478"/>
          <ac:spMkLst>
            <pc:docMk/>
            <pc:sldMk cId="1173852538" sldId="257"/>
            <ac:spMk id="46" creationId="{8D0A00BB-3218-4961-A073-C70ECF8DC569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48" creationId="{BF65B706-05EA-4C42-95C4-DC0021727438}"/>
          </ac:spMkLst>
        </pc:spChg>
        <pc:spChg chg="add mod">
          <ac:chgData name=" " userId="8789bf8f4f584f1c" providerId="LiveId" clId="{9FB7AC48-A02C-4C4D-994F-384577A8DFD5}" dt="2020-06-01T18:35:47.347" v="4670" actId="1076"/>
          <ac:spMkLst>
            <pc:docMk/>
            <pc:sldMk cId="1173852538" sldId="257"/>
            <ac:spMk id="51" creationId="{1521A006-FB6D-4A2F-98A5-B31B1631060D}"/>
          </ac:spMkLst>
        </pc:spChg>
        <pc:spChg chg="add del mod">
          <ac:chgData name=" " userId="8789bf8f4f584f1c" providerId="LiveId" clId="{9FB7AC48-A02C-4C4D-994F-384577A8DFD5}" dt="2020-05-29T06:34:59.890" v="119" actId="21"/>
          <ac:spMkLst>
            <pc:docMk/>
            <pc:sldMk cId="1173852538" sldId="257"/>
            <ac:spMk id="54" creationId="{063811D7-EAB4-4A03-B99B-E7CAC880541F}"/>
          </ac:spMkLst>
        </pc:spChg>
        <pc:spChg chg="add mod">
          <ac:chgData name=" " userId="8789bf8f4f584f1c" providerId="LiveId" clId="{9FB7AC48-A02C-4C4D-994F-384577A8DFD5}" dt="2020-06-01T18:26:31.079" v="4632" actId="1076"/>
          <ac:spMkLst>
            <pc:docMk/>
            <pc:sldMk cId="1173852538" sldId="257"/>
            <ac:spMk id="54" creationId="{3546EE98-4231-4625-A371-BBF49FB4D937}"/>
          </ac:spMkLst>
        </pc:spChg>
        <pc:spChg chg="add mod">
          <ac:chgData name=" " userId="8789bf8f4f584f1c" providerId="LiveId" clId="{9FB7AC48-A02C-4C4D-994F-384577A8DFD5}" dt="2020-06-03T03:39:34.164" v="4713" actId="164"/>
          <ac:spMkLst>
            <pc:docMk/>
            <pc:sldMk cId="1173852538" sldId="257"/>
            <ac:spMk id="57" creationId="{DFAC3FEA-1E5E-4CC4-AFE3-2B4DD8FBADB5}"/>
          </ac:spMkLst>
        </pc:spChg>
        <pc:spChg chg="add mod">
          <ac:chgData name=" " userId="8789bf8f4f584f1c" providerId="LiveId" clId="{9FB7AC48-A02C-4C4D-994F-384577A8DFD5}" dt="2020-06-01T18:25:52.750" v="4628" actId="1076"/>
          <ac:spMkLst>
            <pc:docMk/>
            <pc:sldMk cId="1173852538" sldId="257"/>
            <ac:spMk id="60" creationId="{7AE68839-C742-486A-8F62-52891B81D71E}"/>
          </ac:spMkLst>
        </pc:spChg>
        <pc:spChg chg="add mod">
          <ac:chgData name=" " userId="8789bf8f4f584f1c" providerId="LiveId" clId="{9FB7AC48-A02C-4C4D-994F-384577A8DFD5}" dt="2020-06-01T18:06:56.041" v="3536" actId="20577"/>
          <ac:spMkLst>
            <pc:docMk/>
            <pc:sldMk cId="1173852538" sldId="257"/>
            <ac:spMk id="63" creationId="{1F9E7F0A-3169-4A93-93CC-0404A0ACBAEC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66" creationId="{B116D3C1-F146-43C2-BD4E-0EB10F73F2F4}"/>
          </ac:spMkLst>
        </pc:spChg>
        <pc:spChg chg="add mod">
          <ac:chgData name=" " userId="8789bf8f4f584f1c" providerId="LiveId" clId="{9FB7AC48-A02C-4C4D-994F-384577A8DFD5}" dt="2020-06-01T18:27:02.079" v="4635" actId="1076"/>
          <ac:spMkLst>
            <pc:docMk/>
            <pc:sldMk cId="1173852538" sldId="257"/>
            <ac:spMk id="69" creationId="{4D2FD50D-BF91-4014-9B48-B5EEEA30CA96}"/>
          </ac:spMkLst>
        </pc:spChg>
        <pc:spChg chg="add mod">
          <ac:chgData name=" " userId="8789bf8f4f584f1c" providerId="LiveId" clId="{9FB7AC48-A02C-4C4D-994F-384577A8DFD5}" dt="2020-06-01T18:27:02.079" v="4635" actId="1076"/>
          <ac:spMkLst>
            <pc:docMk/>
            <pc:sldMk cId="1173852538" sldId="257"/>
            <ac:spMk id="72" creationId="{94FA2DC2-DF70-4F27-A404-C87F075F54E8}"/>
          </ac:spMkLst>
        </pc:spChg>
        <pc:spChg chg="add mod">
          <ac:chgData name=" " userId="8789bf8f4f584f1c" providerId="LiveId" clId="{9FB7AC48-A02C-4C4D-994F-384577A8DFD5}" dt="2020-06-01T18:23:21.844" v="4570"/>
          <ac:spMkLst>
            <pc:docMk/>
            <pc:sldMk cId="1173852538" sldId="257"/>
            <ac:spMk id="75" creationId="{E4051519-51F0-4DC4-BC7D-8BADD9276A96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76" creationId="{E5FB4097-BB6B-4FAC-9CC5-36DA52AAF3ED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77" creationId="{283DDC88-BF64-4244-9DE4-619CDC6DE18B}"/>
          </ac:spMkLst>
        </pc:spChg>
        <pc:spChg chg="add mod">
          <ac:chgData name=" " userId="8789bf8f4f584f1c" providerId="LiveId" clId="{9FB7AC48-A02C-4C4D-994F-384577A8DFD5}" dt="2020-06-01T18:35:45.026" v="4669" actId="1076"/>
          <ac:spMkLst>
            <pc:docMk/>
            <pc:sldMk cId="1173852538" sldId="257"/>
            <ac:spMk id="78" creationId="{8433FB7E-90F5-4C63-9AB3-C3951CD2FDE0}"/>
          </ac:spMkLst>
        </pc:spChg>
        <pc:spChg chg="add mod">
          <ac:chgData name=" " userId="8789bf8f4f584f1c" providerId="LiveId" clId="{9FB7AC48-A02C-4C4D-994F-384577A8DFD5}" dt="2020-06-01T18:26:31.079" v="4632" actId="1076"/>
          <ac:spMkLst>
            <pc:docMk/>
            <pc:sldMk cId="1173852538" sldId="257"/>
            <ac:spMk id="79" creationId="{B448F6FA-871C-48CC-A99B-3234D9E77F19}"/>
          </ac:spMkLst>
        </pc:spChg>
        <pc:spChg chg="add mod">
          <ac:chgData name=" " userId="8789bf8f4f584f1c" providerId="LiveId" clId="{9FB7AC48-A02C-4C4D-994F-384577A8DFD5}" dt="2020-06-03T03:39:34.164" v="4713" actId="164"/>
          <ac:spMkLst>
            <pc:docMk/>
            <pc:sldMk cId="1173852538" sldId="257"/>
            <ac:spMk id="80" creationId="{737D6DEE-FBAD-45EA-BE2D-AA52ACBAF896}"/>
          </ac:spMkLst>
        </pc:spChg>
        <pc:spChg chg="add mod">
          <ac:chgData name=" " userId="8789bf8f4f584f1c" providerId="LiveId" clId="{9FB7AC48-A02C-4C4D-994F-384577A8DFD5}" dt="2020-06-03T04:04:38.953" v="4924" actId="1076"/>
          <ac:spMkLst>
            <pc:docMk/>
            <pc:sldMk cId="1173852538" sldId="257"/>
            <ac:spMk id="81" creationId="{9F8339A2-4F08-4395-9CB6-DE920C9ACD12}"/>
          </ac:spMkLst>
        </pc:spChg>
        <pc:spChg chg="add mod">
          <ac:chgData name=" " userId="8789bf8f4f584f1c" providerId="LiveId" clId="{9FB7AC48-A02C-4C4D-994F-384577A8DFD5}" dt="2020-06-01T18:23:55.925" v="4593"/>
          <ac:spMkLst>
            <pc:docMk/>
            <pc:sldMk cId="1173852538" sldId="257"/>
            <ac:spMk id="85" creationId="{BCBDDF95-8283-4055-8B5E-2BEEEC2494A2}"/>
          </ac:spMkLst>
        </pc:spChg>
        <pc:spChg chg="add mod">
          <ac:chgData name=" " userId="8789bf8f4f584f1c" providerId="LiveId" clId="{9FB7AC48-A02C-4C4D-994F-384577A8DFD5}" dt="2020-06-01T18:26:51.991" v="4634" actId="1076"/>
          <ac:spMkLst>
            <pc:docMk/>
            <pc:sldMk cId="1173852538" sldId="257"/>
            <ac:spMk id="86" creationId="{5CFAC8FB-F111-4872-ADC8-0C074D966927}"/>
          </ac:spMkLst>
        </pc:spChg>
        <pc:spChg chg="add mod">
          <ac:chgData name=" " userId="8789bf8f4f584f1c" providerId="LiveId" clId="{9FB7AC48-A02C-4C4D-994F-384577A8DFD5}" dt="2020-06-01T18:27:02.079" v="4635" actId="1076"/>
          <ac:spMkLst>
            <pc:docMk/>
            <pc:sldMk cId="1173852538" sldId="257"/>
            <ac:spMk id="87" creationId="{F26D4374-1493-4003-8255-E699343413FB}"/>
          </ac:spMkLst>
        </pc:spChg>
        <pc:spChg chg="add mod">
          <ac:chgData name=" " userId="8789bf8f4f584f1c" providerId="LiveId" clId="{9FB7AC48-A02C-4C4D-994F-384577A8DFD5}" dt="2020-06-01T18:27:02.079" v="4635" actId="1076"/>
          <ac:spMkLst>
            <pc:docMk/>
            <pc:sldMk cId="1173852538" sldId="257"/>
            <ac:spMk id="88" creationId="{5748594E-638A-41A1-85D3-0FBEC7662D0D}"/>
          </ac:spMkLst>
        </pc:spChg>
        <pc:grpChg chg="add mod">
          <ac:chgData name=" " userId="8789bf8f4f584f1c" providerId="LiveId" clId="{9FB7AC48-A02C-4C4D-994F-384577A8DFD5}" dt="2020-06-03T03:39:07.061" v="4710" actId="164"/>
          <ac:grpSpMkLst>
            <pc:docMk/>
            <pc:sldMk cId="1173852538" sldId="257"/>
            <ac:grpSpMk id="2" creationId="{09CDE516-929B-4FF2-A51A-CEE86F6206E2}"/>
          </ac:grpSpMkLst>
        </pc:grpChg>
        <pc:grpChg chg="add mod">
          <ac:chgData name=" " userId="8789bf8f4f584f1c" providerId="LiveId" clId="{9FB7AC48-A02C-4C4D-994F-384577A8DFD5}" dt="2020-06-03T03:40:10.734" v="4722" actId="164"/>
          <ac:grpSpMkLst>
            <pc:docMk/>
            <pc:sldMk cId="1173852538" sldId="257"/>
            <ac:grpSpMk id="3" creationId="{B82F1FA4-1217-4F25-B1F0-F2EBD74904AA}"/>
          </ac:grpSpMkLst>
        </pc:grpChg>
        <pc:grpChg chg="mod">
          <ac:chgData name=" " userId="8789bf8f4f584f1c" providerId="LiveId" clId="{9FB7AC48-A02C-4C4D-994F-384577A8DFD5}" dt="2020-06-01T18:26:51.991" v="4634" actId="1076"/>
          <ac:grpSpMkLst>
            <pc:docMk/>
            <pc:sldMk cId="1173852538" sldId="257"/>
            <ac:grpSpMk id="8" creationId="{F7EA0549-CFCA-4145-B63E-2DBEB3DA0D37}"/>
          </ac:grpSpMkLst>
        </pc:grpChg>
        <pc:grpChg chg="add mod">
          <ac:chgData name=" " userId="8789bf8f4f584f1c" providerId="LiveId" clId="{9FB7AC48-A02C-4C4D-994F-384577A8DFD5}" dt="2020-06-03T03:40:17.748" v="4724" actId="1076"/>
          <ac:grpSpMkLst>
            <pc:docMk/>
            <pc:sldMk cId="1173852538" sldId="257"/>
            <ac:grpSpMk id="11" creationId="{95AD8BDA-9886-4547-AAB3-6F0C82D7AF75}"/>
          </ac:grpSpMkLst>
        </pc:grpChg>
        <pc:grpChg chg="del">
          <ac:chgData name=" " userId="8789bf8f4f584f1c" providerId="LiveId" clId="{9FB7AC48-A02C-4C4D-994F-384577A8DFD5}" dt="2020-06-01T17:58:02.380" v="3152" actId="478"/>
          <ac:grpSpMkLst>
            <pc:docMk/>
            <pc:sldMk cId="1173852538" sldId="257"/>
            <ac:grpSpMk id="14" creationId="{8B13E037-C905-4211-A6CA-8742B0F91C42}"/>
          </ac:grpSpMkLst>
        </pc:grpChg>
        <pc:grpChg chg="mod">
          <ac:chgData name=" " userId="8789bf8f4f584f1c" providerId="LiveId" clId="{9FB7AC48-A02C-4C4D-994F-384577A8DFD5}" dt="2020-06-01T18:26:51.991" v="4634" actId="1076"/>
          <ac:grpSpMkLst>
            <pc:docMk/>
            <pc:sldMk cId="1173852538" sldId="257"/>
            <ac:grpSpMk id="50" creationId="{2236EED3-9E4F-447C-A665-AEF8D93C79EE}"/>
          </ac:grpSpMkLst>
        </pc:grpChg>
        <pc:grpChg chg="mod">
          <ac:chgData name=" " userId="8789bf8f4f584f1c" providerId="LiveId" clId="{9FB7AC48-A02C-4C4D-994F-384577A8DFD5}" dt="2020-06-01T18:35:42.395" v="4668" actId="1076"/>
          <ac:grpSpMkLst>
            <pc:docMk/>
            <pc:sldMk cId="1173852538" sldId="257"/>
            <ac:grpSpMk id="53" creationId="{7D8CF13D-6B44-4482-B754-1386BE92378A}"/>
          </ac:grpSpMkLst>
        </pc:grpChg>
        <pc:grpChg chg="mod">
          <ac:chgData name=" " userId="8789bf8f4f584f1c" providerId="LiveId" clId="{9FB7AC48-A02C-4C4D-994F-384577A8DFD5}" dt="2020-06-01T18:26:31.079" v="4632" actId="1076"/>
          <ac:grpSpMkLst>
            <pc:docMk/>
            <pc:sldMk cId="1173852538" sldId="257"/>
            <ac:grpSpMk id="56" creationId="{DC0134FA-FB98-4E4C-A9FA-05C5C2E07DBD}"/>
          </ac:grpSpMkLst>
        </pc:grpChg>
        <pc:grpChg chg="del mod">
          <ac:chgData name=" " userId="8789bf8f4f584f1c" providerId="LiveId" clId="{9FB7AC48-A02C-4C4D-994F-384577A8DFD5}" dt="2020-06-01T18:02:48.125" v="3378" actId="165"/>
          <ac:grpSpMkLst>
            <pc:docMk/>
            <pc:sldMk cId="1173852538" sldId="257"/>
            <ac:grpSpMk id="59" creationId="{C2FE471D-C399-4951-88C6-DB8B20F23FCB}"/>
          </ac:grpSpMkLst>
        </pc:grpChg>
        <pc:grpChg chg="mod">
          <ac:chgData name=" " userId="8789bf8f4f584f1c" providerId="LiveId" clId="{9FB7AC48-A02C-4C4D-994F-384577A8DFD5}" dt="2020-06-01T18:25:52.750" v="4628" actId="1076"/>
          <ac:grpSpMkLst>
            <pc:docMk/>
            <pc:sldMk cId="1173852538" sldId="257"/>
            <ac:grpSpMk id="62" creationId="{62562640-341C-4C3F-B365-23BBDAD4AB85}"/>
          </ac:grpSpMkLst>
        </pc:grpChg>
        <pc:grpChg chg="mod">
          <ac:chgData name=" " userId="8789bf8f4f584f1c" providerId="LiveId" clId="{9FB7AC48-A02C-4C4D-994F-384577A8DFD5}" dt="2020-06-01T18:26:51.991" v="4634" actId="1076"/>
          <ac:grpSpMkLst>
            <pc:docMk/>
            <pc:sldMk cId="1173852538" sldId="257"/>
            <ac:grpSpMk id="68" creationId="{7DD17410-82E4-453E-AEFC-7515BD7C7533}"/>
          </ac:grpSpMkLst>
        </pc:grpChg>
        <pc:grpChg chg="mod">
          <ac:chgData name=" " userId="8789bf8f4f584f1c" providerId="LiveId" clId="{9FB7AC48-A02C-4C4D-994F-384577A8DFD5}" dt="2020-06-01T18:27:02.079" v="4635" actId="1076"/>
          <ac:grpSpMkLst>
            <pc:docMk/>
            <pc:sldMk cId="1173852538" sldId="257"/>
            <ac:grpSpMk id="71" creationId="{22933F51-95B4-4D92-9912-C4FBBB3F9480}"/>
          </ac:grpSpMkLst>
        </pc:grpChg>
        <pc:grpChg chg="mod">
          <ac:chgData name=" " userId="8789bf8f4f584f1c" providerId="LiveId" clId="{9FB7AC48-A02C-4C4D-994F-384577A8DFD5}" dt="2020-06-01T18:27:02.079" v="4635" actId="1076"/>
          <ac:grpSpMkLst>
            <pc:docMk/>
            <pc:sldMk cId="1173852538" sldId="257"/>
            <ac:grpSpMk id="74" creationId="{1EFC8B3B-378E-473E-9E8E-574E190D1B02}"/>
          </ac:grpSpMkLst>
        </pc:grpChg>
        <pc:grpChg chg="add del mod">
          <ac:chgData name=" " userId="8789bf8f4f584f1c" providerId="LiveId" clId="{9FB7AC48-A02C-4C4D-994F-384577A8DFD5}" dt="2020-06-01T18:20:51.198" v="4459"/>
          <ac:grpSpMkLst>
            <pc:docMk/>
            <pc:sldMk cId="1173852538" sldId="257"/>
            <ac:grpSpMk id="82" creationId="{1C4105AA-1068-461A-B688-388DFE0D68A9}"/>
          </ac:grpSpMkLst>
        </pc:grpChg>
        <pc:picChg chg="add del">
          <ac:chgData name=" " userId="8789bf8f4f584f1c" providerId="LiveId" clId="{9FB7AC48-A02C-4C4D-994F-384577A8DFD5}" dt="2020-06-01T18:02:41.330" v="3377"/>
          <ac:picMkLst>
            <pc:docMk/>
            <pc:sldMk cId="1173852538" sldId="257"/>
            <ac:picMk id="2" creationId="{671F68AF-C122-4166-B1F8-8AA9CA4659DC}"/>
          </ac:picMkLst>
        </pc:picChg>
        <pc:picChg chg="add mod ord modCrop">
          <ac:chgData name=" " userId="8789bf8f4f584f1c" providerId="LiveId" clId="{9FB7AC48-A02C-4C4D-994F-384577A8DFD5}" dt="2020-06-03T03:40:10.734" v="4722" actId="164"/>
          <ac:picMkLst>
            <pc:docMk/>
            <pc:sldMk cId="1173852538" sldId="257"/>
            <ac:picMk id="4" creationId="{BBFC40A2-36CC-4212-A7AE-497E977E0FFF}"/>
          </ac:picMkLst>
        </pc:picChg>
        <pc:picChg chg="mod topLvl">
          <ac:chgData name=" " userId="8789bf8f4f584f1c" providerId="LiveId" clId="{9FB7AC48-A02C-4C4D-994F-384577A8DFD5}" dt="2020-06-03T03:39:50.989" v="4721" actId="1076"/>
          <ac:picMkLst>
            <pc:docMk/>
            <pc:sldMk cId="1173852538" sldId="257"/>
            <ac:picMk id="34" creationId="{320C6B15-4896-4EFF-95CB-97A81F7886CA}"/>
          </ac:picMkLst>
        </pc:picChg>
        <pc:picChg chg="del">
          <ac:chgData name=" " userId="8789bf8f4f584f1c" providerId="LiveId" clId="{9FB7AC48-A02C-4C4D-994F-384577A8DFD5}" dt="2020-06-01T18:24:12.714" v="4609" actId="478"/>
          <ac:picMkLst>
            <pc:docMk/>
            <pc:sldMk cId="1173852538" sldId="257"/>
            <ac:picMk id="35" creationId="{7DD1F205-6C1E-4081-826E-2F5FBA86103F}"/>
          </ac:picMkLst>
        </pc:picChg>
        <pc:picChg chg="del">
          <ac:chgData name=" " userId="8789bf8f4f584f1c" providerId="LiveId" clId="{9FB7AC48-A02C-4C4D-994F-384577A8DFD5}" dt="2020-06-01T18:24:12.224" v="4608" actId="478"/>
          <ac:picMkLst>
            <pc:docMk/>
            <pc:sldMk cId="1173852538" sldId="257"/>
            <ac:picMk id="36" creationId="{EB3E146C-2B96-40A0-A118-90F66F2B362B}"/>
          </ac:picMkLst>
        </pc:picChg>
        <pc:picChg chg="del mod">
          <ac:chgData name=" " userId="8789bf8f4f584f1c" providerId="LiveId" clId="{9FB7AC48-A02C-4C4D-994F-384577A8DFD5}" dt="2020-06-01T18:24:13.198" v="4610" actId="478"/>
          <ac:picMkLst>
            <pc:docMk/>
            <pc:sldMk cId="1173852538" sldId="257"/>
            <ac:picMk id="37" creationId="{E964B043-A825-4752-A3E4-192D153CD448}"/>
          </ac:picMkLst>
        </pc:picChg>
        <pc:picChg chg="del">
          <ac:chgData name=" " userId="8789bf8f4f584f1c" providerId="LiveId" clId="{9FB7AC48-A02C-4C4D-994F-384577A8DFD5}" dt="2020-06-01T18:24:14.888" v="4611" actId="478"/>
          <ac:picMkLst>
            <pc:docMk/>
            <pc:sldMk cId="1173852538" sldId="257"/>
            <ac:picMk id="38" creationId="{DD7F7C01-0B57-45BF-B775-C9B6FD75529D}"/>
          </ac:picMkLst>
        </pc:picChg>
        <pc:picChg chg="del">
          <ac:chgData name=" " userId="8789bf8f4f584f1c" providerId="LiveId" clId="{9FB7AC48-A02C-4C4D-994F-384577A8DFD5}" dt="2020-06-01T12:07:28.518" v="354" actId="478"/>
          <ac:picMkLst>
            <pc:docMk/>
            <pc:sldMk cId="1173852538" sldId="257"/>
            <ac:picMk id="39" creationId="{3FC37778-C7A3-4083-B966-EF7C9A358DCE}"/>
          </ac:picMkLst>
        </pc:picChg>
        <pc:picChg chg="del">
          <ac:chgData name=" " userId="8789bf8f4f584f1c" providerId="LiveId" clId="{9FB7AC48-A02C-4C4D-994F-384577A8DFD5}" dt="2020-06-01T12:07:29.622" v="356" actId="478"/>
          <ac:picMkLst>
            <pc:docMk/>
            <pc:sldMk cId="1173852538" sldId="257"/>
            <ac:picMk id="40" creationId="{99CFA101-4C18-406F-9463-3ADAD8D23AC5}"/>
          </ac:picMkLst>
        </pc:picChg>
        <pc:picChg chg="del">
          <ac:chgData name=" " userId="8789bf8f4f584f1c" providerId="LiveId" clId="{9FB7AC48-A02C-4C4D-994F-384577A8DFD5}" dt="2020-06-01T12:07:29.170" v="355" actId="478"/>
          <ac:picMkLst>
            <pc:docMk/>
            <pc:sldMk cId="1173852538" sldId="257"/>
            <ac:picMk id="41" creationId="{0772B019-958D-4A39-BA0E-282FEDD00471}"/>
          </ac:picMkLst>
        </pc:picChg>
        <pc:picChg chg="del">
          <ac:chgData name=" " userId="8789bf8f4f584f1c" providerId="LiveId" clId="{9FB7AC48-A02C-4C4D-994F-384577A8DFD5}" dt="2020-06-01T12:07:30.004" v="357" actId="478"/>
          <ac:picMkLst>
            <pc:docMk/>
            <pc:sldMk cId="1173852538" sldId="257"/>
            <ac:picMk id="42" creationId="{320A5259-42F4-415C-95BB-56B2D2F1FDA7}"/>
          </ac:picMkLst>
        </pc:picChg>
        <pc:picChg chg="del">
          <ac:chgData name=" " userId="8789bf8f4f584f1c" providerId="LiveId" clId="{9FB7AC48-A02C-4C4D-994F-384577A8DFD5}" dt="2020-06-01T12:07:30.375" v="358" actId="478"/>
          <ac:picMkLst>
            <pc:docMk/>
            <pc:sldMk cId="1173852538" sldId="257"/>
            <ac:picMk id="43" creationId="{AAE03191-054E-4D84-85DE-99AF7642D362}"/>
          </ac:picMkLst>
        </pc:picChg>
        <pc:picChg chg="del mod">
          <ac:chgData name=" " userId="8789bf8f4f584f1c" providerId="LiveId" clId="{9FB7AC48-A02C-4C4D-994F-384577A8DFD5}" dt="2020-06-01T12:07:30.755" v="360" actId="478"/>
          <ac:picMkLst>
            <pc:docMk/>
            <pc:sldMk cId="1173852538" sldId="257"/>
            <ac:picMk id="44" creationId="{D849D266-9C22-4F58-8A50-AFB037E9CBF7}"/>
          </ac:picMkLst>
        </pc:picChg>
        <pc:picChg chg="del">
          <ac:chgData name=" " userId="8789bf8f4f584f1c" providerId="LiveId" clId="{9FB7AC48-A02C-4C4D-994F-384577A8DFD5}" dt="2020-06-01T12:07:31.773" v="363" actId="478"/>
          <ac:picMkLst>
            <pc:docMk/>
            <pc:sldMk cId="1173852538" sldId="257"/>
            <ac:picMk id="45" creationId="{F0BBAE15-5E8C-43E4-8C95-B173780A1B83}"/>
          </ac:picMkLst>
        </pc:picChg>
        <pc:picChg chg="del mod">
          <ac:chgData name=" " userId="8789bf8f4f584f1c" providerId="LiveId" clId="{9FB7AC48-A02C-4C4D-994F-384577A8DFD5}" dt="2020-06-01T12:07:31.499" v="362" actId="478"/>
          <ac:picMkLst>
            <pc:docMk/>
            <pc:sldMk cId="1173852538" sldId="257"/>
            <ac:picMk id="46" creationId="{DE8E5DC8-1C89-40B8-9356-9F7BB98C8A07}"/>
          </ac:picMkLst>
        </pc:picChg>
        <pc:picChg chg="del mod topLvl">
          <ac:chgData name=" " userId="8789bf8f4f584f1c" providerId="LiveId" clId="{9FB7AC48-A02C-4C4D-994F-384577A8DFD5}" dt="2020-06-01T18:03:10.001" v="3382" actId="478"/>
          <ac:picMkLst>
            <pc:docMk/>
            <pc:sldMk cId="1173852538" sldId="257"/>
            <ac:picMk id="58" creationId="{531C7AC6-B4D9-49A2-8A58-91AF562F1AA4}"/>
          </ac:picMkLst>
        </pc:picChg>
        <pc:picChg chg="mod">
          <ac:chgData name=" " userId="8789bf8f4f584f1c" providerId="LiveId" clId="{9FB7AC48-A02C-4C4D-994F-384577A8DFD5}" dt="2020-06-01T18:20:49.830" v="4458"/>
          <ac:picMkLst>
            <pc:docMk/>
            <pc:sldMk cId="1173852538" sldId="257"/>
            <ac:picMk id="83" creationId="{558FF819-E17E-4D4E-A791-D77ED16AE480}"/>
          </ac:picMkLst>
        </pc:picChg>
        <pc:picChg chg="mod">
          <ac:chgData name=" " userId="8789bf8f4f584f1c" providerId="LiveId" clId="{9FB7AC48-A02C-4C4D-994F-384577A8DFD5}" dt="2020-06-01T18:20:49.830" v="4458"/>
          <ac:picMkLst>
            <pc:docMk/>
            <pc:sldMk cId="1173852538" sldId="257"/>
            <ac:picMk id="84" creationId="{455A9E37-62B4-424D-BFC6-C48BDBB5BF5C}"/>
          </ac:picMkLst>
        </pc:picChg>
        <pc:cxnChg chg="add mod">
          <ac:chgData name=" " userId="8789bf8f4f584f1c" providerId="LiveId" clId="{9FB7AC48-A02C-4C4D-994F-384577A8DFD5}" dt="2020-06-01T18:30:09.521" v="4658" actId="17032"/>
          <ac:cxnSpMkLst>
            <pc:docMk/>
            <pc:sldMk cId="1173852538" sldId="257"/>
            <ac:cxnSpMk id="12" creationId="{807DB61B-B260-4751-A089-035EC0266519}"/>
          </ac:cxnSpMkLst>
        </pc:cxnChg>
        <pc:cxnChg chg="mod">
          <ac:chgData name=" " userId="8789bf8f4f584f1c" providerId="LiveId" clId="{9FB7AC48-A02C-4C4D-994F-384577A8DFD5}" dt="2020-06-01T18:29:23.143" v="4651" actId="17032"/>
          <ac:cxnSpMkLst>
            <pc:docMk/>
            <pc:sldMk cId="1173852538" sldId="257"/>
            <ac:cxnSpMk id="18" creationId="{94776171-E1B3-40BA-9F09-BE3C7740CF45}"/>
          </ac:cxnSpMkLst>
        </pc:cxnChg>
        <pc:cxnChg chg="mod">
          <ac:chgData name=" " userId="8789bf8f4f584f1c" providerId="LiveId" clId="{9FB7AC48-A02C-4C4D-994F-384577A8DFD5}" dt="2020-06-01T18:31:35.998" v="4667" actId="1076"/>
          <ac:cxnSpMkLst>
            <pc:docMk/>
            <pc:sldMk cId="1173852538" sldId="257"/>
            <ac:cxnSpMk id="21" creationId="{385C8AE0-48D1-42B0-BA38-D4EE290C8C90}"/>
          </ac:cxnSpMkLst>
        </pc:cxnChg>
        <pc:cxnChg chg="add mod">
          <ac:chgData name=" " userId="8789bf8f4f584f1c" providerId="LiveId" clId="{9FB7AC48-A02C-4C4D-994F-384577A8DFD5}" dt="2020-06-01T18:30:15.108" v="4659" actId="17032"/>
          <ac:cxnSpMkLst>
            <pc:docMk/>
            <pc:sldMk cId="1173852538" sldId="257"/>
            <ac:cxnSpMk id="89" creationId="{BBBA947A-5301-48E5-BA3B-A639BD83EE3B}"/>
          </ac:cxnSpMkLst>
        </pc:cxnChg>
        <pc:cxnChg chg="add mod">
          <ac:chgData name=" " userId="8789bf8f4f584f1c" providerId="LiveId" clId="{9FB7AC48-A02C-4C4D-994F-384577A8DFD5}" dt="2020-06-01T18:30:19.128" v="4660" actId="17032"/>
          <ac:cxnSpMkLst>
            <pc:docMk/>
            <pc:sldMk cId="1173852538" sldId="257"/>
            <ac:cxnSpMk id="90" creationId="{3D7A0377-FFFA-433F-841D-457DBD25E606}"/>
          </ac:cxnSpMkLst>
        </pc:cxnChg>
      </pc:sldChg>
      <pc:sldChg chg="addSp delSp modSp mod">
        <pc:chgData name=" " userId="8789bf8f4f584f1c" providerId="LiveId" clId="{9FB7AC48-A02C-4C4D-994F-384577A8DFD5}" dt="2020-06-03T04:00:34.721" v="4922" actId="164"/>
        <pc:sldMkLst>
          <pc:docMk/>
          <pc:sldMk cId="1152421455" sldId="258"/>
        </pc:sldMkLst>
        <pc:spChg chg="add mod">
          <ac:chgData name=" " userId="8789bf8f4f584f1c" providerId="LiveId" clId="{9FB7AC48-A02C-4C4D-994F-384577A8DFD5}" dt="2020-06-03T03:44:24.033" v="4736" actId="1076"/>
          <ac:spMkLst>
            <pc:docMk/>
            <pc:sldMk cId="1152421455" sldId="258"/>
            <ac:spMk id="2" creationId="{8C222C74-21EA-489C-877A-B0426355CC9D}"/>
          </ac:spMkLst>
        </pc:spChg>
        <pc:spChg chg="add del mod">
          <ac:chgData name=" " userId="8789bf8f4f584f1c" providerId="LiveId" clId="{9FB7AC48-A02C-4C4D-994F-384577A8DFD5}" dt="2020-06-01T12:13:58.206" v="399"/>
          <ac:spMkLst>
            <pc:docMk/>
            <pc:sldMk cId="1152421455" sldId="258"/>
            <ac:spMk id="5" creationId="{C0A0D926-9050-4FE9-AD72-2AF9B7705492}"/>
          </ac:spMkLst>
        </pc:spChg>
        <pc:spChg chg="add del mod">
          <ac:chgData name=" " userId="8789bf8f4f584f1c" providerId="LiveId" clId="{9FB7AC48-A02C-4C4D-994F-384577A8DFD5}" dt="2020-06-01T12:22:19.833" v="664" actId="478"/>
          <ac:spMkLst>
            <pc:docMk/>
            <pc:sldMk cId="1152421455" sldId="258"/>
            <ac:spMk id="6" creationId="{D08997FD-C3E8-4E9E-AEE8-752C9D71771A}"/>
          </ac:spMkLst>
        </pc:spChg>
        <pc:spChg chg="add mod topLvl">
          <ac:chgData name=" " userId="8789bf8f4f584f1c" providerId="LiveId" clId="{9FB7AC48-A02C-4C4D-994F-384577A8DFD5}" dt="2020-06-03T03:57:32.227" v="4869" actId="1076"/>
          <ac:spMkLst>
            <pc:docMk/>
            <pc:sldMk cId="1152421455" sldId="258"/>
            <ac:spMk id="45" creationId="{7A78C708-B8CD-4285-AEDC-61B8B0ECFEF4}"/>
          </ac:spMkLst>
        </pc:spChg>
        <pc:spChg chg="add mod">
          <ac:chgData name=" " userId="8789bf8f4f584f1c" providerId="LiveId" clId="{9FB7AC48-A02C-4C4D-994F-384577A8DFD5}" dt="2020-06-03T03:54:50.768" v="4838" actId="1076"/>
          <ac:spMkLst>
            <pc:docMk/>
            <pc:sldMk cId="1152421455" sldId="258"/>
            <ac:spMk id="46" creationId="{37955B10-E39F-4375-8CE9-0BD70D178FAB}"/>
          </ac:spMkLst>
        </pc:spChg>
        <pc:spChg chg="add mod topLvl">
          <ac:chgData name=" " userId="8789bf8f4f584f1c" providerId="LiveId" clId="{9FB7AC48-A02C-4C4D-994F-384577A8DFD5}" dt="2020-06-03T03:48:32.798" v="4767" actId="164"/>
          <ac:spMkLst>
            <pc:docMk/>
            <pc:sldMk cId="1152421455" sldId="258"/>
            <ac:spMk id="47" creationId="{A0CC7363-4654-4C13-8247-9C32B17AB73E}"/>
          </ac:spMkLst>
        </pc:spChg>
        <pc:spChg chg="add mod">
          <ac:chgData name=" " userId="8789bf8f4f584f1c" providerId="LiveId" clId="{9FB7AC48-A02C-4C4D-994F-384577A8DFD5}" dt="2020-06-03T03:55:34.627" v="4852" actId="1076"/>
          <ac:spMkLst>
            <pc:docMk/>
            <pc:sldMk cId="1152421455" sldId="258"/>
            <ac:spMk id="48" creationId="{82DBE4C0-4954-473D-90A3-15853E8771D5}"/>
          </ac:spMkLst>
        </pc:spChg>
        <pc:spChg chg="add mod topLvl">
          <ac:chgData name=" " userId="8789bf8f4f584f1c" providerId="LiveId" clId="{9FB7AC48-A02C-4C4D-994F-384577A8DFD5}" dt="2020-06-03T03:48:07.786" v="4766" actId="164"/>
          <ac:spMkLst>
            <pc:docMk/>
            <pc:sldMk cId="1152421455" sldId="258"/>
            <ac:spMk id="49" creationId="{2E6E8622-323B-4B80-9FA4-2E01805ACF0F}"/>
          </ac:spMkLst>
        </pc:spChg>
        <pc:spChg chg="add mod topLvl">
          <ac:chgData name=" " userId="8789bf8f4f584f1c" providerId="LiveId" clId="{9FB7AC48-A02C-4C4D-994F-384577A8DFD5}" dt="2020-06-03T03:46:38.238" v="4758" actId="164"/>
          <ac:spMkLst>
            <pc:docMk/>
            <pc:sldMk cId="1152421455" sldId="258"/>
            <ac:spMk id="50" creationId="{976A2A69-43C5-43C8-A468-DC2CC6BA5479}"/>
          </ac:spMkLst>
        </pc:spChg>
        <pc:spChg chg="add mod topLvl">
          <ac:chgData name=" " userId="8789bf8f4f584f1c" providerId="LiveId" clId="{9FB7AC48-A02C-4C4D-994F-384577A8DFD5}" dt="2020-06-03T03:47:57.835" v="4764" actId="164"/>
          <ac:spMkLst>
            <pc:docMk/>
            <pc:sldMk cId="1152421455" sldId="258"/>
            <ac:spMk id="51" creationId="{0F34B919-420E-4A81-9E8A-C7B93576E158}"/>
          </ac:spMkLst>
        </pc:spChg>
        <pc:spChg chg="add mod">
          <ac:chgData name=" " userId="8789bf8f4f584f1c" providerId="LiveId" clId="{9FB7AC48-A02C-4C4D-994F-384577A8DFD5}" dt="2020-06-03T03:59:04.440" v="4901" actId="1076"/>
          <ac:spMkLst>
            <pc:docMk/>
            <pc:sldMk cId="1152421455" sldId="258"/>
            <ac:spMk id="52" creationId="{EEE5A861-3F79-464D-B775-5854A855BDFC}"/>
          </ac:spMkLst>
        </pc:spChg>
        <pc:spChg chg="add mod">
          <ac:chgData name=" " userId="8789bf8f4f584f1c" providerId="LiveId" clId="{9FB7AC48-A02C-4C4D-994F-384577A8DFD5}" dt="2020-06-03T03:45:55.101" v="4753" actId="164"/>
          <ac:spMkLst>
            <pc:docMk/>
            <pc:sldMk cId="1152421455" sldId="258"/>
            <ac:spMk id="53" creationId="{273C5A17-AFFD-473F-986D-ED35FC02F6EE}"/>
          </ac:spMkLst>
        </pc:spChg>
        <pc:spChg chg="add mod">
          <ac:chgData name=" " userId="8789bf8f4f584f1c" providerId="LiveId" clId="{9FB7AC48-A02C-4C4D-994F-384577A8DFD5}" dt="2020-06-03T03:45:58.798" v="4754" actId="164"/>
          <ac:spMkLst>
            <pc:docMk/>
            <pc:sldMk cId="1152421455" sldId="258"/>
            <ac:spMk id="54" creationId="{8B0D2030-41DE-464A-BA98-CDB9F60DA135}"/>
          </ac:spMkLst>
        </pc:spChg>
        <pc:spChg chg="add mod">
          <ac:chgData name=" " userId="8789bf8f4f584f1c" providerId="LiveId" clId="{9FB7AC48-A02C-4C4D-994F-384577A8DFD5}" dt="2020-06-03T03:46:04.262" v="4755" actId="164"/>
          <ac:spMkLst>
            <pc:docMk/>
            <pc:sldMk cId="1152421455" sldId="258"/>
            <ac:spMk id="55" creationId="{B0220880-9468-4980-BCBE-28A4A67A6BB0}"/>
          </ac:spMkLst>
        </pc:spChg>
        <pc:spChg chg="add mod">
          <ac:chgData name=" " userId="8789bf8f4f584f1c" providerId="LiveId" clId="{9FB7AC48-A02C-4C4D-994F-384577A8DFD5}" dt="2020-06-03T03:46:07.199" v="4756" actId="164"/>
          <ac:spMkLst>
            <pc:docMk/>
            <pc:sldMk cId="1152421455" sldId="258"/>
            <ac:spMk id="56" creationId="{A7D7CC77-435A-40EF-BBDD-8C1305F84977}"/>
          </ac:spMkLst>
        </pc:spChg>
        <pc:spChg chg="add mod ord topLvl">
          <ac:chgData name=" " userId="8789bf8f4f584f1c" providerId="LiveId" clId="{9FB7AC48-A02C-4C4D-994F-384577A8DFD5}" dt="2020-06-03T03:52:54.186" v="4803" actId="167"/>
          <ac:spMkLst>
            <pc:docMk/>
            <pc:sldMk cId="1152421455" sldId="258"/>
            <ac:spMk id="57" creationId="{667995BC-B6A2-420C-8B4C-C2BF473C6E92}"/>
          </ac:spMkLst>
        </pc:spChg>
        <pc:spChg chg="add mod">
          <ac:chgData name=" " userId="8789bf8f4f584f1c" providerId="LiveId" clId="{9FB7AC48-A02C-4C4D-994F-384577A8DFD5}" dt="2020-06-03T03:45:49.196" v="4751" actId="164"/>
          <ac:spMkLst>
            <pc:docMk/>
            <pc:sldMk cId="1152421455" sldId="258"/>
            <ac:spMk id="58" creationId="{6B8FD78E-E4EC-40FA-A2AA-DFD877A0DC72}"/>
          </ac:spMkLst>
        </pc:spChg>
        <pc:spChg chg="add mod topLvl">
          <ac:chgData name=" " userId="8789bf8f4f584f1c" providerId="LiveId" clId="{9FB7AC48-A02C-4C4D-994F-384577A8DFD5}" dt="2020-06-03T03:48:36.657" v="4768" actId="164"/>
          <ac:spMkLst>
            <pc:docMk/>
            <pc:sldMk cId="1152421455" sldId="258"/>
            <ac:spMk id="60" creationId="{44CDBAB3-677D-48C5-AF79-3F0DF7D53FB1}"/>
          </ac:spMkLst>
        </pc:spChg>
        <pc:spChg chg="add mod topLvl">
          <ac:chgData name=" " userId="8789bf8f4f584f1c" providerId="LiveId" clId="{9FB7AC48-A02C-4C4D-994F-384577A8DFD5}" dt="2020-06-03T03:48:32.798" v="4767" actId="164"/>
          <ac:spMkLst>
            <pc:docMk/>
            <pc:sldMk cId="1152421455" sldId="258"/>
            <ac:spMk id="61" creationId="{32FC24E9-31A7-433B-BB7B-731FCD5989E8}"/>
          </ac:spMkLst>
        </pc:spChg>
        <pc:spChg chg="add mod">
          <ac:chgData name=" " userId="8789bf8f4f584f1c" providerId="LiveId" clId="{9FB7AC48-A02C-4C4D-994F-384577A8DFD5}" dt="2020-06-03T03:54:50.768" v="4838" actId="1076"/>
          <ac:spMkLst>
            <pc:docMk/>
            <pc:sldMk cId="1152421455" sldId="258"/>
            <ac:spMk id="62" creationId="{4D55153C-9000-4542-834D-9EB78F05FFEB}"/>
          </ac:spMkLst>
        </pc:spChg>
        <pc:spChg chg="add mod">
          <ac:chgData name=" " userId="8789bf8f4f584f1c" providerId="LiveId" clId="{9FB7AC48-A02C-4C4D-994F-384577A8DFD5}" dt="2020-06-03T03:46:33.349" v="4757" actId="165"/>
          <ac:spMkLst>
            <pc:docMk/>
            <pc:sldMk cId="1152421455" sldId="258"/>
            <ac:spMk id="63" creationId="{5D933E1C-37BD-41B0-954F-88320487E03B}"/>
          </ac:spMkLst>
        </pc:spChg>
        <pc:spChg chg="add mod topLvl">
          <ac:chgData name=" " userId="8789bf8f4f584f1c" providerId="LiveId" clId="{9FB7AC48-A02C-4C4D-994F-384577A8DFD5}" dt="2020-06-03T03:46:38.238" v="4758" actId="164"/>
          <ac:spMkLst>
            <pc:docMk/>
            <pc:sldMk cId="1152421455" sldId="258"/>
            <ac:spMk id="64" creationId="{0D472471-157B-4769-BBBE-3FB448DEE377}"/>
          </ac:spMkLst>
        </pc:spChg>
        <pc:spChg chg="add mod topLvl">
          <ac:chgData name=" " userId="8789bf8f4f584f1c" providerId="LiveId" clId="{9FB7AC48-A02C-4C4D-994F-384577A8DFD5}" dt="2020-06-03T03:48:07.786" v="4766" actId="164"/>
          <ac:spMkLst>
            <pc:docMk/>
            <pc:sldMk cId="1152421455" sldId="258"/>
            <ac:spMk id="65" creationId="{DB798C74-9CDC-4DB7-A0F1-E6F1E15A3593}"/>
          </ac:spMkLst>
        </pc:spChg>
        <pc:spChg chg="add mod topLvl">
          <ac:chgData name=" " userId="8789bf8f4f584f1c" providerId="LiveId" clId="{9FB7AC48-A02C-4C4D-994F-384577A8DFD5}" dt="2020-06-03T03:47:57.835" v="4764" actId="164"/>
          <ac:spMkLst>
            <pc:docMk/>
            <pc:sldMk cId="1152421455" sldId="258"/>
            <ac:spMk id="66" creationId="{9E86A44C-9DBD-46FF-8917-A5230A8B46DA}"/>
          </ac:spMkLst>
        </pc:spChg>
        <pc:spChg chg="add mod">
          <ac:chgData name=" " userId="8789bf8f4f584f1c" providerId="LiveId" clId="{9FB7AC48-A02C-4C4D-994F-384577A8DFD5}" dt="2020-06-03T03:47:22.007" v="4763" actId="165"/>
          <ac:spMkLst>
            <pc:docMk/>
            <pc:sldMk cId="1152421455" sldId="258"/>
            <ac:spMk id="67" creationId="{4A5833EC-1FA6-42DF-8E96-3CEAA9EF83A0}"/>
          </ac:spMkLst>
        </pc:spChg>
        <pc:spChg chg="add mod">
          <ac:chgData name=" " userId="8789bf8f4f584f1c" providerId="LiveId" clId="{9FB7AC48-A02C-4C4D-994F-384577A8DFD5}" dt="2020-06-03T03:57:56.096" v="4878" actId="1076"/>
          <ac:spMkLst>
            <pc:docMk/>
            <pc:sldMk cId="1152421455" sldId="258"/>
            <ac:spMk id="68" creationId="{8828EF4D-519C-4A4A-A510-654B51F47A2D}"/>
          </ac:spMkLst>
        </pc:spChg>
        <pc:spChg chg="add mod">
          <ac:chgData name=" " userId="8789bf8f4f584f1c" providerId="LiveId" clId="{9FB7AC48-A02C-4C4D-994F-384577A8DFD5}" dt="2020-06-03T03:59:01.253" v="4900" actId="1076"/>
          <ac:spMkLst>
            <pc:docMk/>
            <pc:sldMk cId="1152421455" sldId="258"/>
            <ac:spMk id="69" creationId="{8974AF62-D7EB-4D36-9215-EECCFAB7EFDC}"/>
          </ac:spMkLst>
        </pc:spChg>
        <pc:spChg chg="add mod">
          <ac:chgData name=" " userId="8789bf8f4f584f1c" providerId="LiveId" clId="{9FB7AC48-A02C-4C4D-994F-384577A8DFD5}" dt="2020-06-03T03:45:55.101" v="4753" actId="164"/>
          <ac:spMkLst>
            <pc:docMk/>
            <pc:sldMk cId="1152421455" sldId="258"/>
            <ac:spMk id="70" creationId="{E1CC6FF5-4262-46B1-8017-EBF86421506A}"/>
          </ac:spMkLst>
        </pc:spChg>
        <pc:spChg chg="add del mod">
          <ac:chgData name=" " userId="8789bf8f4f584f1c" providerId="LiveId" clId="{9FB7AC48-A02C-4C4D-994F-384577A8DFD5}" dt="2020-06-01T17:52:05.265" v="2597"/>
          <ac:spMkLst>
            <pc:docMk/>
            <pc:sldMk cId="1152421455" sldId="258"/>
            <ac:spMk id="71" creationId="{E8D1EA56-F347-443B-A4D2-782AD77EC804}"/>
          </ac:spMkLst>
        </pc:spChg>
        <pc:spChg chg="add mod">
          <ac:chgData name=" " userId="8789bf8f4f584f1c" providerId="LiveId" clId="{9FB7AC48-A02C-4C4D-994F-384577A8DFD5}" dt="2020-06-03T03:45:58.798" v="4754" actId="164"/>
          <ac:spMkLst>
            <pc:docMk/>
            <pc:sldMk cId="1152421455" sldId="258"/>
            <ac:spMk id="72" creationId="{36DE2633-4126-49EC-B45C-60E2E326928D}"/>
          </ac:spMkLst>
        </pc:spChg>
        <pc:spChg chg="add mod">
          <ac:chgData name=" " userId="8789bf8f4f584f1c" providerId="LiveId" clId="{9FB7AC48-A02C-4C4D-994F-384577A8DFD5}" dt="2020-06-03T03:46:04.262" v="4755" actId="164"/>
          <ac:spMkLst>
            <pc:docMk/>
            <pc:sldMk cId="1152421455" sldId="258"/>
            <ac:spMk id="73" creationId="{8ED01F07-6958-4219-8175-9F6ED4D3F46D}"/>
          </ac:spMkLst>
        </pc:spChg>
        <pc:spChg chg="add mod">
          <ac:chgData name=" " userId="8789bf8f4f584f1c" providerId="LiveId" clId="{9FB7AC48-A02C-4C4D-994F-384577A8DFD5}" dt="2020-06-03T03:46:07.199" v="4756" actId="164"/>
          <ac:spMkLst>
            <pc:docMk/>
            <pc:sldMk cId="1152421455" sldId="258"/>
            <ac:spMk id="74" creationId="{85B58D8F-3809-47E7-A612-E1D99A0DE634}"/>
          </ac:spMkLst>
        </pc:spChg>
        <pc:spChg chg="add mod ord topLvl">
          <ac:chgData name=" " userId="8789bf8f4f584f1c" providerId="LiveId" clId="{9FB7AC48-A02C-4C4D-994F-384577A8DFD5}" dt="2020-06-03T03:52:54.186" v="4803" actId="167"/>
          <ac:spMkLst>
            <pc:docMk/>
            <pc:sldMk cId="1152421455" sldId="258"/>
            <ac:spMk id="75" creationId="{6477BB4E-94BD-4EA7-83FA-26FA2066B921}"/>
          </ac:spMkLst>
        </pc:spChg>
        <pc:spChg chg="del mod topLvl">
          <ac:chgData name=" " userId="8789bf8f4f584f1c" providerId="LiveId" clId="{9FB7AC48-A02C-4C4D-994F-384577A8DFD5}" dt="2020-06-01T11:58:12.427" v="169" actId="478"/>
          <ac:spMkLst>
            <pc:docMk/>
            <pc:sldMk cId="1152421455" sldId="258"/>
            <ac:spMk id="84" creationId="{1DC28076-FD25-41D4-A721-6F8BE7234A0E}"/>
          </ac:spMkLst>
        </pc:spChg>
        <pc:spChg chg="mod">
          <ac:chgData name=" " userId="8789bf8f4f584f1c" providerId="LiveId" clId="{9FB7AC48-A02C-4C4D-994F-384577A8DFD5}" dt="2020-06-01T11:57:45.876" v="134" actId="165"/>
          <ac:spMkLst>
            <pc:docMk/>
            <pc:sldMk cId="1152421455" sldId="258"/>
            <ac:spMk id="87" creationId="{881940DD-9915-4BE3-AB45-DE0209D39286}"/>
          </ac:spMkLst>
        </pc:spChg>
        <pc:spChg chg="mod">
          <ac:chgData name=" " userId="8789bf8f4f584f1c" providerId="LiveId" clId="{9FB7AC48-A02C-4C4D-994F-384577A8DFD5}" dt="2020-06-01T11:57:53.105" v="141" actId="165"/>
          <ac:spMkLst>
            <pc:docMk/>
            <pc:sldMk cId="1152421455" sldId="258"/>
            <ac:spMk id="90" creationId="{81B1F2D7-C3BC-4197-8915-5C2264519715}"/>
          </ac:spMkLst>
        </pc:spChg>
        <pc:spChg chg="mod">
          <ac:chgData name=" " userId="8789bf8f4f584f1c" providerId="LiveId" clId="{9FB7AC48-A02C-4C4D-994F-384577A8DFD5}" dt="2020-06-01T11:57:29.069" v="124" actId="165"/>
          <ac:spMkLst>
            <pc:docMk/>
            <pc:sldMk cId="1152421455" sldId="258"/>
            <ac:spMk id="93" creationId="{41E9E6A6-983E-410E-938C-4AF5A7D4EB24}"/>
          </ac:spMkLst>
        </pc:spChg>
        <pc:spChg chg="mod">
          <ac:chgData name=" " userId="8789bf8f4f584f1c" providerId="LiveId" clId="{9FB7AC48-A02C-4C4D-994F-384577A8DFD5}" dt="2020-06-01T11:57:39.956" v="129" actId="165"/>
          <ac:spMkLst>
            <pc:docMk/>
            <pc:sldMk cId="1152421455" sldId="258"/>
            <ac:spMk id="96" creationId="{228B6F2D-8D78-4AE3-A3E6-513126EBB088}"/>
          </ac:spMkLst>
        </pc:spChg>
        <pc:spChg chg="mod">
          <ac:chgData name=" " userId="8789bf8f4f584f1c" providerId="LiveId" clId="{9FB7AC48-A02C-4C4D-994F-384577A8DFD5}" dt="2020-06-01T11:57:41.537" v="130" actId="165"/>
          <ac:spMkLst>
            <pc:docMk/>
            <pc:sldMk cId="1152421455" sldId="258"/>
            <ac:spMk id="99" creationId="{98E5D7C5-BDFA-44E9-BD60-6FBDEC7BB970}"/>
          </ac:spMkLst>
        </pc:spChg>
        <pc:spChg chg="mod">
          <ac:chgData name=" " userId="8789bf8f4f584f1c" providerId="LiveId" clId="{9FB7AC48-A02C-4C4D-994F-384577A8DFD5}" dt="2020-06-01T11:57:42.596" v="131" actId="165"/>
          <ac:spMkLst>
            <pc:docMk/>
            <pc:sldMk cId="1152421455" sldId="258"/>
            <ac:spMk id="102" creationId="{93965F15-D274-414C-A264-0986DA0BD188}"/>
          </ac:spMkLst>
        </pc:spChg>
        <pc:spChg chg="mod">
          <ac:chgData name=" " userId="8789bf8f4f584f1c" providerId="LiveId" clId="{9FB7AC48-A02C-4C4D-994F-384577A8DFD5}" dt="2020-06-01T11:57:43.464" v="132" actId="165"/>
          <ac:spMkLst>
            <pc:docMk/>
            <pc:sldMk cId="1152421455" sldId="258"/>
            <ac:spMk id="105" creationId="{853E8E91-376A-4D91-8B63-482130218ACA}"/>
          </ac:spMkLst>
        </pc:spChg>
        <pc:spChg chg="mod">
          <ac:chgData name=" " userId="8789bf8f4f584f1c" providerId="LiveId" clId="{9FB7AC48-A02C-4C4D-994F-384577A8DFD5}" dt="2020-06-01T11:57:44.392" v="133" actId="165"/>
          <ac:spMkLst>
            <pc:docMk/>
            <pc:sldMk cId="1152421455" sldId="258"/>
            <ac:spMk id="108" creationId="{1B3A2C45-48C1-4BB5-BD7F-70CDCD80B5F0}"/>
          </ac:spMkLst>
        </pc:spChg>
        <pc:spChg chg="mod">
          <ac:chgData name=" " userId="8789bf8f4f584f1c" providerId="LiveId" clId="{9FB7AC48-A02C-4C4D-994F-384577A8DFD5}" dt="2020-06-01T11:57:47.853" v="135" actId="165"/>
          <ac:spMkLst>
            <pc:docMk/>
            <pc:sldMk cId="1152421455" sldId="258"/>
            <ac:spMk id="111" creationId="{1ABA0A23-F4F1-4866-8426-577E7FC82E8F}"/>
          </ac:spMkLst>
        </pc:spChg>
        <pc:spChg chg="mod">
          <ac:chgData name=" " userId="8789bf8f4f584f1c" providerId="LiveId" clId="{9FB7AC48-A02C-4C4D-994F-384577A8DFD5}" dt="2020-06-01T11:57:48.838" v="136" actId="165"/>
          <ac:spMkLst>
            <pc:docMk/>
            <pc:sldMk cId="1152421455" sldId="258"/>
            <ac:spMk id="114" creationId="{8C95A805-4662-4563-859A-648A0AC809DA}"/>
          </ac:spMkLst>
        </pc:spChg>
        <pc:spChg chg="mod">
          <ac:chgData name=" " userId="8789bf8f4f584f1c" providerId="LiveId" clId="{9FB7AC48-A02C-4C4D-994F-384577A8DFD5}" dt="2020-06-01T11:57:49.625" v="137" actId="165"/>
          <ac:spMkLst>
            <pc:docMk/>
            <pc:sldMk cId="1152421455" sldId="258"/>
            <ac:spMk id="117" creationId="{40112268-ECD0-46EB-902B-6009BA184E4C}"/>
          </ac:spMkLst>
        </pc:spChg>
        <pc:spChg chg="mod">
          <ac:chgData name=" " userId="8789bf8f4f584f1c" providerId="LiveId" clId="{9FB7AC48-A02C-4C4D-994F-384577A8DFD5}" dt="2020-06-01T11:57:50.418" v="138" actId="165"/>
          <ac:spMkLst>
            <pc:docMk/>
            <pc:sldMk cId="1152421455" sldId="258"/>
            <ac:spMk id="120" creationId="{260EECF0-E28E-49B7-A50A-850BC71FA7C3}"/>
          </ac:spMkLst>
        </pc:spChg>
        <pc:spChg chg="mod">
          <ac:chgData name=" " userId="8789bf8f4f584f1c" providerId="LiveId" clId="{9FB7AC48-A02C-4C4D-994F-384577A8DFD5}" dt="2020-06-01T11:57:51.186" v="139" actId="165"/>
          <ac:spMkLst>
            <pc:docMk/>
            <pc:sldMk cId="1152421455" sldId="258"/>
            <ac:spMk id="123" creationId="{E0D9F4C8-D34A-47B9-82A9-BF6968815B62}"/>
          </ac:spMkLst>
        </pc:spChg>
        <pc:spChg chg="mod">
          <ac:chgData name=" " userId="8789bf8f4f584f1c" providerId="LiveId" clId="{9FB7AC48-A02C-4C4D-994F-384577A8DFD5}" dt="2020-06-01T11:57:51.957" v="140" actId="165"/>
          <ac:spMkLst>
            <pc:docMk/>
            <pc:sldMk cId="1152421455" sldId="258"/>
            <ac:spMk id="126" creationId="{A45F55A2-74DC-4281-BC52-9A12DAFDA01F}"/>
          </ac:spMkLst>
        </pc:spChg>
        <pc:spChg chg="mod">
          <ac:chgData name=" " userId="8789bf8f4f584f1c" providerId="LiveId" clId="{9FB7AC48-A02C-4C4D-994F-384577A8DFD5}" dt="2020-06-01T11:57:54.714" v="142" actId="165"/>
          <ac:spMkLst>
            <pc:docMk/>
            <pc:sldMk cId="1152421455" sldId="258"/>
            <ac:spMk id="129" creationId="{B6C3CE57-065F-4181-8A11-61925160B975}"/>
          </ac:spMkLst>
        </pc:spChg>
        <pc:spChg chg="mod">
          <ac:chgData name=" " userId="8789bf8f4f584f1c" providerId="LiveId" clId="{9FB7AC48-A02C-4C4D-994F-384577A8DFD5}" dt="2020-06-01T11:57:55.670" v="143" actId="165"/>
          <ac:spMkLst>
            <pc:docMk/>
            <pc:sldMk cId="1152421455" sldId="258"/>
            <ac:spMk id="132" creationId="{448BECDD-6368-4FF0-855F-37F46600032E}"/>
          </ac:spMkLst>
        </pc:spChg>
        <pc:spChg chg="mod">
          <ac:chgData name=" " userId="8789bf8f4f584f1c" providerId="LiveId" clId="{9FB7AC48-A02C-4C4D-994F-384577A8DFD5}" dt="2020-06-01T11:57:56.523" v="144" actId="165"/>
          <ac:spMkLst>
            <pc:docMk/>
            <pc:sldMk cId="1152421455" sldId="258"/>
            <ac:spMk id="135" creationId="{370A1325-BEE2-442A-9C83-A0A0B77302A7}"/>
          </ac:spMkLst>
        </pc:spChg>
        <pc:spChg chg="mod">
          <ac:chgData name=" " userId="8789bf8f4f584f1c" providerId="LiveId" clId="{9FB7AC48-A02C-4C4D-994F-384577A8DFD5}" dt="2020-06-01T11:57:57.354" v="145" actId="165"/>
          <ac:spMkLst>
            <pc:docMk/>
            <pc:sldMk cId="1152421455" sldId="258"/>
            <ac:spMk id="138" creationId="{F5916031-B01C-443C-A776-89616E1CC703}"/>
          </ac:spMkLst>
        </pc:spChg>
        <pc:spChg chg="mod">
          <ac:chgData name=" " userId="8789bf8f4f584f1c" providerId="LiveId" clId="{9FB7AC48-A02C-4C4D-994F-384577A8DFD5}" dt="2020-06-01T11:57:58.149" v="146" actId="165"/>
          <ac:spMkLst>
            <pc:docMk/>
            <pc:sldMk cId="1152421455" sldId="258"/>
            <ac:spMk id="141" creationId="{9F56B021-C7B1-4E39-8E53-CE413C2419AA}"/>
          </ac:spMkLst>
        </pc:spChg>
        <pc:spChg chg="mod">
          <ac:chgData name=" " userId="8789bf8f4f584f1c" providerId="LiveId" clId="{9FB7AC48-A02C-4C4D-994F-384577A8DFD5}" dt="2020-06-01T11:57:58.991" v="147" actId="165"/>
          <ac:spMkLst>
            <pc:docMk/>
            <pc:sldMk cId="1152421455" sldId="258"/>
            <ac:spMk id="144" creationId="{846BBDFB-A761-41FD-93C9-0CB1E4A7E1C3}"/>
          </ac:spMkLst>
        </pc:spChg>
        <pc:spChg chg="add mod">
          <ac:chgData name=" " userId="8789bf8f4f584f1c" providerId="LiveId" clId="{9FB7AC48-A02C-4C4D-994F-384577A8DFD5}" dt="2020-06-03T03:47:22.007" v="4763" actId="165"/>
          <ac:spMkLst>
            <pc:docMk/>
            <pc:sldMk cId="1152421455" sldId="258"/>
            <ac:spMk id="229" creationId="{E18B7AFE-923D-4E3C-990F-C82429724F7D}"/>
          </ac:spMkLst>
        </pc:spChg>
        <pc:spChg chg="add mod">
          <ac:chgData name=" " userId="8789bf8f4f584f1c" providerId="LiveId" clId="{9FB7AC48-A02C-4C4D-994F-384577A8DFD5}" dt="2020-06-03T03:44:24.033" v="4736" actId="1076"/>
          <ac:spMkLst>
            <pc:docMk/>
            <pc:sldMk cId="1152421455" sldId="258"/>
            <ac:spMk id="230" creationId="{1725375E-7B09-4530-9576-7958E7BBE0E4}"/>
          </ac:spMkLst>
        </pc:spChg>
        <pc:spChg chg="add del mod">
          <ac:chgData name=" " userId="8789bf8f4f584f1c" providerId="LiveId" clId="{9FB7AC48-A02C-4C4D-994F-384577A8DFD5}" dt="2020-06-01T17:35:50.900" v="1371" actId="478"/>
          <ac:spMkLst>
            <pc:docMk/>
            <pc:sldMk cId="1152421455" sldId="258"/>
            <ac:spMk id="231" creationId="{CF8009D5-AF47-4559-9C1F-8D317DFD5BAF}"/>
          </ac:spMkLst>
        </pc:spChg>
        <pc:grpChg chg="add mod ord">
          <ac:chgData name=" " userId="8789bf8f4f584f1c" providerId="LiveId" clId="{9FB7AC48-A02C-4C4D-994F-384577A8DFD5}" dt="2020-06-03T03:51:33.407" v="4787" actId="164"/>
          <ac:grpSpMkLst>
            <pc:docMk/>
            <pc:sldMk cId="1152421455" sldId="258"/>
            <ac:grpSpMk id="3" creationId="{E52274FC-CABB-42AB-B14C-B412971FD230}"/>
          </ac:grpSpMkLst>
        </pc:grpChg>
        <pc:grpChg chg="add mod ord topLvl">
          <ac:chgData name=" " userId="8789bf8f4f584f1c" providerId="LiveId" clId="{9FB7AC48-A02C-4C4D-994F-384577A8DFD5}" dt="2020-06-03T03:51:42.358" v="4789" actId="164"/>
          <ac:grpSpMkLst>
            <pc:docMk/>
            <pc:sldMk cId="1152421455" sldId="258"/>
            <ac:grpSpMk id="4" creationId="{6739549A-1833-45FD-97A2-66E1573B7AEB}"/>
          </ac:grpSpMkLst>
        </pc:grpChg>
        <pc:grpChg chg="add del mod topLvl">
          <ac:chgData name=" " userId="8789bf8f4f584f1c" providerId="LiveId" clId="{9FB7AC48-A02C-4C4D-994F-384577A8DFD5}" dt="2020-06-03T03:47:22.007" v="4763" actId="165"/>
          <ac:grpSpMkLst>
            <pc:docMk/>
            <pc:sldMk cId="1152421455" sldId="258"/>
            <ac:grpSpMk id="5" creationId="{D0A25FC3-6B60-4A46-87E4-5BD92C195236}"/>
          </ac:grpSpMkLst>
        </pc:grpChg>
        <pc:grpChg chg="add del mod topLvl">
          <ac:chgData name=" " userId="8789bf8f4f584f1c" providerId="LiveId" clId="{9FB7AC48-A02C-4C4D-994F-384577A8DFD5}" dt="2020-06-03T03:47:17.945" v="4762" actId="165"/>
          <ac:grpSpMkLst>
            <pc:docMk/>
            <pc:sldMk cId="1152421455" sldId="258"/>
            <ac:grpSpMk id="6" creationId="{DC35A918-B6ED-41E1-B93B-AFB73CD05564}"/>
          </ac:grpSpMkLst>
        </pc:grpChg>
        <pc:grpChg chg="add del mod topLvl">
          <ac:chgData name=" " userId="8789bf8f4f584f1c" providerId="LiveId" clId="{9FB7AC48-A02C-4C4D-994F-384577A8DFD5}" dt="2020-06-03T03:47:14.383" v="4761" actId="165"/>
          <ac:grpSpMkLst>
            <pc:docMk/>
            <pc:sldMk cId="1152421455" sldId="258"/>
            <ac:grpSpMk id="7" creationId="{6979D400-0AC0-481E-948E-A4E78BB8EE61}"/>
          </ac:grpSpMkLst>
        </pc:grpChg>
        <pc:grpChg chg="add del mod topLvl">
          <ac:chgData name=" " userId="8789bf8f4f584f1c" providerId="LiveId" clId="{9FB7AC48-A02C-4C4D-994F-384577A8DFD5}" dt="2020-06-03T03:47:10.291" v="4760" actId="165"/>
          <ac:grpSpMkLst>
            <pc:docMk/>
            <pc:sldMk cId="1152421455" sldId="258"/>
            <ac:grpSpMk id="8" creationId="{C0868DB6-47B9-4170-921A-D6FCAC47F6BC}"/>
          </ac:grpSpMkLst>
        </pc:grpChg>
        <pc:grpChg chg="add del mod">
          <ac:chgData name=" " userId="8789bf8f4f584f1c" providerId="LiveId" clId="{9FB7AC48-A02C-4C4D-994F-384577A8DFD5}" dt="2020-06-03T03:47:03.745" v="4759" actId="165"/>
          <ac:grpSpMkLst>
            <pc:docMk/>
            <pc:sldMk cId="1152421455" sldId="258"/>
            <ac:grpSpMk id="9" creationId="{04A7CFE0-42C8-4456-87B9-BD3B7EE4F81C}"/>
          </ac:grpSpMkLst>
        </pc:grpChg>
        <pc:grpChg chg="add mod">
          <ac:chgData name=" " userId="8789bf8f4f584f1c" providerId="LiveId" clId="{9FB7AC48-A02C-4C4D-994F-384577A8DFD5}" dt="2020-06-03T03:55:09.440" v="4844" actId="164"/>
          <ac:grpSpMkLst>
            <pc:docMk/>
            <pc:sldMk cId="1152421455" sldId="258"/>
            <ac:grpSpMk id="10" creationId="{E97C4ACD-143B-4004-8C86-37861C94C6DB}"/>
          </ac:grpSpMkLst>
        </pc:grpChg>
        <pc:grpChg chg="add mod topLvl">
          <ac:chgData name=" " userId="8789bf8f4f584f1c" providerId="LiveId" clId="{9FB7AC48-A02C-4C4D-994F-384577A8DFD5}" dt="2020-06-03T03:55:30.269" v="4851" actId="164"/>
          <ac:grpSpMkLst>
            <pc:docMk/>
            <pc:sldMk cId="1152421455" sldId="258"/>
            <ac:grpSpMk id="11" creationId="{DA9FEB7D-32D5-4D2E-ADB0-862D026697EF}"/>
          </ac:grpSpMkLst>
        </pc:grpChg>
        <pc:grpChg chg="add del mod">
          <ac:chgData name=" " userId="8789bf8f4f584f1c" providerId="LiveId" clId="{9FB7AC48-A02C-4C4D-994F-384577A8DFD5}" dt="2020-06-03T03:46:33.349" v="4757" actId="165"/>
          <ac:grpSpMkLst>
            <pc:docMk/>
            <pc:sldMk cId="1152421455" sldId="258"/>
            <ac:grpSpMk id="12" creationId="{9599B4AE-C457-410F-BA80-D6021C168157}"/>
          </ac:grpSpMkLst>
        </pc:grpChg>
        <pc:grpChg chg="add mod">
          <ac:chgData name=" " userId="8789bf8f4f584f1c" providerId="LiveId" clId="{9FB7AC48-A02C-4C4D-994F-384577A8DFD5}" dt="2020-06-03T03:45:44.001" v="4750" actId="164"/>
          <ac:grpSpMkLst>
            <pc:docMk/>
            <pc:sldMk cId="1152421455" sldId="258"/>
            <ac:grpSpMk id="13" creationId="{2FFC9676-BA12-4311-85AF-245C1DA72997}"/>
          </ac:grpSpMkLst>
        </pc:grpChg>
        <pc:grpChg chg="add mod">
          <ac:chgData name=" " userId="8789bf8f4f584f1c" providerId="LiveId" clId="{9FB7AC48-A02C-4C4D-994F-384577A8DFD5}" dt="2020-06-03T03:45:43.361" v="4749" actId="164"/>
          <ac:grpSpMkLst>
            <pc:docMk/>
            <pc:sldMk cId="1152421455" sldId="258"/>
            <ac:grpSpMk id="14" creationId="{1997C0D5-7C8B-4421-8B98-45CD852EC347}"/>
          </ac:grpSpMkLst>
        </pc:grpChg>
        <pc:grpChg chg="add mod">
          <ac:chgData name=" " userId="8789bf8f4f584f1c" providerId="LiveId" clId="{9FB7AC48-A02C-4C4D-994F-384577A8DFD5}" dt="2020-06-03T03:58:09.311" v="4883" actId="164"/>
          <ac:grpSpMkLst>
            <pc:docMk/>
            <pc:sldMk cId="1152421455" sldId="258"/>
            <ac:grpSpMk id="15" creationId="{BB6600FB-4341-4269-BB19-1566AFF9C417}"/>
          </ac:grpSpMkLst>
        </pc:grpChg>
        <pc:grpChg chg="add mod">
          <ac:chgData name=" " userId="8789bf8f4f584f1c" providerId="LiveId" clId="{9FB7AC48-A02C-4C4D-994F-384577A8DFD5}" dt="2020-06-03T03:58:58.394" v="4899" actId="164"/>
          <ac:grpSpMkLst>
            <pc:docMk/>
            <pc:sldMk cId="1152421455" sldId="258"/>
            <ac:grpSpMk id="16" creationId="{ABA172D0-2D9F-458B-81DC-AE8671248ECB}"/>
          </ac:grpSpMkLst>
        </pc:grpChg>
        <pc:grpChg chg="add mod">
          <ac:chgData name=" " userId="8789bf8f4f584f1c" providerId="LiveId" clId="{9FB7AC48-A02C-4C4D-994F-384577A8DFD5}" dt="2020-06-03T03:59:22.466" v="4908" actId="164"/>
          <ac:grpSpMkLst>
            <pc:docMk/>
            <pc:sldMk cId="1152421455" sldId="258"/>
            <ac:grpSpMk id="17" creationId="{43436E8B-076B-436B-9B23-745BB6C92147}"/>
          </ac:grpSpMkLst>
        </pc:grpChg>
        <pc:grpChg chg="add mod">
          <ac:chgData name=" " userId="8789bf8f4f584f1c" providerId="LiveId" clId="{9FB7AC48-A02C-4C4D-994F-384577A8DFD5}" dt="2020-06-03T04:00:00.510" v="4916" actId="164"/>
          <ac:grpSpMkLst>
            <pc:docMk/>
            <pc:sldMk cId="1152421455" sldId="258"/>
            <ac:grpSpMk id="18" creationId="{BB5A9C56-3119-433F-A3D9-76BB5F4BC516}"/>
          </ac:grpSpMkLst>
        </pc:grpChg>
        <pc:grpChg chg="add mod">
          <ac:chgData name=" " userId="8789bf8f4f584f1c" providerId="LiveId" clId="{9FB7AC48-A02C-4C4D-994F-384577A8DFD5}" dt="2020-06-03T04:00:22.302" v="4919" actId="164"/>
          <ac:grpSpMkLst>
            <pc:docMk/>
            <pc:sldMk cId="1152421455" sldId="258"/>
            <ac:grpSpMk id="19" creationId="{2BFEBBF1-3191-4A2E-A7DD-42EFCFA61F85}"/>
          </ac:grpSpMkLst>
        </pc:grpChg>
        <pc:grpChg chg="add mod">
          <ac:chgData name=" " userId="8789bf8f4f584f1c" providerId="LiveId" clId="{9FB7AC48-A02C-4C4D-994F-384577A8DFD5}" dt="2020-06-03T04:00:34.721" v="4922" actId="164"/>
          <ac:grpSpMkLst>
            <pc:docMk/>
            <pc:sldMk cId="1152421455" sldId="258"/>
            <ac:grpSpMk id="20" creationId="{C145A588-D666-4D18-A68B-554C8943B1DA}"/>
          </ac:grpSpMkLst>
        </pc:grpChg>
        <pc:grpChg chg="add mod">
          <ac:chgData name=" " userId="8789bf8f4f584f1c" providerId="LiveId" clId="{9FB7AC48-A02C-4C4D-994F-384577A8DFD5}" dt="2020-06-03T03:55:54.434" v="4855" actId="164"/>
          <ac:grpSpMkLst>
            <pc:docMk/>
            <pc:sldMk cId="1152421455" sldId="258"/>
            <ac:grpSpMk id="21" creationId="{46B72A8B-B8A8-49F6-B040-D32E7C32F6DB}"/>
          </ac:grpSpMkLst>
        </pc:grpChg>
        <pc:grpChg chg="add mod ord">
          <ac:chgData name=" " userId="8789bf8f4f584f1c" providerId="LiveId" clId="{9FB7AC48-A02C-4C4D-994F-384577A8DFD5}" dt="2020-06-03T03:52:13.039" v="4793" actId="164"/>
          <ac:grpSpMkLst>
            <pc:docMk/>
            <pc:sldMk cId="1152421455" sldId="258"/>
            <ac:grpSpMk id="22" creationId="{240641C5-C71A-40EE-A9BA-4671BA6CA818}"/>
          </ac:grpSpMkLst>
        </pc:grpChg>
        <pc:grpChg chg="add mod">
          <ac:chgData name=" " userId="8789bf8f4f584f1c" providerId="LiveId" clId="{9FB7AC48-A02C-4C4D-994F-384577A8DFD5}" dt="2020-06-03T03:57:16.683" v="4867" actId="164"/>
          <ac:grpSpMkLst>
            <pc:docMk/>
            <pc:sldMk cId="1152421455" sldId="258"/>
            <ac:grpSpMk id="23" creationId="{F48DE391-8EC9-45A0-97AE-87546233EDE7}"/>
          </ac:grpSpMkLst>
        </pc:grpChg>
        <pc:grpChg chg="add mod ord">
          <ac:chgData name=" " userId="8789bf8f4f584f1c" providerId="LiveId" clId="{9FB7AC48-A02C-4C4D-994F-384577A8DFD5}" dt="2020-06-03T03:50:37.920" v="4778" actId="164"/>
          <ac:grpSpMkLst>
            <pc:docMk/>
            <pc:sldMk cId="1152421455" sldId="258"/>
            <ac:grpSpMk id="24" creationId="{131752EE-8437-4E35-BF98-0D73951C3045}"/>
          </ac:grpSpMkLst>
        </pc:grpChg>
        <pc:grpChg chg="add mod">
          <ac:chgData name=" " userId="8789bf8f4f584f1c" providerId="LiveId" clId="{9FB7AC48-A02C-4C4D-994F-384577A8DFD5}" dt="2020-06-03T03:54:29.351" v="4830" actId="164"/>
          <ac:grpSpMkLst>
            <pc:docMk/>
            <pc:sldMk cId="1152421455" sldId="258"/>
            <ac:grpSpMk id="25" creationId="{8322D6DB-C675-42C0-8EAB-245B0EFCC698}"/>
          </ac:grpSpMkLst>
        </pc:grpChg>
        <pc:grpChg chg="add mod">
          <ac:chgData name=" " userId="8789bf8f4f584f1c" providerId="LiveId" clId="{9FB7AC48-A02C-4C4D-994F-384577A8DFD5}" dt="2020-06-03T03:54:12.120" v="4826" actId="164"/>
          <ac:grpSpMkLst>
            <pc:docMk/>
            <pc:sldMk cId="1152421455" sldId="258"/>
            <ac:grpSpMk id="26" creationId="{D6CBBD1D-57DC-4490-9AC5-DCA871CB184B}"/>
          </ac:grpSpMkLst>
        </pc:grpChg>
        <pc:grpChg chg="add mod">
          <ac:chgData name=" " userId="8789bf8f4f584f1c" providerId="LiveId" clId="{9FB7AC48-A02C-4C4D-994F-384577A8DFD5}" dt="2020-06-03T03:53:21.257" v="4809" actId="1076"/>
          <ac:grpSpMkLst>
            <pc:docMk/>
            <pc:sldMk cId="1152421455" sldId="258"/>
            <ac:grpSpMk id="27" creationId="{8BA21434-8F99-4DA9-A5B4-CAABD54200B3}"/>
          </ac:grpSpMkLst>
        </pc:grpChg>
        <pc:grpChg chg="add mod">
          <ac:chgData name=" " userId="8789bf8f4f584f1c" providerId="LiveId" clId="{9FB7AC48-A02C-4C4D-994F-384577A8DFD5}" dt="2020-06-03T03:51:33.407" v="4787" actId="164"/>
          <ac:grpSpMkLst>
            <pc:docMk/>
            <pc:sldMk cId="1152421455" sldId="258"/>
            <ac:grpSpMk id="28" creationId="{6883986D-92E5-4705-9579-AEBA3BA2D501}"/>
          </ac:grpSpMkLst>
        </pc:grpChg>
        <pc:grpChg chg="add mod">
          <ac:chgData name=" " userId="8789bf8f4f584f1c" providerId="LiveId" clId="{9FB7AC48-A02C-4C4D-994F-384577A8DFD5}" dt="2020-06-03T03:51:42.358" v="4789" actId="164"/>
          <ac:grpSpMkLst>
            <pc:docMk/>
            <pc:sldMk cId="1152421455" sldId="258"/>
            <ac:grpSpMk id="29" creationId="{28417EBC-960F-4B4A-997A-975A4E0961A8}"/>
          </ac:grpSpMkLst>
        </pc:grpChg>
        <pc:grpChg chg="add mod">
          <ac:chgData name=" " userId="8789bf8f4f584f1c" providerId="LiveId" clId="{9FB7AC48-A02C-4C4D-994F-384577A8DFD5}" dt="2020-06-03T03:52:13.039" v="4793" actId="164"/>
          <ac:grpSpMkLst>
            <pc:docMk/>
            <pc:sldMk cId="1152421455" sldId="258"/>
            <ac:grpSpMk id="30" creationId="{C265F20F-A576-4B08-BBE7-72D81321E266}"/>
          </ac:grpSpMkLst>
        </pc:grpChg>
        <pc:grpChg chg="add mod">
          <ac:chgData name=" " userId="8789bf8f4f584f1c" providerId="LiveId" clId="{9FB7AC48-A02C-4C4D-994F-384577A8DFD5}" dt="2020-06-03T03:54:12.120" v="4826" actId="164"/>
          <ac:grpSpMkLst>
            <pc:docMk/>
            <pc:sldMk cId="1152421455" sldId="258"/>
            <ac:grpSpMk id="31" creationId="{7944E9A2-389F-495C-B640-BCB08F76EBD9}"/>
          </ac:grpSpMkLst>
        </pc:grpChg>
        <pc:grpChg chg="del">
          <ac:chgData name=" " userId="8789bf8f4f584f1c" providerId="LiveId" clId="{9FB7AC48-A02C-4C4D-994F-384577A8DFD5}" dt="2020-06-01T11:57:25.524" v="123" actId="165"/>
          <ac:grpSpMkLst>
            <pc:docMk/>
            <pc:sldMk cId="1152421455" sldId="258"/>
            <ac:grpSpMk id="82" creationId="{3352F752-FCE1-4419-9BCA-3C8FB77B01A5}"/>
          </ac:grpSpMkLst>
        </pc:grpChg>
        <pc:grpChg chg="del mod topLvl">
          <ac:chgData name=" " userId="8789bf8f4f584f1c" providerId="LiveId" clId="{9FB7AC48-A02C-4C4D-994F-384577A8DFD5}" dt="2020-06-01T11:58:07.636" v="161" actId="478"/>
          <ac:grpSpMkLst>
            <pc:docMk/>
            <pc:sldMk cId="1152421455" sldId="258"/>
            <ac:grpSpMk id="85" creationId="{BC848BB3-F3D8-40FC-A5B4-BED64E646321}"/>
          </ac:grpSpMkLst>
        </pc:grpChg>
        <pc:grpChg chg="del mod topLvl">
          <ac:chgData name=" " userId="8789bf8f4f584f1c" providerId="LiveId" clId="{9FB7AC48-A02C-4C4D-994F-384577A8DFD5}" dt="2020-06-01T11:58:08.375" v="162" actId="478"/>
          <ac:grpSpMkLst>
            <pc:docMk/>
            <pc:sldMk cId="1152421455" sldId="258"/>
            <ac:grpSpMk id="88" creationId="{829E1A66-A361-421B-AFAF-9FF8486F0CB0}"/>
          </ac:grpSpMkLst>
        </pc:grpChg>
        <pc:grpChg chg="del mod topLvl">
          <ac:chgData name=" " userId="8789bf8f4f584f1c" providerId="LiveId" clId="{9FB7AC48-A02C-4C4D-994F-384577A8DFD5}" dt="2020-06-01T11:58:02.021" v="149" actId="478"/>
          <ac:grpSpMkLst>
            <pc:docMk/>
            <pc:sldMk cId="1152421455" sldId="258"/>
            <ac:grpSpMk id="91" creationId="{C20FD23C-B17B-427A-A99F-1F040731C5E5}"/>
          </ac:grpSpMkLst>
        </pc:grpChg>
        <pc:grpChg chg="del mod topLvl">
          <ac:chgData name=" " userId="8789bf8f4f584f1c" providerId="LiveId" clId="{9FB7AC48-A02C-4C4D-994F-384577A8DFD5}" dt="2020-06-01T11:58:02.674" v="150" actId="478"/>
          <ac:grpSpMkLst>
            <pc:docMk/>
            <pc:sldMk cId="1152421455" sldId="258"/>
            <ac:grpSpMk id="94" creationId="{2ED6196D-829B-4E66-B96D-C4A60A3E53D0}"/>
          </ac:grpSpMkLst>
        </pc:grpChg>
        <pc:grpChg chg="del mod topLvl">
          <ac:chgData name=" " userId="8789bf8f4f584f1c" providerId="LiveId" clId="{9FB7AC48-A02C-4C4D-994F-384577A8DFD5}" dt="2020-06-01T11:58:03.331" v="151" actId="478"/>
          <ac:grpSpMkLst>
            <pc:docMk/>
            <pc:sldMk cId="1152421455" sldId="258"/>
            <ac:grpSpMk id="97" creationId="{15C30194-4040-436C-97EC-95D89F820430}"/>
          </ac:grpSpMkLst>
        </pc:grpChg>
        <pc:grpChg chg="del mod topLvl">
          <ac:chgData name=" " userId="8789bf8f4f584f1c" providerId="LiveId" clId="{9FB7AC48-A02C-4C4D-994F-384577A8DFD5}" dt="2020-06-01T11:58:03.716" v="152" actId="478"/>
          <ac:grpSpMkLst>
            <pc:docMk/>
            <pc:sldMk cId="1152421455" sldId="258"/>
            <ac:grpSpMk id="100" creationId="{FF33780D-DF75-4F6F-8331-D6F4D407512C}"/>
          </ac:grpSpMkLst>
        </pc:grpChg>
        <pc:grpChg chg="del mod topLvl">
          <ac:chgData name=" " userId="8789bf8f4f584f1c" providerId="LiveId" clId="{9FB7AC48-A02C-4C4D-994F-384577A8DFD5}" dt="2020-06-01T11:58:04.189" v="153" actId="478"/>
          <ac:grpSpMkLst>
            <pc:docMk/>
            <pc:sldMk cId="1152421455" sldId="258"/>
            <ac:grpSpMk id="103" creationId="{7E48E6FA-191F-496F-A6B9-BFE2B98675A4}"/>
          </ac:grpSpMkLst>
        </pc:grpChg>
        <pc:grpChg chg="del mod topLvl">
          <ac:chgData name=" " userId="8789bf8f4f584f1c" providerId="LiveId" clId="{9FB7AC48-A02C-4C4D-994F-384577A8DFD5}" dt="2020-06-01T11:58:04.736" v="154" actId="478"/>
          <ac:grpSpMkLst>
            <pc:docMk/>
            <pc:sldMk cId="1152421455" sldId="258"/>
            <ac:grpSpMk id="106" creationId="{26EC39C1-2B43-41AA-AD73-D30FC97A7E8B}"/>
          </ac:grpSpMkLst>
        </pc:grpChg>
        <pc:grpChg chg="del mod topLvl">
          <ac:chgData name=" " userId="8789bf8f4f584f1c" providerId="LiveId" clId="{9FB7AC48-A02C-4C4D-994F-384577A8DFD5}" dt="2020-06-01T11:58:07.290" v="160" actId="478"/>
          <ac:grpSpMkLst>
            <pc:docMk/>
            <pc:sldMk cId="1152421455" sldId="258"/>
            <ac:grpSpMk id="109" creationId="{23911DF9-6FF2-4D22-A686-2C9C5A17D235}"/>
          </ac:grpSpMkLst>
        </pc:grpChg>
        <pc:grpChg chg="del mod topLvl">
          <ac:chgData name=" " userId="8789bf8f4f584f1c" providerId="LiveId" clId="{9FB7AC48-A02C-4C4D-994F-384577A8DFD5}" dt="2020-06-01T11:58:06.890" v="159" actId="478"/>
          <ac:grpSpMkLst>
            <pc:docMk/>
            <pc:sldMk cId="1152421455" sldId="258"/>
            <ac:grpSpMk id="112" creationId="{B04426F9-8EBD-4D0D-952D-C799C105B27D}"/>
          </ac:grpSpMkLst>
        </pc:grpChg>
        <pc:grpChg chg="del mod topLvl">
          <ac:chgData name=" " userId="8789bf8f4f584f1c" providerId="LiveId" clId="{9FB7AC48-A02C-4C4D-994F-384577A8DFD5}" dt="2020-06-01T11:58:06.451" v="158" actId="478"/>
          <ac:grpSpMkLst>
            <pc:docMk/>
            <pc:sldMk cId="1152421455" sldId="258"/>
            <ac:grpSpMk id="115" creationId="{E3A48B0D-268D-48FB-BFF2-3CA09453B8DF}"/>
          </ac:grpSpMkLst>
        </pc:grpChg>
        <pc:grpChg chg="del mod topLvl">
          <ac:chgData name=" " userId="8789bf8f4f584f1c" providerId="LiveId" clId="{9FB7AC48-A02C-4C4D-994F-384577A8DFD5}" dt="2020-06-01T11:58:06.102" v="157" actId="478"/>
          <ac:grpSpMkLst>
            <pc:docMk/>
            <pc:sldMk cId="1152421455" sldId="258"/>
            <ac:grpSpMk id="118" creationId="{EDB6B1F3-F183-47D9-9413-06A5D1BC781E}"/>
          </ac:grpSpMkLst>
        </pc:grpChg>
        <pc:grpChg chg="del mod topLvl">
          <ac:chgData name=" " userId="8789bf8f4f584f1c" providerId="LiveId" clId="{9FB7AC48-A02C-4C4D-994F-384577A8DFD5}" dt="2020-06-01T11:58:05.727" v="156" actId="478"/>
          <ac:grpSpMkLst>
            <pc:docMk/>
            <pc:sldMk cId="1152421455" sldId="258"/>
            <ac:grpSpMk id="121" creationId="{C7AA4F4F-9DD3-44CF-A39E-E67C9DEC92A7}"/>
          </ac:grpSpMkLst>
        </pc:grpChg>
        <pc:grpChg chg="del mod topLvl">
          <ac:chgData name=" " userId="8789bf8f4f584f1c" providerId="LiveId" clId="{9FB7AC48-A02C-4C4D-994F-384577A8DFD5}" dt="2020-06-01T11:58:05.354" v="155" actId="478"/>
          <ac:grpSpMkLst>
            <pc:docMk/>
            <pc:sldMk cId="1152421455" sldId="258"/>
            <ac:grpSpMk id="124" creationId="{63B9A50E-7789-4233-9F2F-BE554CF1BC8F}"/>
          </ac:grpSpMkLst>
        </pc:grpChg>
        <pc:grpChg chg="del mod topLvl">
          <ac:chgData name=" " userId="8789bf8f4f584f1c" providerId="LiveId" clId="{9FB7AC48-A02C-4C4D-994F-384577A8DFD5}" dt="2020-06-01T11:58:09.004" v="163" actId="478"/>
          <ac:grpSpMkLst>
            <pc:docMk/>
            <pc:sldMk cId="1152421455" sldId="258"/>
            <ac:grpSpMk id="127" creationId="{BA983113-2D1C-46E8-9597-16A76EDD72CC}"/>
          </ac:grpSpMkLst>
        </pc:grpChg>
        <pc:grpChg chg="del mod topLvl">
          <ac:chgData name=" " userId="8789bf8f4f584f1c" providerId="LiveId" clId="{9FB7AC48-A02C-4C4D-994F-384577A8DFD5}" dt="2020-06-01T11:58:09.512" v="164" actId="478"/>
          <ac:grpSpMkLst>
            <pc:docMk/>
            <pc:sldMk cId="1152421455" sldId="258"/>
            <ac:grpSpMk id="130" creationId="{19FE320D-94BF-4E6E-885C-90AFCD8727C7}"/>
          </ac:grpSpMkLst>
        </pc:grpChg>
        <pc:grpChg chg="del mod topLvl">
          <ac:chgData name=" " userId="8789bf8f4f584f1c" providerId="LiveId" clId="{9FB7AC48-A02C-4C4D-994F-384577A8DFD5}" dt="2020-06-01T11:58:09.975" v="165" actId="478"/>
          <ac:grpSpMkLst>
            <pc:docMk/>
            <pc:sldMk cId="1152421455" sldId="258"/>
            <ac:grpSpMk id="133" creationId="{7F670F5C-A571-4095-8D6C-4989B77E46D8}"/>
          </ac:grpSpMkLst>
        </pc:grpChg>
        <pc:grpChg chg="del mod topLvl">
          <ac:chgData name=" " userId="8789bf8f4f584f1c" providerId="LiveId" clId="{9FB7AC48-A02C-4C4D-994F-384577A8DFD5}" dt="2020-06-01T11:58:10.408" v="166" actId="478"/>
          <ac:grpSpMkLst>
            <pc:docMk/>
            <pc:sldMk cId="1152421455" sldId="258"/>
            <ac:grpSpMk id="136" creationId="{95B7C3DB-8F92-4D61-863D-A23768E08EC0}"/>
          </ac:grpSpMkLst>
        </pc:grpChg>
        <pc:grpChg chg="del mod topLvl">
          <ac:chgData name=" " userId="8789bf8f4f584f1c" providerId="LiveId" clId="{9FB7AC48-A02C-4C4D-994F-384577A8DFD5}" dt="2020-06-01T11:58:10.814" v="167" actId="478"/>
          <ac:grpSpMkLst>
            <pc:docMk/>
            <pc:sldMk cId="1152421455" sldId="258"/>
            <ac:grpSpMk id="139" creationId="{4B0C318F-6116-46D4-B47E-EA7B74D0C0D3}"/>
          </ac:grpSpMkLst>
        </pc:grpChg>
        <pc:grpChg chg="del mod topLvl">
          <ac:chgData name=" " userId="8789bf8f4f584f1c" providerId="LiveId" clId="{9FB7AC48-A02C-4C4D-994F-384577A8DFD5}" dt="2020-06-01T11:58:11.183" v="168" actId="478"/>
          <ac:grpSpMkLst>
            <pc:docMk/>
            <pc:sldMk cId="1152421455" sldId="258"/>
            <ac:grpSpMk id="142" creationId="{5632E9E8-A06C-42D7-B1DE-D67F9A1273FE}"/>
          </ac:grpSpMkLst>
        </pc:grpChg>
        <pc:grpChg chg="del">
          <ac:chgData name=" " userId="8789bf8f4f584f1c" providerId="LiveId" clId="{9FB7AC48-A02C-4C4D-994F-384577A8DFD5}" dt="2020-06-01T11:57:29.069" v="124" actId="165"/>
          <ac:grpSpMkLst>
            <pc:docMk/>
            <pc:sldMk cId="1152421455" sldId="258"/>
            <ac:grpSpMk id="147" creationId="{448C3015-2B85-4EAD-A0B5-7D6E37AFA29C}"/>
          </ac:grpSpMkLst>
        </pc:grpChg>
        <pc:grpChg chg="del">
          <ac:chgData name=" " userId="8789bf8f4f584f1c" providerId="LiveId" clId="{9FB7AC48-A02C-4C4D-994F-384577A8DFD5}" dt="2020-06-01T11:57:39.956" v="129" actId="165"/>
          <ac:grpSpMkLst>
            <pc:docMk/>
            <pc:sldMk cId="1152421455" sldId="258"/>
            <ac:grpSpMk id="150" creationId="{59B5CEC5-2157-4279-B340-9CDC45B578D1}"/>
          </ac:grpSpMkLst>
        </pc:grpChg>
        <pc:grpChg chg="del">
          <ac:chgData name=" " userId="8789bf8f4f584f1c" providerId="LiveId" clId="{9FB7AC48-A02C-4C4D-994F-384577A8DFD5}" dt="2020-06-01T11:57:41.537" v="130" actId="165"/>
          <ac:grpSpMkLst>
            <pc:docMk/>
            <pc:sldMk cId="1152421455" sldId="258"/>
            <ac:grpSpMk id="153" creationId="{F3FC1EE3-0BCC-4448-8FB2-CF896E921633}"/>
          </ac:grpSpMkLst>
        </pc:grpChg>
        <pc:grpChg chg="del">
          <ac:chgData name=" " userId="8789bf8f4f584f1c" providerId="LiveId" clId="{9FB7AC48-A02C-4C4D-994F-384577A8DFD5}" dt="2020-06-01T11:57:42.596" v="131" actId="165"/>
          <ac:grpSpMkLst>
            <pc:docMk/>
            <pc:sldMk cId="1152421455" sldId="258"/>
            <ac:grpSpMk id="156" creationId="{6F72CADA-BFC6-4D0E-8FBC-5C6C11D4E819}"/>
          </ac:grpSpMkLst>
        </pc:grpChg>
        <pc:grpChg chg="del">
          <ac:chgData name=" " userId="8789bf8f4f584f1c" providerId="LiveId" clId="{9FB7AC48-A02C-4C4D-994F-384577A8DFD5}" dt="2020-06-01T11:57:43.464" v="132" actId="165"/>
          <ac:grpSpMkLst>
            <pc:docMk/>
            <pc:sldMk cId="1152421455" sldId="258"/>
            <ac:grpSpMk id="159" creationId="{0330FE6E-068F-4F12-8AA4-2F24FB1AEC3E}"/>
          </ac:grpSpMkLst>
        </pc:grpChg>
        <pc:grpChg chg="del">
          <ac:chgData name=" " userId="8789bf8f4f584f1c" providerId="LiveId" clId="{9FB7AC48-A02C-4C4D-994F-384577A8DFD5}" dt="2020-06-01T11:57:44.392" v="133" actId="165"/>
          <ac:grpSpMkLst>
            <pc:docMk/>
            <pc:sldMk cId="1152421455" sldId="258"/>
            <ac:grpSpMk id="162" creationId="{2B6BBA25-977E-43B9-ADE3-B3DC7C94A14F}"/>
          </ac:grpSpMkLst>
        </pc:grpChg>
        <pc:grpChg chg="del">
          <ac:chgData name=" " userId="8789bf8f4f584f1c" providerId="LiveId" clId="{9FB7AC48-A02C-4C4D-994F-384577A8DFD5}" dt="2020-06-01T11:57:45.876" v="134" actId="165"/>
          <ac:grpSpMkLst>
            <pc:docMk/>
            <pc:sldMk cId="1152421455" sldId="258"/>
            <ac:grpSpMk id="165" creationId="{22680BE7-EC74-4696-833A-32A8B92EFE51}"/>
          </ac:grpSpMkLst>
        </pc:grpChg>
        <pc:grpChg chg="del">
          <ac:chgData name=" " userId="8789bf8f4f584f1c" providerId="LiveId" clId="{9FB7AC48-A02C-4C4D-994F-384577A8DFD5}" dt="2020-06-01T11:57:47.853" v="135" actId="165"/>
          <ac:grpSpMkLst>
            <pc:docMk/>
            <pc:sldMk cId="1152421455" sldId="258"/>
            <ac:grpSpMk id="168" creationId="{8F532694-5555-43F7-948A-EFFF89DCE9D3}"/>
          </ac:grpSpMkLst>
        </pc:grpChg>
        <pc:grpChg chg="del">
          <ac:chgData name=" " userId="8789bf8f4f584f1c" providerId="LiveId" clId="{9FB7AC48-A02C-4C4D-994F-384577A8DFD5}" dt="2020-06-01T11:57:48.838" v="136" actId="165"/>
          <ac:grpSpMkLst>
            <pc:docMk/>
            <pc:sldMk cId="1152421455" sldId="258"/>
            <ac:grpSpMk id="171" creationId="{E4B9089D-9F67-4DBC-AB29-2FD7A5B9F637}"/>
          </ac:grpSpMkLst>
        </pc:grpChg>
        <pc:grpChg chg="del">
          <ac:chgData name=" " userId="8789bf8f4f584f1c" providerId="LiveId" clId="{9FB7AC48-A02C-4C4D-994F-384577A8DFD5}" dt="2020-06-01T11:57:49.625" v="137" actId="165"/>
          <ac:grpSpMkLst>
            <pc:docMk/>
            <pc:sldMk cId="1152421455" sldId="258"/>
            <ac:grpSpMk id="174" creationId="{71F7872A-2250-495E-BDD0-5991578C8311}"/>
          </ac:grpSpMkLst>
        </pc:grpChg>
        <pc:grpChg chg="del">
          <ac:chgData name=" " userId="8789bf8f4f584f1c" providerId="LiveId" clId="{9FB7AC48-A02C-4C4D-994F-384577A8DFD5}" dt="2020-06-01T11:57:50.418" v="138" actId="165"/>
          <ac:grpSpMkLst>
            <pc:docMk/>
            <pc:sldMk cId="1152421455" sldId="258"/>
            <ac:grpSpMk id="177" creationId="{AC8FF519-4AF1-49C5-A415-AEF383C38A5A}"/>
          </ac:grpSpMkLst>
        </pc:grpChg>
        <pc:grpChg chg="del">
          <ac:chgData name=" " userId="8789bf8f4f584f1c" providerId="LiveId" clId="{9FB7AC48-A02C-4C4D-994F-384577A8DFD5}" dt="2020-06-01T11:57:51.186" v="139" actId="165"/>
          <ac:grpSpMkLst>
            <pc:docMk/>
            <pc:sldMk cId="1152421455" sldId="258"/>
            <ac:grpSpMk id="180" creationId="{5F20FE53-564E-4DA8-A169-DD521203637E}"/>
          </ac:grpSpMkLst>
        </pc:grpChg>
        <pc:grpChg chg="del">
          <ac:chgData name=" " userId="8789bf8f4f584f1c" providerId="LiveId" clId="{9FB7AC48-A02C-4C4D-994F-384577A8DFD5}" dt="2020-06-01T11:57:51.957" v="140" actId="165"/>
          <ac:grpSpMkLst>
            <pc:docMk/>
            <pc:sldMk cId="1152421455" sldId="258"/>
            <ac:grpSpMk id="183" creationId="{5B290946-53AA-4717-B2E3-6B83C8926A34}"/>
          </ac:grpSpMkLst>
        </pc:grpChg>
        <pc:grpChg chg="del">
          <ac:chgData name=" " userId="8789bf8f4f584f1c" providerId="LiveId" clId="{9FB7AC48-A02C-4C4D-994F-384577A8DFD5}" dt="2020-06-01T11:57:53.105" v="141" actId="165"/>
          <ac:grpSpMkLst>
            <pc:docMk/>
            <pc:sldMk cId="1152421455" sldId="258"/>
            <ac:grpSpMk id="186" creationId="{B098DBC6-0181-4E6E-936E-F1F30B53319E}"/>
          </ac:grpSpMkLst>
        </pc:grpChg>
        <pc:grpChg chg="del">
          <ac:chgData name=" " userId="8789bf8f4f584f1c" providerId="LiveId" clId="{9FB7AC48-A02C-4C4D-994F-384577A8DFD5}" dt="2020-06-01T11:57:54.714" v="142" actId="165"/>
          <ac:grpSpMkLst>
            <pc:docMk/>
            <pc:sldMk cId="1152421455" sldId="258"/>
            <ac:grpSpMk id="189" creationId="{4A6C2E06-E8CF-4F2F-9D12-4EB964CA8FDE}"/>
          </ac:grpSpMkLst>
        </pc:grpChg>
        <pc:grpChg chg="del">
          <ac:chgData name=" " userId="8789bf8f4f584f1c" providerId="LiveId" clId="{9FB7AC48-A02C-4C4D-994F-384577A8DFD5}" dt="2020-06-01T11:57:55.670" v="143" actId="165"/>
          <ac:grpSpMkLst>
            <pc:docMk/>
            <pc:sldMk cId="1152421455" sldId="258"/>
            <ac:grpSpMk id="192" creationId="{3DCBA75E-9AD9-4EA0-9549-92C602FF8306}"/>
          </ac:grpSpMkLst>
        </pc:grpChg>
        <pc:grpChg chg="del">
          <ac:chgData name=" " userId="8789bf8f4f584f1c" providerId="LiveId" clId="{9FB7AC48-A02C-4C4D-994F-384577A8DFD5}" dt="2020-06-01T11:57:56.523" v="144" actId="165"/>
          <ac:grpSpMkLst>
            <pc:docMk/>
            <pc:sldMk cId="1152421455" sldId="258"/>
            <ac:grpSpMk id="195" creationId="{FCF86D3A-2745-4978-B01C-4CC088834FD2}"/>
          </ac:grpSpMkLst>
        </pc:grpChg>
        <pc:grpChg chg="del">
          <ac:chgData name=" " userId="8789bf8f4f584f1c" providerId="LiveId" clId="{9FB7AC48-A02C-4C4D-994F-384577A8DFD5}" dt="2020-06-01T11:57:57.354" v="145" actId="165"/>
          <ac:grpSpMkLst>
            <pc:docMk/>
            <pc:sldMk cId="1152421455" sldId="258"/>
            <ac:grpSpMk id="198" creationId="{D9B9595A-E957-437B-892A-B303372BEAFC}"/>
          </ac:grpSpMkLst>
        </pc:grpChg>
        <pc:grpChg chg="del">
          <ac:chgData name=" " userId="8789bf8f4f584f1c" providerId="LiveId" clId="{9FB7AC48-A02C-4C4D-994F-384577A8DFD5}" dt="2020-06-01T11:57:58.149" v="146" actId="165"/>
          <ac:grpSpMkLst>
            <pc:docMk/>
            <pc:sldMk cId="1152421455" sldId="258"/>
            <ac:grpSpMk id="201" creationId="{ED241771-B8D1-4746-A452-A0F026D7CF93}"/>
          </ac:grpSpMkLst>
        </pc:grpChg>
        <pc:grpChg chg="del">
          <ac:chgData name=" " userId="8789bf8f4f584f1c" providerId="LiveId" clId="{9FB7AC48-A02C-4C4D-994F-384577A8DFD5}" dt="2020-06-01T11:57:58.991" v="147" actId="165"/>
          <ac:grpSpMkLst>
            <pc:docMk/>
            <pc:sldMk cId="1152421455" sldId="258"/>
            <ac:grpSpMk id="204" creationId="{F14A702D-C69C-4D81-9EB0-0ED779767449}"/>
          </ac:grpSpMkLst>
        </pc:grpChg>
        <pc:grpChg chg="add mod">
          <ac:chgData name=" " userId="8789bf8f4f584f1c" providerId="LiveId" clId="{9FB7AC48-A02C-4C4D-994F-384577A8DFD5}" dt="2020-06-03T03:54:29.351" v="4830" actId="164"/>
          <ac:grpSpMkLst>
            <pc:docMk/>
            <pc:sldMk cId="1152421455" sldId="258"/>
            <ac:grpSpMk id="227" creationId="{B3C949D5-4A60-4DC0-90EA-F2C2107BBFBC}"/>
          </ac:grpSpMkLst>
        </pc:grpChg>
        <pc:grpChg chg="add mod">
          <ac:chgData name=" " userId="8789bf8f4f584f1c" providerId="LiveId" clId="{9FB7AC48-A02C-4C4D-994F-384577A8DFD5}" dt="2020-06-03T03:55:09.440" v="4844" actId="164"/>
          <ac:grpSpMkLst>
            <pc:docMk/>
            <pc:sldMk cId="1152421455" sldId="258"/>
            <ac:grpSpMk id="228" creationId="{CEC98061-FEE0-49B1-8085-13C37CBDB9A1}"/>
          </ac:grpSpMkLst>
        </pc:grpChg>
        <pc:grpChg chg="add mod">
          <ac:chgData name=" " userId="8789bf8f4f584f1c" providerId="LiveId" clId="{9FB7AC48-A02C-4C4D-994F-384577A8DFD5}" dt="2020-06-03T03:55:30.269" v="4851" actId="164"/>
          <ac:grpSpMkLst>
            <pc:docMk/>
            <pc:sldMk cId="1152421455" sldId="258"/>
            <ac:grpSpMk id="231" creationId="{D32990A7-DEDD-4A1D-9B96-9D4CBB601CA8}"/>
          </ac:grpSpMkLst>
        </pc:grpChg>
        <pc:grpChg chg="add mod">
          <ac:chgData name=" " userId="8789bf8f4f584f1c" providerId="LiveId" clId="{9FB7AC48-A02C-4C4D-994F-384577A8DFD5}" dt="2020-06-03T03:55:54.434" v="4855" actId="164"/>
          <ac:grpSpMkLst>
            <pc:docMk/>
            <pc:sldMk cId="1152421455" sldId="258"/>
            <ac:grpSpMk id="232" creationId="{7F7F6208-E4BD-4915-BA18-50C638A9FB88}"/>
          </ac:grpSpMkLst>
        </pc:grpChg>
        <pc:grpChg chg="add mod">
          <ac:chgData name=" " userId="8789bf8f4f584f1c" providerId="LiveId" clId="{9FB7AC48-A02C-4C4D-994F-384577A8DFD5}" dt="2020-06-03T03:57:16.683" v="4867" actId="164"/>
          <ac:grpSpMkLst>
            <pc:docMk/>
            <pc:sldMk cId="1152421455" sldId="258"/>
            <ac:grpSpMk id="233" creationId="{1CA4F59F-4671-415E-95FE-23411EA6611B}"/>
          </ac:grpSpMkLst>
        </pc:grpChg>
        <pc:grpChg chg="add mod">
          <ac:chgData name=" " userId="8789bf8f4f584f1c" providerId="LiveId" clId="{9FB7AC48-A02C-4C4D-994F-384577A8DFD5}" dt="2020-06-03T03:58:09.311" v="4883" actId="164"/>
          <ac:grpSpMkLst>
            <pc:docMk/>
            <pc:sldMk cId="1152421455" sldId="258"/>
            <ac:grpSpMk id="234" creationId="{5F71CEAA-080A-436E-96FA-9436C69B0EFA}"/>
          </ac:grpSpMkLst>
        </pc:grpChg>
        <pc:grpChg chg="add mod">
          <ac:chgData name=" " userId="8789bf8f4f584f1c" providerId="LiveId" clId="{9FB7AC48-A02C-4C4D-994F-384577A8DFD5}" dt="2020-06-03T03:58:58.394" v="4899" actId="164"/>
          <ac:grpSpMkLst>
            <pc:docMk/>
            <pc:sldMk cId="1152421455" sldId="258"/>
            <ac:grpSpMk id="235" creationId="{A7ACAE93-EECF-42B2-805D-AAAADF746435}"/>
          </ac:grpSpMkLst>
        </pc:grpChg>
        <pc:grpChg chg="add mod">
          <ac:chgData name=" " userId="8789bf8f4f584f1c" providerId="LiveId" clId="{9FB7AC48-A02C-4C4D-994F-384577A8DFD5}" dt="2020-06-03T03:59:22.466" v="4908" actId="164"/>
          <ac:grpSpMkLst>
            <pc:docMk/>
            <pc:sldMk cId="1152421455" sldId="258"/>
            <ac:grpSpMk id="236" creationId="{58369EE0-433E-4567-8AB8-B49C9C124F86}"/>
          </ac:grpSpMkLst>
        </pc:grpChg>
        <pc:grpChg chg="add mod">
          <ac:chgData name=" " userId="8789bf8f4f584f1c" providerId="LiveId" clId="{9FB7AC48-A02C-4C4D-994F-384577A8DFD5}" dt="2020-06-03T04:00:00.510" v="4916" actId="164"/>
          <ac:grpSpMkLst>
            <pc:docMk/>
            <pc:sldMk cId="1152421455" sldId="258"/>
            <ac:grpSpMk id="237" creationId="{E08F2A51-7A15-4F2A-96C2-FA06D858E67F}"/>
          </ac:grpSpMkLst>
        </pc:grpChg>
        <pc:grpChg chg="add mod">
          <ac:chgData name=" " userId="8789bf8f4f584f1c" providerId="LiveId" clId="{9FB7AC48-A02C-4C4D-994F-384577A8DFD5}" dt="2020-06-03T04:00:22.302" v="4919" actId="164"/>
          <ac:grpSpMkLst>
            <pc:docMk/>
            <pc:sldMk cId="1152421455" sldId="258"/>
            <ac:grpSpMk id="238" creationId="{571CFA4D-A867-4B99-97D0-CD8A0B5BD24D}"/>
          </ac:grpSpMkLst>
        </pc:grpChg>
        <pc:grpChg chg="add mod">
          <ac:chgData name=" " userId="8789bf8f4f584f1c" providerId="LiveId" clId="{9FB7AC48-A02C-4C4D-994F-384577A8DFD5}" dt="2020-06-03T04:00:34.721" v="4922" actId="164"/>
          <ac:grpSpMkLst>
            <pc:docMk/>
            <pc:sldMk cId="1152421455" sldId="258"/>
            <ac:grpSpMk id="239" creationId="{86FED1EE-3EFA-4144-92C5-12EC127A5989}"/>
          </ac:grpSpMkLst>
        </pc:grpChg>
        <pc:picChg chg="add del">
          <ac:chgData name=" " userId="8789bf8f4f584f1c" providerId="LiveId" clId="{9FB7AC48-A02C-4C4D-994F-384577A8DFD5}" dt="2020-06-01T11:57:33.931" v="126"/>
          <ac:picMkLst>
            <pc:docMk/>
            <pc:sldMk cId="1152421455" sldId="258"/>
            <ac:picMk id="2" creationId="{36F018CA-4CB1-4078-80AA-006551A1D929}"/>
          </ac:picMkLst>
        </pc:picChg>
        <pc:picChg chg="add del">
          <ac:chgData name=" " userId="8789bf8f4f584f1c" providerId="LiveId" clId="{9FB7AC48-A02C-4C4D-994F-384577A8DFD5}" dt="2020-06-01T11:57:37.491" v="128"/>
          <ac:picMkLst>
            <pc:docMk/>
            <pc:sldMk cId="1152421455" sldId="258"/>
            <ac:picMk id="3" creationId="{37328AA9-7BA0-4E66-BB0F-1B3BDE4AFB61}"/>
          </ac:picMkLst>
        </pc:picChg>
        <pc:picChg chg="add del mod">
          <ac:chgData name=" " userId="8789bf8f4f584f1c" providerId="LiveId" clId="{9FB7AC48-A02C-4C4D-994F-384577A8DFD5}" dt="2020-06-01T17:36:02.548" v="1375" actId="478"/>
          <ac:picMkLst>
            <pc:docMk/>
            <pc:sldMk cId="1152421455" sldId="258"/>
            <ac:picMk id="4" creationId="{6F00C5F5-56C5-4D68-A546-364D7D6E39A5}"/>
          </ac:picMkLst>
        </pc:picChg>
        <pc:picChg chg="mod ord">
          <ac:chgData name=" " userId="8789bf8f4f584f1c" providerId="LiveId" clId="{9FB7AC48-A02C-4C4D-994F-384577A8DFD5}" dt="2020-06-03T03:56:05.044" v="4856" actId="167"/>
          <ac:picMkLst>
            <pc:docMk/>
            <pc:sldMk cId="1152421455" sldId="258"/>
            <ac:picMk id="81" creationId="{3E4A26A9-6014-430F-99E1-C19F4590A1D3}"/>
          </ac:picMkLst>
        </pc:picChg>
        <pc:picChg chg="del mod topLvl">
          <ac:chgData name=" " userId="8789bf8f4f584f1c" providerId="LiveId" clId="{9FB7AC48-A02C-4C4D-994F-384577A8DFD5}" dt="2020-06-01T11:58:00.839" v="148" actId="478"/>
          <ac:picMkLst>
            <pc:docMk/>
            <pc:sldMk cId="1152421455" sldId="258"/>
            <ac:picMk id="83" creationId="{CF53BA96-CBCB-4268-A427-7BC5CEE0C661}"/>
          </ac:picMkLst>
        </pc:picChg>
        <pc:picChg chg="mod">
          <ac:chgData name=" " userId="8789bf8f4f584f1c" providerId="LiveId" clId="{9FB7AC48-A02C-4C4D-994F-384577A8DFD5}" dt="2020-06-01T11:57:45.876" v="134" actId="165"/>
          <ac:picMkLst>
            <pc:docMk/>
            <pc:sldMk cId="1152421455" sldId="258"/>
            <ac:picMk id="86" creationId="{9842FF2D-40D2-4C6A-966E-910EF995CBA8}"/>
          </ac:picMkLst>
        </pc:picChg>
        <pc:picChg chg="mod">
          <ac:chgData name=" " userId="8789bf8f4f584f1c" providerId="LiveId" clId="{9FB7AC48-A02C-4C4D-994F-384577A8DFD5}" dt="2020-06-01T11:57:53.105" v="141" actId="165"/>
          <ac:picMkLst>
            <pc:docMk/>
            <pc:sldMk cId="1152421455" sldId="258"/>
            <ac:picMk id="89" creationId="{37C030C3-A685-4694-B5D9-D282BAFCC409}"/>
          </ac:picMkLst>
        </pc:picChg>
        <pc:picChg chg="mod">
          <ac:chgData name=" " userId="8789bf8f4f584f1c" providerId="LiveId" clId="{9FB7AC48-A02C-4C4D-994F-384577A8DFD5}" dt="2020-06-01T11:57:29.069" v="124" actId="165"/>
          <ac:picMkLst>
            <pc:docMk/>
            <pc:sldMk cId="1152421455" sldId="258"/>
            <ac:picMk id="92" creationId="{8DDD9DFE-86F2-43C6-8F91-5F0CB65ACBBC}"/>
          </ac:picMkLst>
        </pc:picChg>
        <pc:picChg chg="mod">
          <ac:chgData name=" " userId="8789bf8f4f584f1c" providerId="LiveId" clId="{9FB7AC48-A02C-4C4D-994F-384577A8DFD5}" dt="2020-06-01T11:57:39.956" v="129" actId="165"/>
          <ac:picMkLst>
            <pc:docMk/>
            <pc:sldMk cId="1152421455" sldId="258"/>
            <ac:picMk id="95" creationId="{01CAC763-4667-466F-929C-287C51DACBD4}"/>
          </ac:picMkLst>
        </pc:picChg>
        <pc:picChg chg="mod">
          <ac:chgData name=" " userId="8789bf8f4f584f1c" providerId="LiveId" clId="{9FB7AC48-A02C-4C4D-994F-384577A8DFD5}" dt="2020-06-01T11:57:41.537" v="130" actId="165"/>
          <ac:picMkLst>
            <pc:docMk/>
            <pc:sldMk cId="1152421455" sldId="258"/>
            <ac:picMk id="98" creationId="{6001FE96-A87E-4544-858C-E79DEFEB9241}"/>
          </ac:picMkLst>
        </pc:picChg>
        <pc:picChg chg="mod">
          <ac:chgData name=" " userId="8789bf8f4f584f1c" providerId="LiveId" clId="{9FB7AC48-A02C-4C4D-994F-384577A8DFD5}" dt="2020-06-01T11:57:42.596" v="131" actId="165"/>
          <ac:picMkLst>
            <pc:docMk/>
            <pc:sldMk cId="1152421455" sldId="258"/>
            <ac:picMk id="101" creationId="{0D46F4A1-7AF2-46B3-BDF2-441F8FFB0C3E}"/>
          </ac:picMkLst>
        </pc:picChg>
        <pc:picChg chg="mod">
          <ac:chgData name=" " userId="8789bf8f4f584f1c" providerId="LiveId" clId="{9FB7AC48-A02C-4C4D-994F-384577A8DFD5}" dt="2020-06-01T11:57:43.464" v="132" actId="165"/>
          <ac:picMkLst>
            <pc:docMk/>
            <pc:sldMk cId="1152421455" sldId="258"/>
            <ac:picMk id="104" creationId="{26647E61-5A04-4B0F-8539-FDEA5FFD2D8A}"/>
          </ac:picMkLst>
        </pc:picChg>
        <pc:picChg chg="mod">
          <ac:chgData name=" " userId="8789bf8f4f584f1c" providerId="LiveId" clId="{9FB7AC48-A02C-4C4D-994F-384577A8DFD5}" dt="2020-06-01T11:57:44.392" v="133" actId="165"/>
          <ac:picMkLst>
            <pc:docMk/>
            <pc:sldMk cId="1152421455" sldId="258"/>
            <ac:picMk id="107" creationId="{213910FD-3808-47F4-98AB-4C18A97CDD55}"/>
          </ac:picMkLst>
        </pc:picChg>
        <pc:picChg chg="mod">
          <ac:chgData name=" " userId="8789bf8f4f584f1c" providerId="LiveId" clId="{9FB7AC48-A02C-4C4D-994F-384577A8DFD5}" dt="2020-06-01T11:57:47.853" v="135" actId="165"/>
          <ac:picMkLst>
            <pc:docMk/>
            <pc:sldMk cId="1152421455" sldId="258"/>
            <ac:picMk id="110" creationId="{F5C720D6-9BBD-45B2-B929-4351B33CC0BF}"/>
          </ac:picMkLst>
        </pc:picChg>
        <pc:picChg chg="mod">
          <ac:chgData name=" " userId="8789bf8f4f584f1c" providerId="LiveId" clId="{9FB7AC48-A02C-4C4D-994F-384577A8DFD5}" dt="2020-06-01T11:57:48.838" v="136" actId="165"/>
          <ac:picMkLst>
            <pc:docMk/>
            <pc:sldMk cId="1152421455" sldId="258"/>
            <ac:picMk id="113" creationId="{94953B64-7DBD-4582-A10B-097AEEF36993}"/>
          </ac:picMkLst>
        </pc:picChg>
        <pc:picChg chg="mod">
          <ac:chgData name=" " userId="8789bf8f4f584f1c" providerId="LiveId" clId="{9FB7AC48-A02C-4C4D-994F-384577A8DFD5}" dt="2020-06-01T11:57:49.625" v="137" actId="165"/>
          <ac:picMkLst>
            <pc:docMk/>
            <pc:sldMk cId="1152421455" sldId="258"/>
            <ac:picMk id="116" creationId="{1ECC5F2B-02EA-4D9B-AAD4-5F928804DA8E}"/>
          </ac:picMkLst>
        </pc:picChg>
        <pc:picChg chg="mod">
          <ac:chgData name=" " userId="8789bf8f4f584f1c" providerId="LiveId" clId="{9FB7AC48-A02C-4C4D-994F-384577A8DFD5}" dt="2020-06-01T11:57:50.418" v="138" actId="165"/>
          <ac:picMkLst>
            <pc:docMk/>
            <pc:sldMk cId="1152421455" sldId="258"/>
            <ac:picMk id="119" creationId="{FE1A32EF-DC53-49F8-BDD0-635763C17AA0}"/>
          </ac:picMkLst>
        </pc:picChg>
        <pc:picChg chg="mod">
          <ac:chgData name=" " userId="8789bf8f4f584f1c" providerId="LiveId" clId="{9FB7AC48-A02C-4C4D-994F-384577A8DFD5}" dt="2020-06-01T11:57:51.186" v="139" actId="165"/>
          <ac:picMkLst>
            <pc:docMk/>
            <pc:sldMk cId="1152421455" sldId="258"/>
            <ac:picMk id="122" creationId="{55B6C555-29BE-4B3D-898A-2500101E2A9D}"/>
          </ac:picMkLst>
        </pc:picChg>
        <pc:picChg chg="mod">
          <ac:chgData name=" " userId="8789bf8f4f584f1c" providerId="LiveId" clId="{9FB7AC48-A02C-4C4D-994F-384577A8DFD5}" dt="2020-06-01T11:57:51.957" v="140" actId="165"/>
          <ac:picMkLst>
            <pc:docMk/>
            <pc:sldMk cId="1152421455" sldId="258"/>
            <ac:picMk id="125" creationId="{C147A98C-557A-47C6-8AF2-D31B449C2484}"/>
          </ac:picMkLst>
        </pc:picChg>
        <pc:picChg chg="mod">
          <ac:chgData name=" " userId="8789bf8f4f584f1c" providerId="LiveId" clId="{9FB7AC48-A02C-4C4D-994F-384577A8DFD5}" dt="2020-06-01T11:57:54.714" v="142" actId="165"/>
          <ac:picMkLst>
            <pc:docMk/>
            <pc:sldMk cId="1152421455" sldId="258"/>
            <ac:picMk id="128" creationId="{11326306-D668-49A8-B969-D95B8BC55B5D}"/>
          </ac:picMkLst>
        </pc:picChg>
        <pc:picChg chg="mod">
          <ac:chgData name=" " userId="8789bf8f4f584f1c" providerId="LiveId" clId="{9FB7AC48-A02C-4C4D-994F-384577A8DFD5}" dt="2020-06-01T11:57:55.670" v="143" actId="165"/>
          <ac:picMkLst>
            <pc:docMk/>
            <pc:sldMk cId="1152421455" sldId="258"/>
            <ac:picMk id="131" creationId="{C4733967-E3E6-4483-9C03-DE3AAC6D7651}"/>
          </ac:picMkLst>
        </pc:picChg>
        <pc:picChg chg="mod">
          <ac:chgData name=" " userId="8789bf8f4f584f1c" providerId="LiveId" clId="{9FB7AC48-A02C-4C4D-994F-384577A8DFD5}" dt="2020-06-01T11:57:56.523" v="144" actId="165"/>
          <ac:picMkLst>
            <pc:docMk/>
            <pc:sldMk cId="1152421455" sldId="258"/>
            <ac:picMk id="134" creationId="{6D818B66-9A0B-41B7-B8EF-44C69D6FACDF}"/>
          </ac:picMkLst>
        </pc:picChg>
        <pc:picChg chg="mod">
          <ac:chgData name=" " userId="8789bf8f4f584f1c" providerId="LiveId" clId="{9FB7AC48-A02C-4C4D-994F-384577A8DFD5}" dt="2020-06-01T11:57:57.354" v="145" actId="165"/>
          <ac:picMkLst>
            <pc:docMk/>
            <pc:sldMk cId="1152421455" sldId="258"/>
            <ac:picMk id="137" creationId="{18FC3A29-A4E6-4416-91FD-E07D5C0B7E3E}"/>
          </ac:picMkLst>
        </pc:picChg>
        <pc:picChg chg="mod">
          <ac:chgData name=" " userId="8789bf8f4f584f1c" providerId="LiveId" clId="{9FB7AC48-A02C-4C4D-994F-384577A8DFD5}" dt="2020-06-01T11:57:58.149" v="146" actId="165"/>
          <ac:picMkLst>
            <pc:docMk/>
            <pc:sldMk cId="1152421455" sldId="258"/>
            <ac:picMk id="140" creationId="{FA5D18BA-BBFC-46A0-A622-893F80232625}"/>
          </ac:picMkLst>
        </pc:picChg>
        <pc:picChg chg="mod">
          <ac:chgData name=" " userId="8789bf8f4f584f1c" providerId="LiveId" clId="{9FB7AC48-A02C-4C4D-994F-384577A8DFD5}" dt="2020-06-01T11:57:58.991" v="147" actId="165"/>
          <ac:picMkLst>
            <pc:docMk/>
            <pc:sldMk cId="1152421455" sldId="258"/>
            <ac:picMk id="143" creationId="{E872A38D-2BC1-419B-B79A-9E15509892EA}"/>
          </ac:picMkLst>
        </pc:picChg>
        <pc:picChg chg="add del mod">
          <ac:chgData name=" " userId="8789bf8f4f584f1c" providerId="LiveId" clId="{9FB7AC48-A02C-4C4D-994F-384577A8DFD5}" dt="2020-06-01T12:03:35.376" v="269" actId="478"/>
          <ac:picMkLst>
            <pc:docMk/>
            <pc:sldMk cId="1152421455" sldId="258"/>
            <ac:picMk id="145" creationId="{1E4F6E69-7A56-45F3-B20E-B9CD9071B44C}"/>
          </ac:picMkLst>
        </pc:picChg>
        <pc:picChg chg="del mod topLvl">
          <ac:chgData name=" " userId="8789bf8f4f584f1c" providerId="LiveId" clId="{9FB7AC48-A02C-4C4D-994F-384577A8DFD5}" dt="2020-06-01T17:17:42.405" v="666" actId="478"/>
          <ac:picMkLst>
            <pc:docMk/>
            <pc:sldMk cId="1152421455" sldId="258"/>
            <ac:picMk id="146" creationId="{BFB62B32-8FE8-45FA-9C19-08B499B66F16}"/>
          </ac:picMkLst>
        </pc:picChg>
        <pc:picChg chg="add del mod">
          <ac:chgData name=" " userId="8789bf8f4f584f1c" providerId="LiveId" clId="{9FB7AC48-A02C-4C4D-994F-384577A8DFD5}" dt="2020-06-01T12:03:36.067" v="270" actId="478"/>
          <ac:picMkLst>
            <pc:docMk/>
            <pc:sldMk cId="1152421455" sldId="258"/>
            <ac:picMk id="148" creationId="{D2986930-140B-40F3-AECA-FBDEC536C72E}"/>
          </ac:picMkLst>
        </pc:picChg>
        <pc:picChg chg="del mod topLvl">
          <ac:chgData name=" " userId="8789bf8f4f584f1c" providerId="LiveId" clId="{9FB7AC48-A02C-4C4D-994F-384577A8DFD5}" dt="2020-06-01T17:36:01.247" v="1373" actId="478"/>
          <ac:picMkLst>
            <pc:docMk/>
            <pc:sldMk cId="1152421455" sldId="258"/>
            <ac:picMk id="149" creationId="{37A6A293-F498-4B06-B04D-206DFE171DF5}"/>
          </ac:picMkLst>
        </pc:picChg>
        <pc:picChg chg="add mod">
          <ac:chgData name=" " userId="8789bf8f4f584f1c" providerId="LiveId" clId="{9FB7AC48-A02C-4C4D-994F-384577A8DFD5}" dt="2020-06-01T11:59:57.073" v="220"/>
          <ac:picMkLst>
            <pc:docMk/>
            <pc:sldMk cId="1152421455" sldId="258"/>
            <ac:picMk id="151" creationId="{1A5C3D7C-B08F-40DD-9646-C4A649874C02}"/>
          </ac:picMkLst>
        </pc:picChg>
        <pc:picChg chg="del mod topLvl">
          <ac:chgData name=" " userId="8789bf8f4f584f1c" providerId="LiveId" clId="{9FB7AC48-A02C-4C4D-994F-384577A8DFD5}" dt="2020-06-01T12:05:08.173" v="293" actId="478"/>
          <ac:picMkLst>
            <pc:docMk/>
            <pc:sldMk cId="1152421455" sldId="258"/>
            <ac:picMk id="152" creationId="{8A3BA081-61F9-4E99-822A-D3A610885345}"/>
          </ac:picMkLst>
        </pc:picChg>
        <pc:picChg chg="add mod">
          <ac:chgData name=" " userId="8789bf8f4f584f1c" providerId="LiveId" clId="{9FB7AC48-A02C-4C4D-994F-384577A8DFD5}" dt="2020-06-01T11:59:56.515" v="218"/>
          <ac:picMkLst>
            <pc:docMk/>
            <pc:sldMk cId="1152421455" sldId="258"/>
            <ac:picMk id="154" creationId="{8223A09B-67BB-4DDD-A489-F9E02C013DA5}"/>
          </ac:picMkLst>
        </pc:picChg>
        <pc:picChg chg="del mod topLvl">
          <ac:chgData name=" " userId="8789bf8f4f584f1c" providerId="LiveId" clId="{9FB7AC48-A02C-4C4D-994F-384577A8DFD5}" dt="2020-06-01T12:08:53.281" v="372" actId="21"/>
          <ac:picMkLst>
            <pc:docMk/>
            <pc:sldMk cId="1152421455" sldId="258"/>
            <ac:picMk id="155" creationId="{922A0C9E-0C66-44F9-ADCE-56635C7BDAC9}"/>
          </ac:picMkLst>
        </pc:picChg>
        <pc:picChg chg="add mod">
          <ac:chgData name=" " userId="8789bf8f4f584f1c" providerId="LiveId" clId="{9FB7AC48-A02C-4C4D-994F-384577A8DFD5}" dt="2020-06-01T11:59:56.344" v="217"/>
          <ac:picMkLst>
            <pc:docMk/>
            <pc:sldMk cId="1152421455" sldId="258"/>
            <ac:picMk id="157" creationId="{F8D5DB50-72C2-4044-8AD8-B888553B33C9}"/>
          </ac:picMkLst>
        </pc:picChg>
        <pc:picChg chg="del mod topLvl">
          <ac:chgData name=" " userId="8789bf8f4f584f1c" providerId="LiveId" clId="{9FB7AC48-A02C-4C4D-994F-384577A8DFD5}" dt="2020-06-01T12:09:01.305" v="375" actId="21"/>
          <ac:picMkLst>
            <pc:docMk/>
            <pc:sldMk cId="1152421455" sldId="258"/>
            <ac:picMk id="158" creationId="{EFA44E6C-C66B-4C7F-A91A-1C783E89FF70}"/>
          </ac:picMkLst>
        </pc:picChg>
        <pc:picChg chg="add mod">
          <ac:chgData name=" " userId="8789bf8f4f584f1c" providerId="LiveId" clId="{9FB7AC48-A02C-4C4D-994F-384577A8DFD5}" dt="2020-06-01T11:59:56.169" v="216"/>
          <ac:picMkLst>
            <pc:docMk/>
            <pc:sldMk cId="1152421455" sldId="258"/>
            <ac:picMk id="160" creationId="{658C5818-9047-4B4C-9CE2-27F26DBF3A77}"/>
          </ac:picMkLst>
        </pc:picChg>
        <pc:picChg chg="mod ord topLvl">
          <ac:chgData name=" " userId="8789bf8f4f584f1c" providerId="LiveId" clId="{9FB7AC48-A02C-4C4D-994F-384577A8DFD5}" dt="2020-06-03T03:56:26.320" v="4860" actId="167"/>
          <ac:picMkLst>
            <pc:docMk/>
            <pc:sldMk cId="1152421455" sldId="258"/>
            <ac:picMk id="161" creationId="{9589F883-01FB-4162-826D-4A02238E0DD4}"/>
          </ac:picMkLst>
        </pc:picChg>
        <pc:picChg chg="add mod">
          <ac:chgData name=" " userId="8789bf8f4f584f1c" providerId="LiveId" clId="{9FB7AC48-A02C-4C4D-994F-384577A8DFD5}" dt="2020-06-01T11:59:56.005" v="215"/>
          <ac:picMkLst>
            <pc:docMk/>
            <pc:sldMk cId="1152421455" sldId="258"/>
            <ac:picMk id="163" creationId="{E6FE7177-25AC-4E7D-BC89-6E44F7E0FFF5}"/>
          </ac:picMkLst>
        </pc:picChg>
        <pc:picChg chg="mod ord topLvl">
          <ac:chgData name=" " userId="8789bf8f4f584f1c" providerId="LiveId" clId="{9FB7AC48-A02C-4C4D-994F-384577A8DFD5}" dt="2020-06-03T03:54:12.120" v="4826" actId="164"/>
          <ac:picMkLst>
            <pc:docMk/>
            <pc:sldMk cId="1152421455" sldId="258"/>
            <ac:picMk id="164" creationId="{4D2E57E8-FF70-4FB1-95E9-A95263A100A8}"/>
          </ac:picMkLst>
        </pc:picChg>
        <pc:picChg chg="add del mod">
          <ac:chgData name=" " userId="8789bf8f4f584f1c" providerId="LiveId" clId="{9FB7AC48-A02C-4C4D-994F-384577A8DFD5}" dt="2020-06-01T12:03:36.693" v="271" actId="478"/>
          <ac:picMkLst>
            <pc:docMk/>
            <pc:sldMk cId="1152421455" sldId="258"/>
            <ac:picMk id="166" creationId="{B3709241-AAB4-4067-8884-083B18CE7ACF}"/>
          </ac:picMkLst>
        </pc:picChg>
        <pc:picChg chg="mod ord topLvl">
          <ac:chgData name=" " userId="8789bf8f4f584f1c" providerId="LiveId" clId="{9FB7AC48-A02C-4C4D-994F-384577A8DFD5}" dt="2020-06-03T03:54:29.351" v="4830" actId="164"/>
          <ac:picMkLst>
            <pc:docMk/>
            <pc:sldMk cId="1152421455" sldId="258"/>
            <ac:picMk id="167" creationId="{40E901F8-F84C-4889-B6AB-BEE70454C425}"/>
          </ac:picMkLst>
        </pc:picChg>
        <pc:picChg chg="add del mod">
          <ac:chgData name=" " userId="8789bf8f4f584f1c" providerId="LiveId" clId="{9FB7AC48-A02C-4C4D-994F-384577A8DFD5}" dt="2020-06-01T12:03:37.240" v="272" actId="478"/>
          <ac:picMkLst>
            <pc:docMk/>
            <pc:sldMk cId="1152421455" sldId="258"/>
            <ac:picMk id="169" creationId="{38522DAC-3274-43C0-A6BB-402FE321A3C7}"/>
          </ac:picMkLst>
        </pc:picChg>
        <pc:picChg chg="mod ord topLvl">
          <ac:chgData name=" " userId="8789bf8f4f584f1c" providerId="LiveId" clId="{9FB7AC48-A02C-4C4D-994F-384577A8DFD5}" dt="2020-06-03T03:55:09.440" v="4844" actId="164"/>
          <ac:picMkLst>
            <pc:docMk/>
            <pc:sldMk cId="1152421455" sldId="258"/>
            <ac:picMk id="170" creationId="{8C14A076-4FC5-4BF7-A0F8-F9B55552B775}"/>
          </ac:picMkLst>
        </pc:picChg>
        <pc:picChg chg="add del mod">
          <ac:chgData name=" " userId="8789bf8f4f584f1c" providerId="LiveId" clId="{9FB7AC48-A02C-4C4D-994F-384577A8DFD5}" dt="2020-06-01T12:03:37.812" v="273" actId="478"/>
          <ac:picMkLst>
            <pc:docMk/>
            <pc:sldMk cId="1152421455" sldId="258"/>
            <ac:picMk id="172" creationId="{0B4F0962-D9FC-40CD-A2D5-FB9B90C8C2C3}"/>
          </ac:picMkLst>
        </pc:picChg>
        <pc:picChg chg="mod ord topLvl">
          <ac:chgData name=" " userId="8789bf8f4f584f1c" providerId="LiveId" clId="{9FB7AC48-A02C-4C4D-994F-384577A8DFD5}" dt="2020-06-03T03:55:30.269" v="4851" actId="164"/>
          <ac:picMkLst>
            <pc:docMk/>
            <pc:sldMk cId="1152421455" sldId="258"/>
            <ac:picMk id="173" creationId="{692E45C9-33BE-4595-92A0-7A9D4CAC8404}"/>
          </ac:picMkLst>
        </pc:picChg>
        <pc:picChg chg="add del mod">
          <ac:chgData name=" " userId="8789bf8f4f584f1c" providerId="LiveId" clId="{9FB7AC48-A02C-4C4D-994F-384577A8DFD5}" dt="2020-06-01T12:03:38.354" v="274" actId="478"/>
          <ac:picMkLst>
            <pc:docMk/>
            <pc:sldMk cId="1152421455" sldId="258"/>
            <ac:picMk id="175" creationId="{279CA82A-53E8-4E04-B62A-80089E1AFDD4}"/>
          </ac:picMkLst>
        </pc:picChg>
        <pc:picChg chg="mod ord topLvl">
          <ac:chgData name=" " userId="8789bf8f4f584f1c" providerId="LiveId" clId="{9FB7AC48-A02C-4C4D-994F-384577A8DFD5}" dt="2020-06-03T03:55:54.434" v="4855" actId="164"/>
          <ac:picMkLst>
            <pc:docMk/>
            <pc:sldMk cId="1152421455" sldId="258"/>
            <ac:picMk id="176" creationId="{61D4C1DF-CCE8-4393-B8C5-35981550C6F5}"/>
          </ac:picMkLst>
        </pc:picChg>
        <pc:picChg chg="add del mod">
          <ac:chgData name=" " userId="8789bf8f4f584f1c" providerId="LiveId" clId="{9FB7AC48-A02C-4C4D-994F-384577A8DFD5}" dt="2020-06-01T12:03:38.886" v="275" actId="478"/>
          <ac:picMkLst>
            <pc:docMk/>
            <pc:sldMk cId="1152421455" sldId="258"/>
            <ac:picMk id="178" creationId="{E2E37197-7AE7-4D20-8230-5FA76D6FB31E}"/>
          </ac:picMkLst>
        </pc:picChg>
        <pc:picChg chg="mod ord topLvl">
          <ac:chgData name=" " userId="8789bf8f4f584f1c" providerId="LiveId" clId="{9FB7AC48-A02C-4C4D-994F-384577A8DFD5}" dt="2020-06-03T03:50:43.966" v="4779" actId="167"/>
          <ac:picMkLst>
            <pc:docMk/>
            <pc:sldMk cId="1152421455" sldId="258"/>
            <ac:picMk id="179" creationId="{754A923C-8616-49C8-B29D-E76EEABF74CC}"/>
          </ac:picMkLst>
        </pc:picChg>
        <pc:picChg chg="add mod">
          <ac:chgData name=" " userId="8789bf8f4f584f1c" providerId="LiveId" clId="{9FB7AC48-A02C-4C4D-994F-384577A8DFD5}" dt="2020-06-01T12:00:23.474" v="232"/>
          <ac:picMkLst>
            <pc:docMk/>
            <pc:sldMk cId="1152421455" sldId="258"/>
            <ac:picMk id="181" creationId="{EE26CD4C-88DF-4856-81FD-87466C9A0675}"/>
          </ac:picMkLst>
        </pc:picChg>
        <pc:picChg chg="mod ord topLvl">
          <ac:chgData name=" " userId="8789bf8f4f584f1c" providerId="LiveId" clId="{9FB7AC48-A02C-4C4D-994F-384577A8DFD5}" dt="2020-06-03T03:57:00.984" v="4865" actId="167"/>
          <ac:picMkLst>
            <pc:docMk/>
            <pc:sldMk cId="1152421455" sldId="258"/>
            <ac:picMk id="182" creationId="{14AE7960-3B1E-42C9-9AC2-B35E7A83FBD1}"/>
          </ac:picMkLst>
        </pc:picChg>
        <pc:picChg chg="add del mod">
          <ac:chgData name=" " userId="8789bf8f4f584f1c" providerId="LiveId" clId="{9FB7AC48-A02C-4C4D-994F-384577A8DFD5}" dt="2020-06-01T12:03:42.405" v="282" actId="478"/>
          <ac:picMkLst>
            <pc:docMk/>
            <pc:sldMk cId="1152421455" sldId="258"/>
            <ac:picMk id="184" creationId="{481A9A5D-40E3-4BD3-91EC-A839987F66AD}"/>
          </ac:picMkLst>
        </pc:picChg>
        <pc:picChg chg="mod ord topLvl">
          <ac:chgData name=" " userId="8789bf8f4f584f1c" providerId="LiveId" clId="{9FB7AC48-A02C-4C4D-994F-384577A8DFD5}" dt="2020-06-03T03:58:09.311" v="4883" actId="164"/>
          <ac:picMkLst>
            <pc:docMk/>
            <pc:sldMk cId="1152421455" sldId="258"/>
            <ac:picMk id="185" creationId="{03E08B46-E904-4077-93CD-A5BA147C43E9}"/>
          </ac:picMkLst>
        </pc:picChg>
        <pc:picChg chg="add del mod">
          <ac:chgData name=" " userId="8789bf8f4f584f1c" providerId="LiveId" clId="{9FB7AC48-A02C-4C4D-994F-384577A8DFD5}" dt="2020-06-01T12:03:41.962" v="281" actId="478"/>
          <ac:picMkLst>
            <pc:docMk/>
            <pc:sldMk cId="1152421455" sldId="258"/>
            <ac:picMk id="187" creationId="{165CE49F-7247-44CB-A41F-6756D3804410}"/>
          </ac:picMkLst>
        </pc:picChg>
        <pc:picChg chg="mod ord topLvl">
          <ac:chgData name=" " userId="8789bf8f4f584f1c" providerId="LiveId" clId="{9FB7AC48-A02C-4C4D-994F-384577A8DFD5}" dt="2020-06-03T03:58:58.394" v="4899" actId="164"/>
          <ac:picMkLst>
            <pc:docMk/>
            <pc:sldMk cId="1152421455" sldId="258"/>
            <ac:picMk id="188" creationId="{C0352CDA-E10F-4108-95CB-446EF4D2A02B}"/>
          </ac:picMkLst>
        </pc:picChg>
        <pc:picChg chg="add del mod">
          <ac:chgData name=" " userId="8789bf8f4f584f1c" providerId="LiveId" clId="{9FB7AC48-A02C-4C4D-994F-384577A8DFD5}" dt="2020-06-01T12:03:41.523" v="280" actId="478"/>
          <ac:picMkLst>
            <pc:docMk/>
            <pc:sldMk cId="1152421455" sldId="258"/>
            <ac:picMk id="190" creationId="{9071AD93-62F3-44EF-86C4-3B4C014BFE49}"/>
          </ac:picMkLst>
        </pc:picChg>
        <pc:picChg chg="mod ord topLvl">
          <ac:chgData name=" " userId="8789bf8f4f584f1c" providerId="LiveId" clId="{9FB7AC48-A02C-4C4D-994F-384577A8DFD5}" dt="2020-06-03T03:59:22.466" v="4908" actId="164"/>
          <ac:picMkLst>
            <pc:docMk/>
            <pc:sldMk cId="1152421455" sldId="258"/>
            <ac:picMk id="191" creationId="{91610E5A-1FD8-4C30-8647-E7EA68334B3A}"/>
          </ac:picMkLst>
        </pc:picChg>
        <pc:picChg chg="add del mod">
          <ac:chgData name=" " userId="8789bf8f4f584f1c" providerId="LiveId" clId="{9FB7AC48-A02C-4C4D-994F-384577A8DFD5}" dt="2020-06-01T12:03:41.051" v="279" actId="478"/>
          <ac:picMkLst>
            <pc:docMk/>
            <pc:sldMk cId="1152421455" sldId="258"/>
            <ac:picMk id="193" creationId="{FD79798B-6625-46DF-A7D9-75F894B3A56B}"/>
          </ac:picMkLst>
        </pc:picChg>
        <pc:picChg chg="mod ord topLvl">
          <ac:chgData name=" " userId="8789bf8f4f584f1c" providerId="LiveId" clId="{9FB7AC48-A02C-4C4D-994F-384577A8DFD5}" dt="2020-06-03T04:00:00.510" v="4916" actId="164"/>
          <ac:picMkLst>
            <pc:docMk/>
            <pc:sldMk cId="1152421455" sldId="258"/>
            <ac:picMk id="194" creationId="{0F50559F-83B7-463C-8842-EE3A2714828B}"/>
          </ac:picMkLst>
        </pc:picChg>
        <pc:picChg chg="add del mod">
          <ac:chgData name=" " userId="8789bf8f4f584f1c" providerId="LiveId" clId="{9FB7AC48-A02C-4C4D-994F-384577A8DFD5}" dt="2020-06-01T12:03:40.562" v="278" actId="478"/>
          <ac:picMkLst>
            <pc:docMk/>
            <pc:sldMk cId="1152421455" sldId="258"/>
            <ac:picMk id="196" creationId="{7FF200C5-DA05-46A5-9C07-CD2B4F8E68C5}"/>
          </ac:picMkLst>
        </pc:picChg>
        <pc:picChg chg="mod ord topLvl">
          <ac:chgData name=" " userId="8789bf8f4f584f1c" providerId="LiveId" clId="{9FB7AC48-A02C-4C4D-994F-384577A8DFD5}" dt="2020-06-03T04:00:22.302" v="4919" actId="164"/>
          <ac:picMkLst>
            <pc:docMk/>
            <pc:sldMk cId="1152421455" sldId="258"/>
            <ac:picMk id="197" creationId="{26D029CE-2B3D-4B5E-832F-CF4494F6328E}"/>
          </ac:picMkLst>
        </pc:picChg>
        <pc:picChg chg="add del mod">
          <ac:chgData name=" " userId="8789bf8f4f584f1c" providerId="LiveId" clId="{9FB7AC48-A02C-4C4D-994F-384577A8DFD5}" dt="2020-06-01T12:03:40.058" v="277" actId="478"/>
          <ac:picMkLst>
            <pc:docMk/>
            <pc:sldMk cId="1152421455" sldId="258"/>
            <ac:picMk id="199" creationId="{69F6156A-40B1-4B98-8FDD-EDBBB9877A99}"/>
          </ac:picMkLst>
        </pc:picChg>
        <pc:picChg chg="mod ord topLvl">
          <ac:chgData name=" " userId="8789bf8f4f584f1c" providerId="LiveId" clId="{9FB7AC48-A02C-4C4D-994F-384577A8DFD5}" dt="2020-06-03T04:00:34.721" v="4922" actId="164"/>
          <ac:picMkLst>
            <pc:docMk/>
            <pc:sldMk cId="1152421455" sldId="258"/>
            <ac:picMk id="200" creationId="{53718F48-3750-4EF1-816A-454E8456AE71}"/>
          </ac:picMkLst>
        </pc:picChg>
        <pc:picChg chg="add del mod">
          <ac:chgData name=" " userId="8789bf8f4f584f1c" providerId="LiveId" clId="{9FB7AC48-A02C-4C4D-994F-384577A8DFD5}" dt="2020-06-01T12:03:39.543" v="276" actId="478"/>
          <ac:picMkLst>
            <pc:docMk/>
            <pc:sldMk cId="1152421455" sldId="258"/>
            <ac:picMk id="202" creationId="{B02F769D-BECA-4A70-B9B5-A23EF8D4F11D}"/>
          </ac:picMkLst>
        </pc:picChg>
        <pc:picChg chg="mod ord topLvl">
          <ac:chgData name=" " userId="8789bf8f4f584f1c" providerId="LiveId" clId="{9FB7AC48-A02C-4C4D-994F-384577A8DFD5}" dt="2020-06-03T03:57:18.823" v="4868" actId="167"/>
          <ac:picMkLst>
            <pc:docMk/>
            <pc:sldMk cId="1152421455" sldId="258"/>
            <ac:picMk id="203" creationId="{BE2474E7-3BF1-4705-B73E-7313510B5DB3}"/>
          </ac:picMkLst>
        </pc:picChg>
        <pc:picChg chg="add del mod">
          <ac:chgData name=" " userId="8789bf8f4f584f1c" providerId="LiveId" clId="{9FB7AC48-A02C-4C4D-994F-384577A8DFD5}" dt="2020-06-01T12:01:57.107" v="261" actId="478"/>
          <ac:picMkLst>
            <pc:docMk/>
            <pc:sldMk cId="1152421455" sldId="258"/>
            <ac:picMk id="205" creationId="{6A8F4FD4-1311-4E81-9369-14AF10E0BBE9}"/>
          </ac:picMkLst>
        </pc:picChg>
        <pc:picChg chg="add mod ord">
          <ac:chgData name=" " userId="8789bf8f4f584f1c" providerId="LiveId" clId="{9FB7AC48-A02C-4C4D-994F-384577A8DFD5}" dt="2020-06-03T03:56:14.104" v="4858" actId="1076"/>
          <ac:picMkLst>
            <pc:docMk/>
            <pc:sldMk cId="1152421455" sldId="258"/>
            <ac:picMk id="206" creationId="{84A585FF-7939-4A81-865A-A22B82F19E01}"/>
          </ac:picMkLst>
        </pc:picChg>
        <pc:picChg chg="add del mod">
          <ac:chgData name=" " userId="8789bf8f4f584f1c" providerId="LiveId" clId="{9FB7AC48-A02C-4C4D-994F-384577A8DFD5}" dt="2020-06-01T17:17:41.530" v="665" actId="478"/>
          <ac:picMkLst>
            <pc:docMk/>
            <pc:sldMk cId="1152421455" sldId="258"/>
            <ac:picMk id="207" creationId="{A8811C9E-BF5E-46CB-A0FA-5F45F1124ACE}"/>
          </ac:picMkLst>
        </pc:picChg>
        <pc:picChg chg="add del mod">
          <ac:chgData name=" " userId="8789bf8f4f584f1c" providerId="LiveId" clId="{9FB7AC48-A02C-4C4D-994F-384577A8DFD5}" dt="2020-06-01T17:36:00.291" v="1372" actId="478"/>
          <ac:picMkLst>
            <pc:docMk/>
            <pc:sldMk cId="1152421455" sldId="258"/>
            <ac:picMk id="208" creationId="{B28134B5-22E7-4436-B8D0-DD5DCCBC7DFF}"/>
          </ac:picMkLst>
        </pc:picChg>
        <pc:picChg chg="add del mod">
          <ac:chgData name=" " userId="8789bf8f4f584f1c" providerId="LiveId" clId="{9FB7AC48-A02C-4C4D-994F-384577A8DFD5}" dt="2020-06-01T17:36:01.906" v="1374" actId="478"/>
          <ac:picMkLst>
            <pc:docMk/>
            <pc:sldMk cId="1152421455" sldId="258"/>
            <ac:picMk id="209" creationId="{1603BEA9-DC49-4EBC-A576-CAB6AF0EC4B9}"/>
          </ac:picMkLst>
        </pc:picChg>
        <pc:picChg chg="add mod">
          <ac:chgData name=" " userId="8789bf8f4f584f1c" providerId="LiveId" clId="{9FB7AC48-A02C-4C4D-994F-384577A8DFD5}" dt="2020-06-03T03:47:22.007" v="4763" actId="165"/>
          <ac:picMkLst>
            <pc:docMk/>
            <pc:sldMk cId="1152421455" sldId="258"/>
            <ac:picMk id="210" creationId="{DC2ACFBB-4C3C-4DBF-996D-23F4F92ECA2F}"/>
          </ac:picMkLst>
        </pc:picChg>
        <pc:picChg chg="add del mod">
          <ac:chgData name=" " userId="8789bf8f4f584f1c" providerId="LiveId" clId="{9FB7AC48-A02C-4C4D-994F-384577A8DFD5}" dt="2020-06-01T12:08:47.165" v="368" actId="478"/>
          <ac:picMkLst>
            <pc:docMk/>
            <pc:sldMk cId="1152421455" sldId="258"/>
            <ac:picMk id="211" creationId="{55E9181F-B8CB-4745-BEDE-BA052829140A}"/>
          </ac:picMkLst>
        </pc:picChg>
        <pc:picChg chg="add del mod">
          <ac:chgData name=" " userId="8789bf8f4f584f1c" providerId="LiveId" clId="{9FB7AC48-A02C-4C4D-994F-384577A8DFD5}" dt="2020-06-01T12:08:47.730" v="369" actId="478"/>
          <ac:picMkLst>
            <pc:docMk/>
            <pc:sldMk cId="1152421455" sldId="258"/>
            <ac:picMk id="212" creationId="{279A5F1F-F04A-4AAF-8958-F745F3536016}"/>
          </ac:picMkLst>
        </pc:picChg>
        <pc:picChg chg="add mod topLvl">
          <ac:chgData name=" " userId="8789bf8f4f584f1c" providerId="LiveId" clId="{9FB7AC48-A02C-4C4D-994F-384577A8DFD5}" dt="2020-06-03T03:54:02.857" v="4824" actId="1076"/>
          <ac:picMkLst>
            <pc:docMk/>
            <pc:sldMk cId="1152421455" sldId="258"/>
            <ac:picMk id="213" creationId="{3EFA9535-9CC4-43B2-9F89-3CCEF182049A}"/>
          </ac:picMkLst>
        </pc:picChg>
        <pc:picChg chg="add mod topLvl">
          <ac:chgData name=" " userId="8789bf8f4f584f1c" providerId="LiveId" clId="{9FB7AC48-A02C-4C4D-994F-384577A8DFD5}" dt="2020-06-03T03:48:32.798" v="4767" actId="164"/>
          <ac:picMkLst>
            <pc:docMk/>
            <pc:sldMk cId="1152421455" sldId="258"/>
            <ac:picMk id="214" creationId="{9F56EBFE-C834-4C65-8301-E850AFD94CF4}"/>
          </ac:picMkLst>
        </pc:picChg>
        <pc:picChg chg="add mod">
          <ac:chgData name=" " userId="8789bf8f4f584f1c" providerId="LiveId" clId="{9FB7AC48-A02C-4C4D-994F-384577A8DFD5}" dt="2020-06-03T03:54:50.768" v="4838" actId="1076"/>
          <ac:picMkLst>
            <pc:docMk/>
            <pc:sldMk cId="1152421455" sldId="258"/>
            <ac:picMk id="215" creationId="{434052F5-9884-4ECD-9C58-F9CE17C38B9B}"/>
          </ac:picMkLst>
        </pc:picChg>
        <pc:picChg chg="add mod">
          <ac:chgData name=" " userId="8789bf8f4f584f1c" providerId="LiveId" clId="{9FB7AC48-A02C-4C4D-994F-384577A8DFD5}" dt="2020-06-03T03:55:19.006" v="4848" actId="1076"/>
          <ac:picMkLst>
            <pc:docMk/>
            <pc:sldMk cId="1152421455" sldId="258"/>
            <ac:picMk id="216" creationId="{99C7A770-922F-44DE-8810-7AF075003E77}"/>
          </ac:picMkLst>
        </pc:picChg>
        <pc:picChg chg="add mod topLvl">
          <ac:chgData name=" " userId="8789bf8f4f584f1c" providerId="LiveId" clId="{9FB7AC48-A02C-4C4D-994F-384577A8DFD5}" dt="2020-06-03T03:46:38.238" v="4758" actId="164"/>
          <ac:picMkLst>
            <pc:docMk/>
            <pc:sldMk cId="1152421455" sldId="258"/>
            <ac:picMk id="217" creationId="{D78971F0-C7B8-4C3A-B613-1EE2A3A45A53}"/>
          </ac:picMkLst>
        </pc:picChg>
        <pc:picChg chg="add mod ord topLvl">
          <ac:chgData name=" " userId="8789bf8f4f584f1c" providerId="LiveId" clId="{9FB7AC48-A02C-4C4D-994F-384577A8DFD5}" dt="2020-06-03T03:50:21.128" v="4775" actId="167"/>
          <ac:picMkLst>
            <pc:docMk/>
            <pc:sldMk cId="1152421455" sldId="258"/>
            <ac:picMk id="218" creationId="{ABF05BF5-1B4B-4BA8-A5D0-EF3BAEB78936}"/>
          </ac:picMkLst>
        </pc:picChg>
        <pc:picChg chg="add mod ord topLvl">
          <ac:chgData name=" " userId="8789bf8f4f584f1c" providerId="LiveId" clId="{9FB7AC48-A02C-4C4D-994F-384577A8DFD5}" dt="2020-06-03T03:51:55.527" v="4791" actId="167"/>
          <ac:picMkLst>
            <pc:docMk/>
            <pc:sldMk cId="1152421455" sldId="258"/>
            <ac:picMk id="219" creationId="{8C930C0E-F96A-47CD-8EA2-F50D12E0FA58}"/>
          </ac:picMkLst>
        </pc:picChg>
        <pc:picChg chg="add mod">
          <ac:chgData name=" " userId="8789bf8f4f584f1c" providerId="LiveId" clId="{9FB7AC48-A02C-4C4D-994F-384577A8DFD5}" dt="2020-06-03T03:57:58.377" v="4880" actId="1076"/>
          <ac:picMkLst>
            <pc:docMk/>
            <pc:sldMk cId="1152421455" sldId="258"/>
            <ac:picMk id="220" creationId="{34FEFEBB-9008-448C-B729-9B73E8474DCD}"/>
          </ac:picMkLst>
        </pc:picChg>
        <pc:picChg chg="add mod">
          <ac:chgData name=" " userId="8789bf8f4f584f1c" providerId="LiveId" clId="{9FB7AC48-A02C-4C4D-994F-384577A8DFD5}" dt="2020-06-03T03:58:45.913" v="4897" actId="1076"/>
          <ac:picMkLst>
            <pc:docMk/>
            <pc:sldMk cId="1152421455" sldId="258"/>
            <ac:picMk id="221" creationId="{675F1F01-0EF9-46B0-B756-AFF8FAA1523C}"/>
          </ac:picMkLst>
        </pc:picChg>
        <pc:picChg chg="add mod">
          <ac:chgData name=" " userId="8789bf8f4f584f1c" providerId="LiveId" clId="{9FB7AC48-A02C-4C4D-994F-384577A8DFD5}" dt="2020-06-03T03:45:55.101" v="4753" actId="164"/>
          <ac:picMkLst>
            <pc:docMk/>
            <pc:sldMk cId="1152421455" sldId="258"/>
            <ac:picMk id="222" creationId="{AAF8EB70-CDD8-4F70-9096-3C1347278E23}"/>
          </ac:picMkLst>
        </pc:picChg>
        <pc:picChg chg="add mod">
          <ac:chgData name=" " userId="8789bf8f4f584f1c" providerId="LiveId" clId="{9FB7AC48-A02C-4C4D-994F-384577A8DFD5}" dt="2020-06-03T03:45:58.798" v="4754" actId="164"/>
          <ac:picMkLst>
            <pc:docMk/>
            <pc:sldMk cId="1152421455" sldId="258"/>
            <ac:picMk id="223" creationId="{071F2A77-C87C-472C-84EA-04461BFEDE04}"/>
          </ac:picMkLst>
        </pc:picChg>
        <pc:picChg chg="add mod">
          <ac:chgData name=" " userId="8789bf8f4f584f1c" providerId="LiveId" clId="{9FB7AC48-A02C-4C4D-994F-384577A8DFD5}" dt="2020-06-03T03:46:04.262" v="4755" actId="164"/>
          <ac:picMkLst>
            <pc:docMk/>
            <pc:sldMk cId="1152421455" sldId="258"/>
            <ac:picMk id="224" creationId="{67DB3EE1-DA36-472B-81DC-4A634257EFF4}"/>
          </ac:picMkLst>
        </pc:picChg>
        <pc:picChg chg="add mod">
          <ac:chgData name=" " userId="8789bf8f4f584f1c" providerId="LiveId" clId="{9FB7AC48-A02C-4C4D-994F-384577A8DFD5}" dt="2020-06-03T03:46:07.199" v="4756" actId="164"/>
          <ac:picMkLst>
            <pc:docMk/>
            <pc:sldMk cId="1152421455" sldId="258"/>
            <ac:picMk id="225" creationId="{8825ABB3-3AF1-4DA2-87FE-1C5A9DFBECE2}"/>
          </ac:picMkLst>
        </pc:picChg>
        <pc:picChg chg="add mod ord topLvl">
          <ac:chgData name=" " userId="8789bf8f4f584f1c" providerId="LiveId" clId="{9FB7AC48-A02C-4C4D-994F-384577A8DFD5}" dt="2020-06-03T03:52:54.186" v="4803" actId="167"/>
          <ac:picMkLst>
            <pc:docMk/>
            <pc:sldMk cId="1152421455" sldId="258"/>
            <ac:picMk id="226" creationId="{1E3D8B07-BC65-474A-AADE-3CBCFD30C9D1}"/>
          </ac:picMkLst>
        </pc:picChg>
        <pc:picChg chg="add del mod">
          <ac:chgData name=" " userId="8789bf8f4f584f1c" providerId="LiveId" clId="{9FB7AC48-A02C-4C4D-994F-384577A8DFD5}" dt="2020-06-01T12:08:51.980" v="371" actId="21"/>
          <ac:picMkLst>
            <pc:docMk/>
            <pc:sldMk cId="1152421455" sldId="258"/>
            <ac:picMk id="227" creationId="{2B4766D9-948B-4E1C-ABB5-F50E3E0F6798}"/>
          </ac:picMkLst>
        </pc:picChg>
        <pc:picChg chg="add mod">
          <ac:chgData name=" " userId="8789bf8f4f584f1c" providerId="LiveId" clId="{9FB7AC48-A02C-4C4D-994F-384577A8DFD5}" dt="2020-06-01T12:09:48.073" v="385" actId="571"/>
          <ac:picMkLst>
            <pc:docMk/>
            <pc:sldMk cId="1152421455" sldId="258"/>
            <ac:picMk id="228" creationId="{BE05EBC4-4F89-4CE6-A6FD-1D7742956011}"/>
          </ac:picMkLst>
        </pc:picChg>
        <pc:cxnChg chg="del mod">
          <ac:chgData name=" " userId="8789bf8f4f584f1c" providerId="LiveId" clId="{9FB7AC48-A02C-4C4D-994F-384577A8DFD5}" dt="2020-06-01T18:37:14.794" v="4674" actId="478"/>
          <ac:cxnSpMkLst>
            <pc:docMk/>
            <pc:sldMk cId="1152421455" sldId="258"/>
            <ac:cxnSpMk id="13" creationId="{1D4A3982-4877-450A-91E8-E1580DB6C68B}"/>
          </ac:cxnSpMkLst>
        </pc:cxnChg>
        <pc:cxnChg chg="del mod">
          <ac:chgData name=" " userId="8789bf8f4f584f1c" providerId="LiveId" clId="{9FB7AC48-A02C-4C4D-994F-384577A8DFD5}" dt="2020-06-01T18:37:16.121" v="4675" actId="478"/>
          <ac:cxnSpMkLst>
            <pc:docMk/>
            <pc:sldMk cId="1152421455" sldId="258"/>
            <ac:cxnSpMk id="14" creationId="{C719985F-8348-4E7F-8B51-5CCD39D930C1}"/>
          </ac:cxnSpMkLst>
        </pc:cxnChg>
      </pc:sldChg>
      <pc:sldChg chg="addSp delSp modSp new mod">
        <pc:chgData name=" " userId="8789bf8f4f584f1c" providerId="LiveId" clId="{9FB7AC48-A02C-4C4D-994F-384577A8DFD5}" dt="2020-06-03T03:36:19.186" v="4702" actId="478"/>
        <pc:sldMkLst>
          <pc:docMk/>
          <pc:sldMk cId="4294742990" sldId="259"/>
        </pc:sldMkLst>
        <pc:spChg chg="del">
          <ac:chgData name=" " userId="8789bf8f4f584f1c" providerId="LiveId" clId="{9FB7AC48-A02C-4C4D-994F-384577A8DFD5}" dt="2020-06-03T03:36:14.140" v="4695"/>
          <ac:spMkLst>
            <pc:docMk/>
            <pc:sldMk cId="4294742990" sldId="259"/>
            <ac:spMk id="3" creationId="{45130B56-0E96-4BC7-8636-0ACBB74AC38F}"/>
          </ac:spMkLst>
        </pc:spChg>
        <pc:spChg chg="add mod">
          <ac:chgData name=" " userId="8789bf8f4f584f1c" providerId="LiveId" clId="{9FB7AC48-A02C-4C4D-994F-384577A8DFD5}" dt="2020-06-03T03:36:19.186" v="4702" actId="478"/>
          <ac:spMkLst>
            <pc:docMk/>
            <pc:sldMk cId="4294742990" sldId="259"/>
            <ac:spMk id="9" creationId="{DB3E0D83-035D-4D22-AE4E-7B48B5996005}"/>
          </ac:spMkLst>
        </pc:spChg>
        <pc:picChg chg="add del mod">
          <ac:chgData name=" " userId="8789bf8f4f584f1c" providerId="LiveId" clId="{9FB7AC48-A02C-4C4D-994F-384577A8DFD5}" dt="2020-06-03T03:36:19.186" v="4702" actId="478"/>
          <ac:picMkLst>
            <pc:docMk/>
            <pc:sldMk cId="4294742990" sldId="259"/>
            <ac:picMk id="7" creationId="{C94D00CA-4F36-40EF-A40B-E81E54B97ED6}"/>
          </ac:picMkLst>
        </pc:picChg>
        <pc:cxnChg chg="add mod">
          <ac:chgData name=" " userId="8789bf8f4f584f1c" providerId="LiveId" clId="{9FB7AC48-A02C-4C4D-994F-384577A8DFD5}" dt="2020-06-01T18:37:11.273" v="4673"/>
          <ac:cxnSpMkLst>
            <pc:docMk/>
            <pc:sldMk cId="4294742990" sldId="259"/>
            <ac:cxnSpMk id="4" creationId="{CA1A90C0-8D9D-43AC-93D4-88C8BC3EED89}"/>
          </ac:cxnSpMkLst>
        </pc:cxnChg>
        <pc:cxnChg chg="add mod">
          <ac:chgData name=" " userId="8789bf8f4f584f1c" providerId="LiveId" clId="{9FB7AC48-A02C-4C4D-994F-384577A8DFD5}" dt="2020-06-01T18:37:11.273" v="4673"/>
          <ac:cxnSpMkLst>
            <pc:docMk/>
            <pc:sldMk cId="4294742990" sldId="259"/>
            <ac:cxnSpMk id="5" creationId="{3C1ED27C-84F3-4455-BC86-2E18F6E3081A}"/>
          </ac:cxnSpMkLst>
        </pc:cxnChg>
      </pc:sldChg>
      <pc:sldChg chg="addSp delSp modSp del mod">
        <pc:chgData name=" " userId="8789bf8f4f584f1c" providerId="LiveId" clId="{9FB7AC48-A02C-4C4D-994F-384577A8DFD5}" dt="2020-06-01T18:25:21.031" v="4626" actId="47"/>
        <pc:sldMkLst>
          <pc:docMk/>
          <pc:sldMk cId="3725233131" sldId="260"/>
        </pc:sldMkLst>
        <pc:grpChg chg="del">
          <ac:chgData name=" " userId="8789bf8f4f584f1c" providerId="LiveId" clId="{9FB7AC48-A02C-4C4D-994F-384577A8DFD5}" dt="2020-06-01T11:58:16.360" v="170" actId="165"/>
          <ac:grpSpMkLst>
            <pc:docMk/>
            <pc:sldMk cId="3725233131" sldId="260"/>
            <ac:grpSpMk id="62" creationId="{7986D07C-1FDD-42E9-9C53-10A46E500A7D}"/>
          </ac:grpSpMkLst>
        </pc:grpChg>
        <pc:grpChg chg="del">
          <ac:chgData name=" " userId="8789bf8f4f584f1c" providerId="LiveId" clId="{9FB7AC48-A02C-4C4D-994F-384577A8DFD5}" dt="2020-06-01T11:58:17.529" v="171" actId="165"/>
          <ac:grpSpMkLst>
            <pc:docMk/>
            <pc:sldMk cId="3725233131" sldId="260"/>
            <ac:grpSpMk id="64" creationId="{962466CF-1A62-47B6-B1BC-3124308FB2A8}"/>
          </ac:grpSpMkLst>
        </pc:grpChg>
        <pc:picChg chg="add del mod">
          <ac:chgData name=" " userId="8789bf8f4f584f1c" providerId="LiveId" clId="{9FB7AC48-A02C-4C4D-994F-384577A8DFD5}" dt="2020-06-01T18:25:18.272" v="4623" actId="478"/>
          <ac:picMkLst>
            <pc:docMk/>
            <pc:sldMk cId="3725233131" sldId="260"/>
            <ac:picMk id="29" creationId="{49FBF8BD-B669-4139-8005-E0EEDEDA6178}"/>
          </ac:picMkLst>
        </pc:picChg>
        <pc:picChg chg="add del mod">
          <ac:chgData name=" " userId="8789bf8f4f584f1c" providerId="LiveId" clId="{9FB7AC48-A02C-4C4D-994F-384577A8DFD5}" dt="2020-06-01T18:25:17.497" v="4622" actId="478"/>
          <ac:picMkLst>
            <pc:docMk/>
            <pc:sldMk cId="3725233131" sldId="260"/>
            <ac:picMk id="30" creationId="{DAEBAEC1-FF0E-4DB2-812F-AEEB7C63F374}"/>
          </ac:picMkLst>
        </pc:picChg>
        <pc:picChg chg="add del mod">
          <ac:chgData name=" " userId="8789bf8f4f584f1c" providerId="LiveId" clId="{9FB7AC48-A02C-4C4D-994F-384577A8DFD5}" dt="2020-06-01T17:52:41.027" v="2605" actId="478"/>
          <ac:picMkLst>
            <pc:docMk/>
            <pc:sldMk cId="3725233131" sldId="260"/>
            <ac:picMk id="31" creationId="{1D7B0CFB-2E7F-4450-9677-F776C9266107}"/>
          </ac:picMkLst>
        </pc:picChg>
        <pc:picChg chg="add del mod">
          <ac:chgData name=" " userId="8789bf8f4f584f1c" providerId="LiveId" clId="{9FB7AC48-A02C-4C4D-994F-384577A8DFD5}" dt="2020-06-01T17:52:40.458" v="2604" actId="478"/>
          <ac:picMkLst>
            <pc:docMk/>
            <pc:sldMk cId="3725233131" sldId="260"/>
            <ac:picMk id="32" creationId="{A50461D7-9F4C-4C5F-AEE2-B1FAB2C4F7C2}"/>
          </ac:picMkLst>
        </pc:picChg>
        <pc:picChg chg="add del mod">
          <ac:chgData name=" " userId="8789bf8f4f584f1c" providerId="LiveId" clId="{9FB7AC48-A02C-4C4D-994F-384577A8DFD5}" dt="2020-06-01T17:52:39.955" v="2603" actId="478"/>
          <ac:picMkLst>
            <pc:docMk/>
            <pc:sldMk cId="3725233131" sldId="260"/>
            <ac:picMk id="33" creationId="{F1503F2E-7405-447F-B0F0-7E43E0F507DD}"/>
          </ac:picMkLst>
        </pc:picChg>
        <pc:picChg chg="add del mod">
          <ac:chgData name=" " userId="8789bf8f4f584f1c" providerId="LiveId" clId="{9FB7AC48-A02C-4C4D-994F-384577A8DFD5}" dt="2020-06-01T17:52:39.279" v="2602" actId="478"/>
          <ac:picMkLst>
            <pc:docMk/>
            <pc:sldMk cId="3725233131" sldId="260"/>
            <ac:picMk id="34" creationId="{A14BB0AB-D465-4F30-B7A9-6C99BFE47FD3}"/>
          </ac:picMkLst>
        </pc:picChg>
        <pc:picChg chg="del mod topLvl">
          <ac:chgData name=" " userId="8789bf8f4f584f1c" providerId="LiveId" clId="{9FB7AC48-A02C-4C4D-994F-384577A8DFD5}" dt="2020-06-01T11:58:19.703" v="172" actId="478"/>
          <ac:picMkLst>
            <pc:docMk/>
            <pc:sldMk cId="3725233131" sldId="260"/>
            <ac:picMk id="37" creationId="{B5CEA8A4-7B8A-42E4-8060-5EC48DD09A4C}"/>
          </ac:picMkLst>
        </pc:picChg>
        <pc:picChg chg="del mod">
          <ac:chgData name=" " userId="8789bf8f4f584f1c" providerId="LiveId" clId="{9FB7AC48-A02C-4C4D-994F-384577A8DFD5}" dt="2020-06-01T11:58:25.728" v="185" actId="478"/>
          <ac:picMkLst>
            <pc:docMk/>
            <pc:sldMk cId="3725233131" sldId="260"/>
            <ac:picMk id="38" creationId="{BE53BE58-E3BF-47EA-8954-00DD59EDD144}"/>
          </ac:picMkLst>
        </pc:picChg>
        <pc:picChg chg="del">
          <ac:chgData name=" " userId="8789bf8f4f584f1c" providerId="LiveId" clId="{9FB7AC48-A02C-4C4D-994F-384577A8DFD5}" dt="2020-06-01T11:58:26.223" v="186" actId="478"/>
          <ac:picMkLst>
            <pc:docMk/>
            <pc:sldMk cId="3725233131" sldId="260"/>
            <ac:picMk id="39" creationId="{73428AAD-368C-4F95-B7C5-63F2852CE8CF}"/>
          </ac:picMkLst>
        </pc:picChg>
        <pc:picChg chg="del mod topLvl">
          <ac:chgData name=" " userId="8789bf8f4f584f1c" providerId="LiveId" clId="{9FB7AC48-A02C-4C4D-994F-384577A8DFD5}" dt="2020-06-01T11:58:20.236" v="173" actId="478"/>
          <ac:picMkLst>
            <pc:docMk/>
            <pc:sldMk cId="3725233131" sldId="260"/>
            <ac:picMk id="40" creationId="{C132F67C-4922-4704-ACCC-09893E10BBEA}"/>
          </ac:picMkLst>
        </pc:picChg>
        <pc:picChg chg="del">
          <ac:chgData name=" " userId="8789bf8f4f584f1c" providerId="LiveId" clId="{9FB7AC48-A02C-4C4D-994F-384577A8DFD5}" dt="2020-06-01T11:58:20.889" v="174" actId="478"/>
          <ac:picMkLst>
            <pc:docMk/>
            <pc:sldMk cId="3725233131" sldId="260"/>
            <ac:picMk id="41" creationId="{F4C5485D-8165-4220-914D-23737B990CFA}"/>
          </ac:picMkLst>
        </pc:picChg>
        <pc:picChg chg="del">
          <ac:chgData name=" " userId="8789bf8f4f584f1c" providerId="LiveId" clId="{9FB7AC48-A02C-4C4D-994F-384577A8DFD5}" dt="2020-06-01T11:58:21.295" v="175" actId="478"/>
          <ac:picMkLst>
            <pc:docMk/>
            <pc:sldMk cId="3725233131" sldId="260"/>
            <ac:picMk id="42" creationId="{EA966C0A-FD64-4765-B3AA-1C020006AC6A}"/>
          </ac:picMkLst>
        </pc:picChg>
        <pc:picChg chg="del">
          <ac:chgData name=" " userId="8789bf8f4f584f1c" providerId="LiveId" clId="{9FB7AC48-A02C-4C4D-994F-384577A8DFD5}" dt="2020-06-01T11:58:21.673" v="176" actId="478"/>
          <ac:picMkLst>
            <pc:docMk/>
            <pc:sldMk cId="3725233131" sldId="260"/>
            <ac:picMk id="43" creationId="{530792BA-EB8A-4D61-9277-BFA34D94FA51}"/>
          </ac:picMkLst>
        </pc:picChg>
        <pc:picChg chg="del">
          <ac:chgData name=" " userId="8789bf8f4f584f1c" providerId="LiveId" clId="{9FB7AC48-A02C-4C4D-994F-384577A8DFD5}" dt="2020-06-01T11:58:22.246" v="177" actId="478"/>
          <ac:picMkLst>
            <pc:docMk/>
            <pc:sldMk cId="3725233131" sldId="260"/>
            <ac:picMk id="44" creationId="{0105F1FC-5113-44FB-9C20-559EB574ED96}"/>
          </ac:picMkLst>
        </pc:picChg>
        <pc:picChg chg="del">
          <ac:chgData name=" " userId="8789bf8f4f584f1c" providerId="LiveId" clId="{9FB7AC48-A02C-4C4D-994F-384577A8DFD5}" dt="2020-06-01T11:58:22.811" v="178" actId="478"/>
          <ac:picMkLst>
            <pc:docMk/>
            <pc:sldMk cId="3725233131" sldId="260"/>
            <ac:picMk id="45" creationId="{8728DCD8-1588-4405-8F97-2FD030F66D27}"/>
          </ac:picMkLst>
        </pc:picChg>
        <pc:picChg chg="del">
          <ac:chgData name=" " userId="8789bf8f4f584f1c" providerId="LiveId" clId="{9FB7AC48-A02C-4C4D-994F-384577A8DFD5}" dt="2020-06-01T11:58:25.336" v="184" actId="478"/>
          <ac:picMkLst>
            <pc:docMk/>
            <pc:sldMk cId="3725233131" sldId="260"/>
            <ac:picMk id="47" creationId="{2F168C9C-6002-4C76-BCDB-3C395974A1DC}"/>
          </ac:picMkLst>
        </pc:picChg>
        <pc:picChg chg="del">
          <ac:chgData name=" " userId="8789bf8f4f584f1c" providerId="LiveId" clId="{9FB7AC48-A02C-4C4D-994F-384577A8DFD5}" dt="2020-06-01T11:58:24.956" v="183" actId="478"/>
          <ac:picMkLst>
            <pc:docMk/>
            <pc:sldMk cId="3725233131" sldId="260"/>
            <ac:picMk id="48" creationId="{3B283F7C-D9B5-41DE-A614-E3B4E001C644}"/>
          </ac:picMkLst>
        </pc:picChg>
        <pc:picChg chg="del">
          <ac:chgData name=" " userId="8789bf8f4f584f1c" providerId="LiveId" clId="{9FB7AC48-A02C-4C4D-994F-384577A8DFD5}" dt="2020-06-01T11:58:24.605" v="182" actId="478"/>
          <ac:picMkLst>
            <pc:docMk/>
            <pc:sldMk cId="3725233131" sldId="260"/>
            <ac:picMk id="49" creationId="{AB2DC133-9276-4553-8F54-D37B08AF0B39}"/>
          </ac:picMkLst>
        </pc:picChg>
        <pc:picChg chg="del">
          <ac:chgData name=" " userId="8789bf8f4f584f1c" providerId="LiveId" clId="{9FB7AC48-A02C-4C4D-994F-384577A8DFD5}" dt="2020-06-01T11:58:24.301" v="181" actId="478"/>
          <ac:picMkLst>
            <pc:docMk/>
            <pc:sldMk cId="3725233131" sldId="260"/>
            <ac:picMk id="50" creationId="{3E8375DD-4A03-44A7-BDAD-13FA72E186FB}"/>
          </ac:picMkLst>
        </pc:picChg>
        <pc:picChg chg="del">
          <ac:chgData name=" " userId="8789bf8f4f584f1c" providerId="LiveId" clId="{9FB7AC48-A02C-4C4D-994F-384577A8DFD5}" dt="2020-06-01T11:58:23.960" v="180" actId="478"/>
          <ac:picMkLst>
            <pc:docMk/>
            <pc:sldMk cId="3725233131" sldId="260"/>
            <ac:picMk id="51" creationId="{78AEF9A9-3052-41E0-9E1D-142375F71CC2}"/>
          </ac:picMkLst>
        </pc:picChg>
        <pc:picChg chg="del">
          <ac:chgData name=" " userId="8789bf8f4f584f1c" providerId="LiveId" clId="{9FB7AC48-A02C-4C4D-994F-384577A8DFD5}" dt="2020-06-01T11:58:23.572" v="179" actId="478"/>
          <ac:picMkLst>
            <pc:docMk/>
            <pc:sldMk cId="3725233131" sldId="260"/>
            <ac:picMk id="52" creationId="{9D738A6E-8906-4DA8-B77E-4C07A352B3C6}"/>
          </ac:picMkLst>
        </pc:picChg>
        <pc:picChg chg="del">
          <ac:chgData name=" " userId="8789bf8f4f584f1c" providerId="LiveId" clId="{9FB7AC48-A02C-4C4D-994F-384577A8DFD5}" dt="2020-06-01T11:58:26.634" v="187" actId="478"/>
          <ac:picMkLst>
            <pc:docMk/>
            <pc:sldMk cId="3725233131" sldId="260"/>
            <ac:picMk id="55" creationId="{5CA0D367-8F18-4C13-9CCD-DDC25F941B9B}"/>
          </ac:picMkLst>
        </pc:picChg>
        <pc:picChg chg="del">
          <ac:chgData name=" " userId="8789bf8f4f584f1c" providerId="LiveId" clId="{9FB7AC48-A02C-4C4D-994F-384577A8DFD5}" dt="2020-06-01T11:58:27.174" v="188" actId="478"/>
          <ac:picMkLst>
            <pc:docMk/>
            <pc:sldMk cId="3725233131" sldId="260"/>
            <ac:picMk id="56" creationId="{C190D200-71CC-4929-8FBC-F777969A9254}"/>
          </ac:picMkLst>
        </pc:picChg>
        <pc:picChg chg="del">
          <ac:chgData name=" " userId="8789bf8f4f584f1c" providerId="LiveId" clId="{9FB7AC48-A02C-4C4D-994F-384577A8DFD5}" dt="2020-06-01T11:58:27.639" v="189" actId="478"/>
          <ac:picMkLst>
            <pc:docMk/>
            <pc:sldMk cId="3725233131" sldId="260"/>
            <ac:picMk id="57" creationId="{213182A9-901C-4FAA-8184-71DBE8FDAA9A}"/>
          </ac:picMkLst>
        </pc:picChg>
        <pc:picChg chg="del">
          <ac:chgData name=" " userId="8789bf8f4f584f1c" providerId="LiveId" clId="{9FB7AC48-A02C-4C4D-994F-384577A8DFD5}" dt="2020-06-01T11:58:28.018" v="190" actId="478"/>
          <ac:picMkLst>
            <pc:docMk/>
            <pc:sldMk cId="3725233131" sldId="260"/>
            <ac:picMk id="58" creationId="{E66BA5C8-0469-4FA4-BF3C-ADB1C57213E6}"/>
          </ac:picMkLst>
        </pc:picChg>
        <pc:picChg chg="del">
          <ac:chgData name=" " userId="8789bf8f4f584f1c" providerId="LiveId" clId="{9FB7AC48-A02C-4C4D-994F-384577A8DFD5}" dt="2020-06-01T11:58:28.386" v="191" actId="478"/>
          <ac:picMkLst>
            <pc:docMk/>
            <pc:sldMk cId="3725233131" sldId="260"/>
            <ac:picMk id="59" creationId="{54E0B6F2-F234-4AE9-89DA-E6DFCAF3E372}"/>
          </ac:picMkLst>
        </pc:picChg>
        <pc:picChg chg="del">
          <ac:chgData name=" " userId="8789bf8f4f584f1c" providerId="LiveId" clId="{9FB7AC48-A02C-4C4D-994F-384577A8DFD5}" dt="2020-06-01T11:58:28.758" v="192" actId="478"/>
          <ac:picMkLst>
            <pc:docMk/>
            <pc:sldMk cId="3725233131" sldId="260"/>
            <ac:picMk id="60" creationId="{2B6EB937-3F17-44B5-BD65-A6A2FF59D355}"/>
          </ac:picMkLst>
        </pc:picChg>
        <pc:picChg chg="del mod topLvl">
          <ac:chgData name=" " userId="8789bf8f4f584f1c" providerId="LiveId" clId="{9FB7AC48-A02C-4C4D-994F-384577A8DFD5}" dt="2020-06-01T18:25:18.939" v="4624" actId="478"/>
          <ac:picMkLst>
            <pc:docMk/>
            <pc:sldMk cId="3725233131" sldId="260"/>
            <ac:picMk id="61" creationId="{26311E58-0EDE-40B2-8E6F-F97000516FFB}"/>
          </ac:picMkLst>
        </pc:picChg>
        <pc:picChg chg="del mod topLvl">
          <ac:chgData name=" " userId="8789bf8f4f584f1c" providerId="LiveId" clId="{9FB7AC48-A02C-4C4D-994F-384577A8DFD5}" dt="2020-06-01T18:25:19.309" v="4625" actId="478"/>
          <ac:picMkLst>
            <pc:docMk/>
            <pc:sldMk cId="3725233131" sldId="260"/>
            <ac:picMk id="63" creationId="{640EAED3-AC9C-4C4F-84EE-3BEC3C514EB8}"/>
          </ac:picMkLst>
        </pc:picChg>
        <pc:cxnChg chg="del">
          <ac:chgData name=" " userId="8789bf8f4f584f1c" providerId="LiveId" clId="{9FB7AC48-A02C-4C4D-994F-384577A8DFD5}" dt="2020-06-01T18:25:16.987" v="4621" actId="478"/>
          <ac:cxnSpMkLst>
            <pc:docMk/>
            <pc:sldMk cId="3725233131" sldId="260"/>
            <ac:cxnSpMk id="5" creationId="{3178B0BD-E1D8-452B-A3D3-FE0AA0145AB8}"/>
          </ac:cxnSpMkLst>
        </pc:cxnChg>
        <pc:cxnChg chg="del">
          <ac:chgData name=" " userId="8789bf8f4f584f1c" providerId="LiveId" clId="{9FB7AC48-A02C-4C4D-994F-384577A8DFD5}" dt="2020-06-01T18:25:15.579" v="4620" actId="478"/>
          <ac:cxnSpMkLst>
            <pc:docMk/>
            <pc:sldMk cId="3725233131" sldId="260"/>
            <ac:cxnSpMk id="7" creationId="{85397B22-6BBE-499F-8FE3-353032584E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21AC-B5B8-42F4-81CC-562E38051ADD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B7FF-E13B-445E-ABDE-FE1A23E8A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4.</a:t>
            </a:r>
          </a:p>
          <a:p>
            <a:r>
              <a:rPr lang="en-US" altLang="ko-KR" dirty="0"/>
              <a:t>5.</a:t>
            </a:r>
          </a:p>
          <a:p>
            <a:r>
              <a:rPr lang="en-US" altLang="ko-KR" dirty="0"/>
              <a:t>6.</a:t>
            </a:r>
          </a:p>
          <a:p>
            <a:r>
              <a:rPr lang="en-US" altLang="ko-KR" dirty="0"/>
              <a:t>7.</a:t>
            </a:r>
          </a:p>
          <a:p>
            <a:r>
              <a:rPr lang="en-US" altLang="ko-KR" dirty="0"/>
              <a:t>8.</a:t>
            </a:r>
          </a:p>
          <a:p>
            <a:r>
              <a:rPr lang="en-US" altLang="ko-KR" dirty="0"/>
              <a:t>9.</a:t>
            </a:r>
          </a:p>
          <a:p>
            <a:r>
              <a:rPr lang="en-US" altLang="ko-KR" dirty="0"/>
              <a:t>10.</a:t>
            </a:r>
          </a:p>
          <a:p>
            <a:r>
              <a:rPr lang="en-US" altLang="ko-KR" dirty="0"/>
              <a:t>11.</a:t>
            </a:r>
          </a:p>
          <a:p>
            <a:r>
              <a:rPr lang="en-US" altLang="ko-KR" dirty="0"/>
              <a:t>12.</a:t>
            </a:r>
          </a:p>
          <a:p>
            <a:r>
              <a:rPr lang="en-US" altLang="ko-KR" dirty="0"/>
              <a:t>13.</a:t>
            </a:r>
          </a:p>
          <a:p>
            <a:r>
              <a:rPr lang="en-US" altLang="ko-KR" dirty="0"/>
              <a:t>14.</a:t>
            </a:r>
          </a:p>
          <a:p>
            <a:r>
              <a:rPr lang="en-US" altLang="ko-KR" dirty="0"/>
              <a:t>15.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B7FF-E13B-445E-ABDE-FE1A23E8A1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4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정신 집중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성기사의 검</a:t>
            </a:r>
            <a:endParaRPr lang="en-US" altLang="ko-KR" dirty="0"/>
          </a:p>
          <a:p>
            <a:r>
              <a:rPr lang="en-US" altLang="ko-KR" dirty="0"/>
              <a:t>3. TNT BOOM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횃불 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아이스 </a:t>
            </a:r>
            <a:r>
              <a:rPr lang="ko-KR" altLang="en-US" dirty="0" err="1"/>
              <a:t>에로우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화염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마법진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아이스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투시</a:t>
            </a:r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공격 잠금</a:t>
            </a:r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 err="1"/>
              <a:t>눈위의</a:t>
            </a:r>
            <a:r>
              <a:rPr lang="ko-KR" altLang="en-US" dirty="0"/>
              <a:t> 방랑자</a:t>
            </a:r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김장독</a:t>
            </a:r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/>
              <a:t>유저의 갈망 </a:t>
            </a:r>
            <a:r>
              <a:rPr lang="en-US" altLang="ko-KR" dirty="0"/>
              <a:t>; </a:t>
            </a:r>
            <a:r>
              <a:rPr lang="ko-KR" altLang="en-US" dirty="0"/>
              <a:t>공격력 증가</a:t>
            </a:r>
            <a:endParaRPr lang="en-US" altLang="ko-KR" dirty="0"/>
          </a:p>
          <a:p>
            <a:r>
              <a:rPr lang="en-US" altLang="ko-KR" dirty="0"/>
              <a:t>14. </a:t>
            </a:r>
            <a:r>
              <a:rPr lang="ko-KR" altLang="en-US" dirty="0"/>
              <a:t>운석 충돌</a:t>
            </a:r>
            <a:endParaRPr lang="en-US" altLang="ko-KR" dirty="0"/>
          </a:p>
          <a:p>
            <a:r>
              <a:rPr lang="en-US" altLang="ko-KR" dirty="0"/>
              <a:t>15. </a:t>
            </a:r>
          </a:p>
          <a:p>
            <a:r>
              <a:rPr lang="en-US" altLang="ko-KR" dirty="0"/>
              <a:t>16. ;</a:t>
            </a:r>
            <a:r>
              <a:rPr lang="ko-KR" altLang="en-US" dirty="0" err="1"/>
              <a:t>유령몬스터에게</a:t>
            </a:r>
            <a:r>
              <a:rPr lang="ko-KR" altLang="en-US" dirty="0"/>
              <a:t> 사용시 유리</a:t>
            </a:r>
            <a:endParaRPr lang="en-US" altLang="ko-KR" dirty="0"/>
          </a:p>
          <a:p>
            <a:r>
              <a:rPr lang="en-US" altLang="ko-KR" dirty="0"/>
              <a:t>17. ; </a:t>
            </a:r>
            <a:r>
              <a:rPr lang="ko-KR" altLang="en-US" dirty="0"/>
              <a:t>속박</a:t>
            </a:r>
            <a:endParaRPr lang="en-US" altLang="ko-KR" dirty="0"/>
          </a:p>
          <a:p>
            <a:r>
              <a:rPr lang="en-US" altLang="ko-KR" dirty="0"/>
              <a:t>18. ;</a:t>
            </a:r>
            <a:r>
              <a:rPr lang="ko-KR" altLang="en-US" dirty="0"/>
              <a:t>불속성한테 사용시 유리</a:t>
            </a:r>
            <a:endParaRPr lang="en-US" altLang="ko-KR" dirty="0"/>
          </a:p>
          <a:p>
            <a:r>
              <a:rPr lang="en-US" altLang="ko-KR" dirty="0"/>
              <a:t>19. ; </a:t>
            </a:r>
            <a:r>
              <a:rPr lang="ko-KR" altLang="en-US" dirty="0"/>
              <a:t>게임 머니 주는 카드</a:t>
            </a:r>
            <a:r>
              <a:rPr lang="en-US" altLang="ko-KR" dirty="0"/>
              <a:t>. </a:t>
            </a:r>
            <a:r>
              <a:rPr lang="ko-KR" altLang="en-US" dirty="0"/>
              <a:t>카드 보여주고 소멸</a:t>
            </a:r>
            <a:endParaRPr lang="en-US" altLang="ko-KR" dirty="0"/>
          </a:p>
          <a:p>
            <a:r>
              <a:rPr lang="en-US" altLang="ko-KR" dirty="0"/>
              <a:t>20. </a:t>
            </a:r>
            <a:r>
              <a:rPr lang="ko-KR" altLang="en-US" dirty="0"/>
              <a:t>쇄빙선 </a:t>
            </a:r>
            <a:r>
              <a:rPr lang="en-US" altLang="ko-KR" dirty="0"/>
              <a:t>; </a:t>
            </a:r>
            <a:r>
              <a:rPr lang="ko-KR" altLang="en-US" dirty="0"/>
              <a:t>얼음속성에게 사용시 유리</a:t>
            </a:r>
            <a:endParaRPr lang="en-US" altLang="ko-KR" dirty="0"/>
          </a:p>
          <a:p>
            <a:r>
              <a:rPr lang="en-US" altLang="ko-KR" dirty="0"/>
              <a:t>21. </a:t>
            </a:r>
            <a:r>
              <a:rPr lang="ko-KR" altLang="en-US" dirty="0"/>
              <a:t>블랙홀 </a:t>
            </a:r>
            <a:r>
              <a:rPr lang="en-US" altLang="ko-KR" dirty="0"/>
              <a:t>;</a:t>
            </a:r>
            <a:r>
              <a:rPr lang="ko-KR" altLang="en-US" dirty="0"/>
              <a:t>공격무효화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AB7FF-E13B-445E-ABDE-FE1A23E8A1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1F68C-CF8A-4792-B9DB-A65CBA170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50415-235E-4A3C-A8E1-2EC98989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6C2D4-CF1A-4399-AB29-352B4339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F8C1F-7427-4416-81A7-C85688A4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8AC1-06CF-426E-9DA9-286CC139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228CC-F4A6-4A14-A9B9-F4D1DA2A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3A406-A6E8-4E12-9988-3A5ED8CE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0B2C-9134-4E8A-A4C5-0712E7C1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8EBC2-7B0E-4776-802A-012B866B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0D5C4-CA4E-45BF-9700-308ADD32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0F4353-E588-4AE6-AFA7-5B45FB28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A11EC-5642-4580-A35D-859D6041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D5F8E-76A8-4AB3-8D85-0A4446D7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BB01D-02BB-4A96-B658-7A15BF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F563F-3226-44A7-B6CA-7973E950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AB05-6DB8-4CC6-805F-7098E63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77067-9837-4437-B655-BE107342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CC733-2E0F-453C-9654-030C2C27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07BAA-3206-4CC6-BC76-4ECFDB1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621FF-1591-46FC-B183-620E943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FF845-DA52-443D-9FE9-86CD419D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50544-CF62-4A15-AFA2-5BB74FF1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54D1-8CCB-4559-9030-70BB9759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20535-97CB-4CF4-8D2F-72626EF9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1020B-453C-4324-ABCD-39C2F39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5E4F-549D-4A30-83B4-047884A8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D6E97-86CD-4E1D-90E7-9FC4A174C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25ADA-8E01-4629-ACA6-06BD27A01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DA5F7-565F-492F-981E-CB6E7A54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5BF10-7AD6-4E26-A7D1-0B5204C1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1E7F6-049D-4263-8811-A41A9B0A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5FE5-555E-48A4-986A-DAD24C9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A800A-0E00-4062-AE2D-17CA503E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1840D-71AD-487C-83C9-E0BE658C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B69FF0-1433-4572-A96B-F5179698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F74C81-17FF-406E-B9DA-01F70EFC4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21C0D-875F-4C83-B27E-A3805E28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EC6B1-C1B9-4CF5-B464-4FD32FF0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52EB2-C696-494B-977E-7818102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DE20C-FD41-47B6-ABB2-7485B57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6554-2B81-4B62-A3EB-5CC4781D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F5914-C5DE-4B21-9A55-51DF55CD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ECD608-93EC-4E8D-8D1C-05C33680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51A04-32CF-43A3-9AA0-393BF61B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39595-BE36-439E-9E3F-E98AE386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B04C9-A96A-4295-8EE9-86DBEDED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B3D5D-0E97-427C-8CE7-4C96052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26DC-8A8E-4B1C-8C34-61C1F02A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0C730-96FA-4E77-BEA1-52F63CFF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6C4B4-65C9-4F03-B0A9-F96A22E6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9A2F0-A4CD-439B-A608-0DE63ED2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80893-4C61-4492-8978-FC9766C6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42495-4226-4ADD-8E11-DA70A4C3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0A1B2F-0FDF-4C86-BEBD-2AE58479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B56E9-309F-4EB4-9D55-2415A539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36A0E-51BB-4361-B1FE-DF239D16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E41E3-A81F-4E5F-B737-C4111DB6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A7470-0105-4D53-889C-6770373B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A200C8-B673-4737-B7FA-EF5AEB80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7AF2D-6959-4817-AF5E-C2ED23EF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9AFA-3880-428D-A1EA-86E5779E3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5054-9004-467F-AD53-EEDFE4E4D6C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0213-94E8-43C4-87FD-096477A9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86EFA-3928-4B10-9AF9-E3E6A2BA9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08AB-2DD7-4C33-8EBB-B1BF1BC9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0.jpg"/><Relationship Id="rId5" Type="http://schemas.microsoft.com/office/2007/relationships/hdphoto" Target="../media/hdphoto1.wdp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18" Type="http://schemas.openxmlformats.org/officeDocument/2006/relationships/image" Target="../media/image29.jpg"/><Relationship Id="rId3" Type="http://schemas.openxmlformats.org/officeDocument/2006/relationships/image" Target="../media/image16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jpg"/><Relationship Id="rId20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microsoft.com/office/2007/relationships/hdphoto" Target="../media/hdphoto3.wdp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19" Type="http://schemas.openxmlformats.org/officeDocument/2006/relationships/image" Target="../media/image30.jpg"/><Relationship Id="rId4" Type="http://schemas.openxmlformats.org/officeDocument/2006/relationships/image" Target="../media/image3.pn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B45AB30-D29E-4262-93E3-1D4BC78B5139}"/>
              </a:ext>
            </a:extLst>
          </p:cNvPr>
          <p:cNvSpPr txBox="1"/>
          <p:nvPr/>
        </p:nvSpPr>
        <p:spPr>
          <a:xfrm>
            <a:off x="1080426" y="957201"/>
            <a:ext cx="6095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빨강 물리 </a:t>
            </a:r>
            <a:r>
              <a:rPr lang="en-US" altLang="ko-KR" sz="2200" dirty="0"/>
              <a:t>/</a:t>
            </a:r>
            <a:r>
              <a:rPr lang="ko-KR" altLang="en-US" sz="2200" dirty="0"/>
              <a:t>파랑 마법 </a:t>
            </a:r>
            <a:r>
              <a:rPr lang="en-US" altLang="ko-KR" sz="2200" dirty="0"/>
              <a:t>/</a:t>
            </a:r>
            <a:r>
              <a:rPr lang="ko-KR" altLang="en-US" sz="2200" dirty="0"/>
              <a:t>초록 회복 </a:t>
            </a:r>
            <a:r>
              <a:rPr lang="en-US" altLang="ko-KR" sz="2200" dirty="0"/>
              <a:t>/</a:t>
            </a:r>
            <a:r>
              <a:rPr lang="ko-KR" altLang="en-US" sz="2200" dirty="0"/>
              <a:t>갈색 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7AB83-A4F1-4707-95F6-C0E2CCBFD99D}"/>
              </a:ext>
            </a:extLst>
          </p:cNvPr>
          <p:cNvSpPr txBox="1"/>
          <p:nvPr/>
        </p:nvSpPr>
        <p:spPr>
          <a:xfrm>
            <a:off x="1047747" y="4180938"/>
            <a:ext cx="127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높이</a:t>
            </a:r>
            <a:r>
              <a:rPr lang="en-US" altLang="ko-KR" dirty="0"/>
              <a:t>7.4 </a:t>
            </a:r>
          </a:p>
          <a:p>
            <a:r>
              <a:rPr lang="ko-KR" altLang="en-US" dirty="0"/>
              <a:t>너비</a:t>
            </a:r>
            <a:r>
              <a:rPr lang="en-US" altLang="ko-KR" dirty="0"/>
              <a:t>6.4</a:t>
            </a:r>
            <a:endParaRPr lang="ko-KR" altLang="en-US" dirty="0"/>
          </a:p>
        </p:txBody>
      </p:sp>
      <p:pic>
        <p:nvPicPr>
          <p:cNvPr id="22" name="그림 21" descr="회로이(가) 표시된 사진&#10;&#10;자동 생성된 설명">
            <a:extLst>
              <a:ext uri="{FF2B5EF4-FFF2-40B4-BE49-F238E27FC236}">
                <a16:creationId xmlns:a16="http://schemas.microsoft.com/office/drawing/2014/main" id="{5EE9CE51-7947-437C-A44F-A4CFCB536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7949" r="15258" b="7949"/>
          <a:stretch/>
        </p:blipFill>
        <p:spPr>
          <a:xfrm>
            <a:off x="4781550" y="1733550"/>
            <a:ext cx="1619250" cy="220027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F64850-49B5-4822-98FE-80DEA1171C6E}"/>
              </a:ext>
            </a:extLst>
          </p:cNvPr>
          <p:cNvCxnSpPr>
            <a:cxnSpLocks/>
          </p:cNvCxnSpPr>
          <p:nvPr/>
        </p:nvCxnSpPr>
        <p:spPr>
          <a:xfrm>
            <a:off x="1047747" y="4232275"/>
            <a:ext cx="0" cy="539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C714773-09D8-414F-A8E8-F7BA2211C314}"/>
              </a:ext>
            </a:extLst>
          </p:cNvPr>
          <p:cNvCxnSpPr>
            <a:cxnSpLocks/>
          </p:cNvCxnSpPr>
          <p:nvPr/>
        </p:nvCxnSpPr>
        <p:spPr>
          <a:xfrm>
            <a:off x="1080426" y="933763"/>
            <a:ext cx="0" cy="539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거울이(가) 표시된 사진&#10;&#10;자동 생성된 설명">
            <a:extLst>
              <a:ext uri="{FF2B5EF4-FFF2-40B4-BE49-F238E27FC236}">
                <a16:creationId xmlns:a16="http://schemas.microsoft.com/office/drawing/2014/main" id="{F79E2FEE-C721-404A-AAF3-DEA079D22E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93" b="89988" l="9982" r="89973">
                        <a14:foregroundMark x1="48921" y1="8393" x2="48921" y2="8393"/>
                        <a14:foregroundMark x1="38624" y1="8993" x2="38624" y2="89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73" t="5381" r="34912" b="18713"/>
          <a:stretch/>
        </p:blipFill>
        <p:spPr>
          <a:xfrm>
            <a:off x="2949963" y="1733550"/>
            <a:ext cx="1558145" cy="22002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F0940F-8921-433B-BFD3-020AB1511D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802" y1="55935" x2="34802" y2="55935"/>
                        <a14:foregroundMark x1="34622" y1="54856" x2="34622" y2="54856"/>
                        <a14:foregroundMark x1="34622" y1="54856" x2="34622" y2="54856"/>
                        <a14:foregroundMark x1="34937" y1="37770" x2="34937" y2="37770"/>
                        <a14:foregroundMark x1="34937" y1="37770" x2="34937" y2="37770"/>
                        <a14:foregroundMark x1="34937" y1="37770" x2="34937" y2="37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44" t="6497" r="35351" b="32450"/>
          <a:stretch/>
        </p:blipFill>
        <p:spPr>
          <a:xfrm>
            <a:off x="1047747" y="1713810"/>
            <a:ext cx="1556564" cy="22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41EDC9A-0514-4584-BA48-DD1EE3E3778D}"/>
              </a:ext>
            </a:extLst>
          </p:cNvPr>
          <p:cNvGrpSpPr>
            <a:grpSpLocks noChangeAspect="1"/>
          </p:cNvGrpSpPr>
          <p:nvPr/>
        </p:nvGrpSpPr>
        <p:grpSpPr>
          <a:xfrm>
            <a:off x="-323364" y="-202750"/>
            <a:ext cx="2304000" cy="2692694"/>
            <a:chOff x="2855569" y="446906"/>
            <a:chExt cx="3896269" cy="4553585"/>
          </a:xfrm>
        </p:grpSpPr>
        <p:pic>
          <p:nvPicPr>
            <p:cNvPr id="6" name="그림 5" descr="시계, 보는, 탑, 어두운이(가) 표시된 사진&#10;&#10;자동 생성된 설명">
              <a:extLst>
                <a:ext uri="{FF2B5EF4-FFF2-40B4-BE49-F238E27FC236}">
                  <a16:creationId xmlns:a16="http://schemas.microsoft.com/office/drawing/2014/main" id="{188491CC-DF99-42C0-8402-4E54AA2C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878" y="960243"/>
              <a:ext cx="2193051" cy="2256912"/>
            </a:xfrm>
            <a:prstGeom prst="rect">
              <a:avLst/>
            </a:prstGeom>
          </p:spPr>
        </p:pic>
        <p:pic>
          <p:nvPicPr>
            <p:cNvPr id="7" name="그림 6" descr="회로이(가) 표시된 사진&#10;&#10;자동 생성된 설명">
              <a:extLst>
                <a:ext uri="{FF2B5EF4-FFF2-40B4-BE49-F238E27FC236}">
                  <a16:creationId xmlns:a16="http://schemas.microsoft.com/office/drawing/2014/main" id="{E334ABC9-67FE-44D6-ADC4-FAD062F2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873" y1="54812" x2="27873" y2="54812"/>
                          <a14:foregroundMark x1="29340" y1="54603" x2="29340" y2="54603"/>
                          <a14:foregroundMark x1="28851" y1="54603" x2="28851" y2="54603"/>
                          <a14:foregroundMark x1="28606" y1="54603" x2="28606" y2="54603"/>
                          <a14:foregroundMark x1="28606" y1="54603" x2="28606" y2="546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69" y="446906"/>
              <a:ext cx="3896269" cy="45535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EA0549-CFCA-4145-B63E-2DBEB3DA0D37}"/>
              </a:ext>
            </a:extLst>
          </p:cNvPr>
          <p:cNvGrpSpPr>
            <a:grpSpLocks noChangeAspect="1"/>
          </p:cNvGrpSpPr>
          <p:nvPr/>
        </p:nvGrpSpPr>
        <p:grpSpPr>
          <a:xfrm>
            <a:off x="2644298" y="-190996"/>
            <a:ext cx="2304000" cy="2692694"/>
            <a:chOff x="2801936" y="307206"/>
            <a:chExt cx="3896269" cy="45535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EFEE5F-C58A-45E2-9404-917B71CDF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01" y="1010921"/>
              <a:ext cx="2141538" cy="2129899"/>
            </a:xfrm>
            <a:prstGeom prst="rect">
              <a:avLst/>
            </a:prstGeom>
          </p:spPr>
        </p:pic>
        <p:pic>
          <p:nvPicPr>
            <p:cNvPr id="10" name="그림 9" descr="회로이(가) 표시된 사진&#10;&#10;자동 생성된 설명">
              <a:extLst>
                <a:ext uri="{FF2B5EF4-FFF2-40B4-BE49-F238E27FC236}">
                  <a16:creationId xmlns:a16="http://schemas.microsoft.com/office/drawing/2014/main" id="{C68BE436-6279-4A69-9D05-17AF43EB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873" y1="54812" x2="27873" y2="54812"/>
                          <a14:foregroundMark x1="29340" y1="54603" x2="29340" y2="54603"/>
                          <a14:foregroundMark x1="28851" y1="54603" x2="28851" y2="54603"/>
                          <a14:foregroundMark x1="28606" y1="54603" x2="28606" y2="54603"/>
                          <a14:foregroundMark x1="28606" y1="54603" x2="28606" y2="546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36" y="307206"/>
              <a:ext cx="3896269" cy="4553585"/>
            </a:xfrm>
            <a:prstGeom prst="rect">
              <a:avLst/>
            </a:prstGeom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776171-E1B3-40BA-9F09-BE3C7740CF45}"/>
              </a:ext>
            </a:extLst>
          </p:cNvPr>
          <p:cNvCxnSpPr>
            <a:cxnSpLocks/>
          </p:cNvCxnSpPr>
          <p:nvPr/>
        </p:nvCxnSpPr>
        <p:spPr>
          <a:xfrm>
            <a:off x="0" y="2292350"/>
            <a:ext cx="121031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5C8AE0-48D1-42B0-BA38-D4EE290C8C90}"/>
              </a:ext>
            </a:extLst>
          </p:cNvPr>
          <p:cNvCxnSpPr>
            <a:cxnSpLocks/>
          </p:cNvCxnSpPr>
          <p:nvPr/>
        </p:nvCxnSpPr>
        <p:spPr>
          <a:xfrm>
            <a:off x="0" y="4564185"/>
            <a:ext cx="121031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8EA9822-80CB-40A2-A563-1C33C95CB5F0}"/>
              </a:ext>
            </a:extLst>
          </p:cNvPr>
          <p:cNvGrpSpPr/>
          <p:nvPr/>
        </p:nvGrpSpPr>
        <p:grpSpPr>
          <a:xfrm>
            <a:off x="-323364" y="2143665"/>
            <a:ext cx="2307834" cy="2664000"/>
            <a:chOff x="-323364" y="2143665"/>
            <a:chExt cx="2307834" cy="26640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866AEDD-A2A6-4F9B-A867-9DDB7FEFB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5" t="12413" r="29125" b="28128"/>
            <a:stretch/>
          </p:blipFill>
          <p:spPr>
            <a:xfrm>
              <a:off x="102124" y="2483440"/>
              <a:ext cx="1351095" cy="1212260"/>
            </a:xfrm>
            <a:prstGeom prst="rect">
              <a:avLst/>
            </a:prstGeom>
          </p:spPr>
        </p:pic>
        <p:pic>
          <p:nvPicPr>
            <p:cNvPr id="27" name="그림 26" descr="회로이(가) 표시된 사진&#10;&#10;자동 생성된 설명">
              <a:extLst>
                <a:ext uri="{FF2B5EF4-FFF2-40B4-BE49-F238E27FC236}">
                  <a16:creationId xmlns:a16="http://schemas.microsoft.com/office/drawing/2014/main" id="{ADE86F69-4CD1-475C-AF6C-CE15965D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364" y="2143665"/>
              <a:ext cx="2307834" cy="2664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D17410-82E4-453E-AEFC-7515BD7C7533}"/>
              </a:ext>
            </a:extLst>
          </p:cNvPr>
          <p:cNvGrpSpPr/>
          <p:nvPr/>
        </p:nvGrpSpPr>
        <p:grpSpPr>
          <a:xfrm>
            <a:off x="2658826" y="2155419"/>
            <a:ext cx="2307834" cy="2664000"/>
            <a:chOff x="1185014" y="2143665"/>
            <a:chExt cx="2307834" cy="2664000"/>
          </a:xfrm>
        </p:grpSpPr>
        <p:pic>
          <p:nvPicPr>
            <p:cNvPr id="67" name="그림 66" descr="그리기이(가) 표시된 사진&#10;&#10;자동 생성된 설명">
              <a:extLst>
                <a:ext uri="{FF2B5EF4-FFF2-40B4-BE49-F238E27FC236}">
                  <a16:creationId xmlns:a16="http://schemas.microsoft.com/office/drawing/2014/main" id="{86B233F1-FC70-40CE-A007-445FAD267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" t="10267" r="6990" b="5525"/>
            <a:stretch/>
          </p:blipFill>
          <p:spPr>
            <a:xfrm>
              <a:off x="1691337" y="2532776"/>
              <a:ext cx="1262298" cy="1253779"/>
            </a:xfrm>
            <a:prstGeom prst="rect">
              <a:avLst/>
            </a:prstGeom>
          </p:spPr>
        </p:pic>
        <p:pic>
          <p:nvPicPr>
            <p:cNvPr id="28" name="그림 27" descr="회로이(가) 표시된 사진&#10;&#10;자동 생성된 설명">
              <a:extLst>
                <a:ext uri="{FF2B5EF4-FFF2-40B4-BE49-F238E27FC236}">
                  <a16:creationId xmlns:a16="http://schemas.microsoft.com/office/drawing/2014/main" id="{9E3CE543-DE22-4A18-83CE-89BBA9BC2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014" y="2143665"/>
              <a:ext cx="2307834" cy="2664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2933F51-95B4-4D92-9912-C4FBBB3F9480}"/>
              </a:ext>
            </a:extLst>
          </p:cNvPr>
          <p:cNvGrpSpPr/>
          <p:nvPr/>
        </p:nvGrpSpPr>
        <p:grpSpPr>
          <a:xfrm>
            <a:off x="5846190" y="2136387"/>
            <a:ext cx="2307834" cy="2664000"/>
            <a:chOff x="2693392" y="2143665"/>
            <a:chExt cx="2307834" cy="2664000"/>
          </a:xfrm>
        </p:grpSpPr>
        <p:pic>
          <p:nvPicPr>
            <p:cNvPr id="70" name="그림 69" descr="플레이트, 음식, 테이블, 하얀색이(가) 표시된 사진&#10;&#10;자동 생성된 설명">
              <a:extLst>
                <a:ext uri="{FF2B5EF4-FFF2-40B4-BE49-F238E27FC236}">
                  <a16:creationId xmlns:a16="http://schemas.microsoft.com/office/drawing/2014/main" id="{73321C75-F734-4D64-8FA7-4B5A3F3D0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5"/>
            <a:stretch/>
          </p:blipFill>
          <p:spPr>
            <a:xfrm>
              <a:off x="3165650" y="2489944"/>
              <a:ext cx="1262298" cy="1469555"/>
            </a:xfrm>
            <a:prstGeom prst="rect">
              <a:avLst/>
            </a:prstGeom>
          </p:spPr>
        </p:pic>
        <p:pic>
          <p:nvPicPr>
            <p:cNvPr id="29" name="그림 28" descr="회로이(가) 표시된 사진&#10;&#10;자동 생성된 설명">
              <a:extLst>
                <a:ext uri="{FF2B5EF4-FFF2-40B4-BE49-F238E27FC236}">
                  <a16:creationId xmlns:a16="http://schemas.microsoft.com/office/drawing/2014/main" id="{46B4C9F6-C8C6-488B-8C82-B4C78A1C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392" y="2143665"/>
              <a:ext cx="2307834" cy="2664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EFC8B3B-378E-473E-9E8E-574E190D1B02}"/>
              </a:ext>
            </a:extLst>
          </p:cNvPr>
          <p:cNvGrpSpPr/>
          <p:nvPr/>
        </p:nvGrpSpPr>
        <p:grpSpPr>
          <a:xfrm>
            <a:off x="5832075" y="-202750"/>
            <a:ext cx="2307834" cy="2664000"/>
            <a:chOff x="4201770" y="2143665"/>
            <a:chExt cx="2307834" cy="2664000"/>
          </a:xfrm>
        </p:grpSpPr>
        <p:pic>
          <p:nvPicPr>
            <p:cNvPr id="73" name="그림 72" descr="음식, 플레이트, 그리기이(가) 표시된 사진&#10;&#10;자동 생성된 설명">
              <a:extLst>
                <a:ext uri="{FF2B5EF4-FFF2-40B4-BE49-F238E27FC236}">
                  <a16:creationId xmlns:a16="http://schemas.microsoft.com/office/drawing/2014/main" id="{EED8567B-1ECC-4157-8852-9F3056F18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6" b="14322"/>
            <a:stretch/>
          </p:blipFill>
          <p:spPr>
            <a:xfrm>
              <a:off x="4729956" y="2542706"/>
              <a:ext cx="1237808" cy="1152993"/>
            </a:xfrm>
            <a:prstGeom prst="rect">
              <a:avLst/>
            </a:prstGeom>
          </p:spPr>
        </p:pic>
        <p:pic>
          <p:nvPicPr>
            <p:cNvPr id="30" name="그림 29" descr="회로이(가) 표시된 사진&#10;&#10;자동 생성된 설명">
              <a:extLst>
                <a:ext uri="{FF2B5EF4-FFF2-40B4-BE49-F238E27FC236}">
                  <a16:creationId xmlns:a16="http://schemas.microsoft.com/office/drawing/2014/main" id="{B4942310-A502-447B-9BA7-23BA4893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1770" y="2143665"/>
              <a:ext cx="2307834" cy="266400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236EED3-9E4F-447C-A665-AEF8D93C79EE}"/>
              </a:ext>
            </a:extLst>
          </p:cNvPr>
          <p:cNvGrpSpPr/>
          <p:nvPr/>
        </p:nvGrpSpPr>
        <p:grpSpPr>
          <a:xfrm>
            <a:off x="2646737" y="4327977"/>
            <a:ext cx="2307834" cy="2664000"/>
            <a:chOff x="4216569" y="-202750"/>
            <a:chExt cx="2307834" cy="2664000"/>
          </a:xfrm>
        </p:grpSpPr>
        <p:pic>
          <p:nvPicPr>
            <p:cNvPr id="49" name="그림 48" descr="테이블, 앉아있는, 노트북, 패브릭이(가) 표시된 사진&#10;&#10;자동 생성된 설명">
              <a:extLst>
                <a:ext uri="{FF2B5EF4-FFF2-40B4-BE49-F238E27FC236}">
                  <a16:creationId xmlns:a16="http://schemas.microsoft.com/office/drawing/2014/main" id="{4E350994-5D88-4017-B404-A3A4D1B8C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861" y="244055"/>
              <a:ext cx="1317998" cy="1032295"/>
            </a:xfrm>
            <a:prstGeom prst="rect">
              <a:avLst/>
            </a:prstGeom>
          </p:spPr>
        </p:pic>
        <p:pic>
          <p:nvPicPr>
            <p:cNvPr id="31" name="그림 30" descr="회로이(가) 표시된 사진&#10;&#10;자동 생성된 설명">
              <a:extLst>
                <a:ext uri="{FF2B5EF4-FFF2-40B4-BE49-F238E27FC236}">
                  <a16:creationId xmlns:a16="http://schemas.microsoft.com/office/drawing/2014/main" id="{D5E3DA69-6701-407D-8F09-A45407B2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569" y="-202750"/>
              <a:ext cx="2307834" cy="2664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D8CF13D-6B44-4482-B754-1386BE92378A}"/>
              </a:ext>
            </a:extLst>
          </p:cNvPr>
          <p:cNvGrpSpPr/>
          <p:nvPr/>
        </p:nvGrpSpPr>
        <p:grpSpPr>
          <a:xfrm>
            <a:off x="5853741" y="4327977"/>
            <a:ext cx="2307834" cy="2664000"/>
            <a:chOff x="5708502" y="-202750"/>
            <a:chExt cx="2307834" cy="2664000"/>
          </a:xfrm>
        </p:grpSpPr>
        <p:pic>
          <p:nvPicPr>
            <p:cNvPr id="52" name="그림 51" descr="테이블, 실내, 앉아있는, 목재의이(가) 표시된 사진&#10;&#10;자동 생성된 설명">
              <a:extLst>
                <a:ext uri="{FF2B5EF4-FFF2-40B4-BE49-F238E27FC236}">
                  <a16:creationId xmlns:a16="http://schemas.microsoft.com/office/drawing/2014/main" id="{E033E849-EF2A-41E4-B9B4-7BC8141CC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143" y="173574"/>
              <a:ext cx="1343144" cy="1261821"/>
            </a:xfrm>
            <a:prstGeom prst="rect">
              <a:avLst/>
            </a:prstGeom>
          </p:spPr>
        </p:pic>
        <p:pic>
          <p:nvPicPr>
            <p:cNvPr id="32" name="그림 31" descr="회로이(가) 표시된 사진&#10;&#10;자동 생성된 설명">
              <a:extLst>
                <a:ext uri="{FF2B5EF4-FFF2-40B4-BE49-F238E27FC236}">
                  <a16:creationId xmlns:a16="http://schemas.microsoft.com/office/drawing/2014/main" id="{5A01950B-44B2-4A02-95C9-AADE731A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502" y="-202750"/>
              <a:ext cx="2307834" cy="26640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0134FA-FB98-4E4C-A9FA-05C5C2E07DBD}"/>
              </a:ext>
            </a:extLst>
          </p:cNvPr>
          <p:cNvGrpSpPr/>
          <p:nvPr/>
        </p:nvGrpSpPr>
        <p:grpSpPr>
          <a:xfrm>
            <a:off x="8791932" y="2122223"/>
            <a:ext cx="2307834" cy="2664000"/>
            <a:chOff x="7221747" y="-202750"/>
            <a:chExt cx="2307834" cy="2664000"/>
          </a:xfrm>
        </p:grpSpPr>
        <p:pic>
          <p:nvPicPr>
            <p:cNvPr id="55" name="그림 54" descr="해변, 일몰이(가) 표시된 사진&#10;&#10;자동 생성된 설명">
              <a:extLst>
                <a:ext uri="{FF2B5EF4-FFF2-40B4-BE49-F238E27FC236}">
                  <a16:creationId xmlns:a16="http://schemas.microsoft.com/office/drawing/2014/main" id="{662EAC28-26D9-405C-85E5-B4AD16F1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215" y="176725"/>
              <a:ext cx="1343145" cy="1138221"/>
            </a:xfrm>
            <a:prstGeom prst="rect">
              <a:avLst/>
            </a:prstGeom>
          </p:spPr>
        </p:pic>
        <p:pic>
          <p:nvPicPr>
            <p:cNvPr id="33" name="그림 32" descr="회로이(가) 표시된 사진&#10;&#10;자동 생성된 설명">
              <a:extLst>
                <a:ext uri="{FF2B5EF4-FFF2-40B4-BE49-F238E27FC236}">
                  <a16:creationId xmlns:a16="http://schemas.microsoft.com/office/drawing/2014/main" id="{23473B56-7E97-4D3F-A00B-5F9002E0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747" y="-202750"/>
              <a:ext cx="2307834" cy="26640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562640-341C-4C3F-B365-23BBDAD4AB85}"/>
              </a:ext>
            </a:extLst>
          </p:cNvPr>
          <p:cNvGrpSpPr/>
          <p:nvPr/>
        </p:nvGrpSpPr>
        <p:grpSpPr>
          <a:xfrm>
            <a:off x="-309249" y="4314149"/>
            <a:ext cx="2307834" cy="2664000"/>
            <a:chOff x="10220483" y="-202750"/>
            <a:chExt cx="2307834" cy="2664000"/>
          </a:xfrm>
        </p:grpSpPr>
        <p:pic>
          <p:nvPicPr>
            <p:cNvPr id="61" name="그림 60" descr="꽃이(가) 표시된 사진&#10;&#10;자동 생성된 설명">
              <a:extLst>
                <a:ext uri="{FF2B5EF4-FFF2-40B4-BE49-F238E27FC236}">
                  <a16:creationId xmlns:a16="http://schemas.microsoft.com/office/drawing/2014/main" id="{043D400E-C32E-40B4-904A-323CE03F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261" y="152551"/>
              <a:ext cx="1302045" cy="1162396"/>
            </a:xfrm>
            <a:prstGeom prst="rect">
              <a:avLst/>
            </a:prstGeom>
          </p:spPr>
        </p:pic>
        <p:pic>
          <p:nvPicPr>
            <p:cNvPr id="47" name="그림 46" descr="회로이(가) 표시된 사진&#10;&#10;자동 생성된 설명">
              <a:extLst>
                <a:ext uri="{FF2B5EF4-FFF2-40B4-BE49-F238E27FC236}">
                  <a16:creationId xmlns:a16="http://schemas.microsoft.com/office/drawing/2014/main" id="{61C7DAB6-BE26-4927-A564-FE0A79274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0483" y="-202750"/>
              <a:ext cx="2307834" cy="2664000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EFDA15-CCAD-4E01-A4C0-AE21C7188A3C}"/>
              </a:ext>
            </a:extLst>
          </p:cNvPr>
          <p:cNvSpPr/>
          <p:nvPr/>
        </p:nvSpPr>
        <p:spPr>
          <a:xfrm>
            <a:off x="399520" y="1372771"/>
            <a:ext cx="861995" cy="1138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시험 전날의 두뇌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739F8-AC97-4E30-A12C-DC07D9EBA402}"/>
              </a:ext>
            </a:extLst>
          </p:cNvPr>
          <p:cNvSpPr/>
          <p:nvPr/>
        </p:nvSpPr>
        <p:spPr>
          <a:xfrm>
            <a:off x="3330710" y="1369779"/>
            <a:ext cx="891068" cy="1576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일을 달인 물약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65B706-05EA-4C42-95C4-DC0021727438}"/>
              </a:ext>
            </a:extLst>
          </p:cNvPr>
          <p:cNvSpPr/>
          <p:nvPr/>
        </p:nvSpPr>
        <p:spPr>
          <a:xfrm>
            <a:off x="3375687" y="5883013"/>
            <a:ext cx="835065" cy="21192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지혜의 원천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521A006-FB6D-4A2F-98A5-B31B1631060D}"/>
              </a:ext>
            </a:extLst>
          </p:cNvPr>
          <p:cNvSpPr/>
          <p:nvPr/>
        </p:nvSpPr>
        <p:spPr>
          <a:xfrm>
            <a:off x="6592433" y="5889180"/>
            <a:ext cx="767908" cy="471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5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Pain</a:t>
            </a:r>
            <a:r>
              <a:rPr lang="ko-KR" altLang="en-US" sz="5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altLang="ko-KR" sz="5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killer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546EE98-4231-4625-A371-BBF49FB4D937}"/>
              </a:ext>
            </a:extLst>
          </p:cNvPr>
          <p:cNvSpPr/>
          <p:nvPr/>
        </p:nvSpPr>
        <p:spPr>
          <a:xfrm>
            <a:off x="9471870" y="3669395"/>
            <a:ext cx="861995" cy="1138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회복의 손길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E68839-C742-486A-8F62-52891B81D71E}"/>
              </a:ext>
            </a:extLst>
          </p:cNvPr>
          <p:cNvSpPr/>
          <p:nvPr/>
        </p:nvSpPr>
        <p:spPr>
          <a:xfrm>
            <a:off x="388519" y="5861321"/>
            <a:ext cx="861995" cy="1138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내성 </a:t>
            </a:r>
            <a:r>
              <a:rPr lang="ko-KR" altLang="en-US" sz="5400" b="1" cap="none" spc="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생성체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9E7F0A-3169-4A93-93CC-0404A0ACBAEC}"/>
              </a:ext>
            </a:extLst>
          </p:cNvPr>
          <p:cNvSpPr/>
          <p:nvPr/>
        </p:nvSpPr>
        <p:spPr>
          <a:xfrm>
            <a:off x="383817" y="3690251"/>
            <a:ext cx="861995" cy="1138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안 아픈 주사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16D3C1-F146-43C2-BD4E-0EB10F73F2F4}"/>
              </a:ext>
            </a:extLst>
          </p:cNvPr>
          <p:cNvSpPr/>
          <p:nvPr/>
        </p:nvSpPr>
        <p:spPr>
          <a:xfrm>
            <a:off x="3351444" y="3710874"/>
            <a:ext cx="870334" cy="144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한국인의 원동력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2FD50D-BF91-4014-9B48-B5EEEA30CA96}"/>
              </a:ext>
            </a:extLst>
          </p:cNvPr>
          <p:cNvSpPr/>
          <p:nvPr/>
        </p:nvSpPr>
        <p:spPr>
          <a:xfrm>
            <a:off x="6574258" y="3712050"/>
            <a:ext cx="809104" cy="4571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  밥  심   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4FA2DC2-DF70-4F27-A404-C87F075F54E8}"/>
              </a:ext>
            </a:extLst>
          </p:cNvPr>
          <p:cNvSpPr/>
          <p:nvPr/>
        </p:nvSpPr>
        <p:spPr>
          <a:xfrm>
            <a:off x="6539839" y="1340808"/>
            <a:ext cx="892306" cy="1350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 </a:t>
            </a:r>
            <a:r>
              <a:rPr lang="ko-KR" altLang="en-US" sz="5400" b="1" cap="none" spc="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왕족발</a:t>
            </a:r>
            <a:r>
              <a:rPr lang="ko-KR" altLang="en-US" sz="54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sx="1000" sy="1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 大자  </a:t>
            </a:r>
            <a:endParaRPr lang="en-US" altLang="ko-KR" sz="54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sx="1000" sy="1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051519-51F0-4DC4-BC7D-8BADD9276A96}"/>
              </a:ext>
            </a:extLst>
          </p:cNvPr>
          <p:cNvSpPr txBox="1"/>
          <p:nvPr/>
        </p:nvSpPr>
        <p:spPr>
          <a:xfrm>
            <a:off x="155096" y="1481651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체력이 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10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FB4097-BB6B-4FAC-9CC5-36DA52AAF3ED}"/>
              </a:ext>
            </a:extLst>
          </p:cNvPr>
          <p:cNvSpPr txBox="1"/>
          <p:nvPr/>
        </p:nvSpPr>
        <p:spPr>
          <a:xfrm>
            <a:off x="3163811" y="1519402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체력이 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30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3DDC88-BF64-4244-9DE4-619CDC6DE18B}"/>
              </a:ext>
            </a:extLst>
          </p:cNvPr>
          <p:cNvSpPr txBox="1"/>
          <p:nvPr/>
        </p:nvSpPr>
        <p:spPr>
          <a:xfrm>
            <a:off x="3136923" y="6036264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회복력이 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30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33FB7E-90F5-4C63-9AB3-C3951CD2FDE0}"/>
              </a:ext>
            </a:extLst>
          </p:cNvPr>
          <p:cNvSpPr txBox="1"/>
          <p:nvPr/>
        </p:nvSpPr>
        <p:spPr>
          <a:xfrm>
            <a:off x="6318448" y="6049077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매 턴마다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 </a:t>
            </a:r>
            <a:r>
              <a:rPr lang="en-US" altLang="ko-KR" sz="1000" b="1" dirty="0">
                <a:latin typeface="Arial Black" panose="020B0A04020102020204" pitchFamily="34" charset="0"/>
              </a:rPr>
              <a:t>15</a:t>
            </a:r>
            <a:r>
              <a:rPr lang="ko-KR" altLang="en-US" sz="1000" b="1" dirty="0">
                <a:latin typeface="Arial Black" panose="020B0A04020102020204" pitchFamily="34" charset="0"/>
              </a:rPr>
              <a:t>씩 체력 증가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48F6FA-871C-48CC-A99B-3234D9E77F19}"/>
              </a:ext>
            </a:extLst>
          </p:cNvPr>
          <p:cNvSpPr txBox="1"/>
          <p:nvPr/>
        </p:nvSpPr>
        <p:spPr>
          <a:xfrm>
            <a:off x="9260400" y="3849641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40</a:t>
            </a:r>
            <a:r>
              <a:rPr lang="ko-KR" altLang="en-US" sz="1000" b="1" dirty="0">
                <a:latin typeface="Arial Black" panose="020B0A04020102020204" pitchFamily="34" charset="0"/>
              </a:rPr>
              <a:t>의 체력이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AD8BDA-9886-4547-AAB3-6F0C82D7AF75}"/>
              </a:ext>
            </a:extLst>
          </p:cNvPr>
          <p:cNvGrpSpPr/>
          <p:nvPr/>
        </p:nvGrpSpPr>
        <p:grpSpPr>
          <a:xfrm>
            <a:off x="8811800" y="-159079"/>
            <a:ext cx="2249508" cy="2638609"/>
            <a:chOff x="8732614" y="-187812"/>
            <a:chExt cx="2249508" cy="2638609"/>
          </a:xfrm>
        </p:grpSpPr>
        <p:pic>
          <p:nvPicPr>
            <p:cNvPr id="4" name="그림 3" descr="휴대폰, 전화, 테이블, 앉아있는이(가) 표시된 사진&#10;&#10;자동 생성된 설명">
              <a:extLst>
                <a:ext uri="{FF2B5EF4-FFF2-40B4-BE49-F238E27FC236}">
                  <a16:creationId xmlns:a16="http://schemas.microsoft.com/office/drawing/2014/main" id="{BBFC40A2-36CC-4212-A7AE-497E977E0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" t="1136" r="27183" b="20008"/>
            <a:stretch/>
          </p:blipFill>
          <p:spPr>
            <a:xfrm>
              <a:off x="9189943" y="100804"/>
              <a:ext cx="1302045" cy="1435506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82F1FA4-1217-4F25-B1F0-F2EBD74904AA}"/>
                </a:ext>
              </a:extLst>
            </p:cNvPr>
            <p:cNvGrpSpPr/>
            <p:nvPr/>
          </p:nvGrpSpPr>
          <p:grpSpPr>
            <a:xfrm>
              <a:off x="8732614" y="-187812"/>
              <a:ext cx="2249508" cy="2638609"/>
              <a:chOff x="8732614" y="-187812"/>
              <a:chExt cx="2249508" cy="2638609"/>
            </a:xfrm>
          </p:grpSpPr>
          <p:pic>
            <p:nvPicPr>
              <p:cNvPr id="34" name="그림 33" descr="회로이(가) 표시된 사진&#10;&#10;자동 생성된 설명">
                <a:extLst>
                  <a:ext uri="{FF2B5EF4-FFF2-40B4-BE49-F238E27FC236}">
                    <a16:creationId xmlns:a16="http://schemas.microsoft.com/office/drawing/2014/main" id="{320C6B15-4896-4EFF-95CB-97A81F788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2614" y="-187812"/>
                <a:ext cx="2249508" cy="2638609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FAC3FEA-1E5E-4CC4-AFE3-2B4DD8FBADB5}"/>
                  </a:ext>
                </a:extLst>
              </p:cNvPr>
              <p:cNvSpPr/>
              <p:nvPr/>
            </p:nvSpPr>
            <p:spPr>
              <a:xfrm>
                <a:off x="9469623" y="1358617"/>
                <a:ext cx="742683" cy="487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40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A E D 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7D6DEE-FBAD-45EA-BE2D-AA52ACBAF896}"/>
                  </a:ext>
                </a:extLst>
              </p:cNvPr>
              <p:cNvSpPr txBox="1"/>
              <p:nvPr/>
            </p:nvSpPr>
            <p:spPr>
              <a:xfrm>
                <a:off x="9207777" y="1515697"/>
                <a:ext cx="128421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atin typeface="Arial Black" panose="020B0A04020102020204" pitchFamily="34" charset="0"/>
                  </a:rPr>
                  <a:t>사용 전의 체력이 </a:t>
                </a:r>
                <a:r>
                  <a:rPr lang="en-US" altLang="ko-KR" sz="900" b="1" dirty="0">
                    <a:latin typeface="Arial Black" panose="020B0A04020102020204" pitchFamily="34" charset="0"/>
                  </a:rPr>
                  <a:t>10</a:t>
                </a:r>
                <a:r>
                  <a:rPr lang="ko-KR" altLang="en-US" sz="900" b="1" dirty="0">
                    <a:latin typeface="Arial Black" panose="020B0A04020102020204" pitchFamily="34" charset="0"/>
                  </a:rPr>
                  <a:t>미만일 경우</a:t>
                </a:r>
                <a:r>
                  <a:rPr lang="en-US" altLang="ko-KR" sz="900" b="1" dirty="0">
                    <a:latin typeface="Arial Black" panose="020B0A04020102020204" pitchFamily="34" charset="0"/>
                  </a:rPr>
                  <a:t>, 100</a:t>
                </a:r>
              </a:p>
              <a:p>
                <a:pPr algn="ctr"/>
                <a:r>
                  <a:rPr lang="ko-KR" altLang="en-US" sz="900" b="1" dirty="0">
                    <a:latin typeface="Arial Black" panose="020B0A04020102020204" pitchFamily="34" charset="0"/>
                  </a:rPr>
                  <a:t>만큼 회복됩니다</a:t>
                </a:r>
                <a:r>
                  <a:rPr lang="en-US" altLang="ko-KR" sz="900" b="1" dirty="0">
                    <a:latin typeface="Arial Black" panose="020B0A04020102020204" pitchFamily="34" charset="0"/>
                  </a:rPr>
                  <a:t>.</a:t>
                </a:r>
                <a:endParaRPr lang="ko-KR" altLang="en-US" sz="900" b="1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F8339A2-4F08-4395-9CB6-DE920C9ACD12}"/>
              </a:ext>
            </a:extLst>
          </p:cNvPr>
          <p:cNvSpPr txBox="1"/>
          <p:nvPr/>
        </p:nvSpPr>
        <p:spPr>
          <a:xfrm>
            <a:off x="138386" y="6081443"/>
            <a:ext cx="132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Arial Black" panose="020B0A04020102020204" pitchFamily="34" charset="0"/>
              </a:rPr>
              <a:t>체력이 </a:t>
            </a:r>
            <a:r>
              <a:rPr lang="en-US" altLang="ko-KR" sz="800" b="1" dirty="0">
                <a:latin typeface="Arial Black" panose="020B0A04020102020204" pitchFamily="34" charset="0"/>
              </a:rPr>
              <a:t>0</a:t>
            </a:r>
            <a:r>
              <a:rPr lang="ko-KR" altLang="en-US" sz="800" b="1" dirty="0">
                <a:latin typeface="Arial Black" panose="020B0A04020102020204" pitchFamily="34" charset="0"/>
              </a:rPr>
              <a:t>이 되어도</a:t>
            </a:r>
            <a:r>
              <a:rPr lang="en-US" altLang="ko-KR" sz="800" b="1" dirty="0">
                <a:latin typeface="Arial Black" panose="020B0A04020102020204" pitchFamily="34" charset="0"/>
              </a:rPr>
              <a:t>,</a:t>
            </a:r>
          </a:p>
          <a:p>
            <a:pPr algn="ctr"/>
            <a:r>
              <a:rPr lang="en-US" altLang="ko-KR" sz="800" b="1" dirty="0">
                <a:latin typeface="Arial Black" panose="020B0A04020102020204" pitchFamily="34" charset="0"/>
              </a:rPr>
              <a:t>1</a:t>
            </a:r>
            <a:r>
              <a:rPr lang="ko-KR" altLang="en-US" sz="800" b="1" dirty="0">
                <a:latin typeface="Arial Black" panose="020B0A04020102020204" pitchFamily="34" charset="0"/>
              </a:rPr>
              <a:t>번 동안 죽지 않는 내성이 생깁니다</a:t>
            </a:r>
            <a:r>
              <a:rPr lang="en-US" altLang="ko-KR" sz="800" b="1" dirty="0">
                <a:latin typeface="Arial Black" panose="020B0A04020102020204" pitchFamily="34" charset="0"/>
              </a:rPr>
              <a:t>.</a:t>
            </a:r>
            <a:endParaRPr lang="ko-KR" altLang="en-US" sz="800" b="1" dirty="0">
              <a:latin typeface="Arial Black" panose="020B0A040201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BDDF95-8283-4055-8B5E-2BEEEC2494A2}"/>
              </a:ext>
            </a:extLst>
          </p:cNvPr>
          <p:cNvSpPr txBox="1"/>
          <p:nvPr/>
        </p:nvSpPr>
        <p:spPr>
          <a:xfrm>
            <a:off x="181621" y="3865927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체력이 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45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FAC8FB-F111-4872-ADC8-0C074D966927}"/>
              </a:ext>
            </a:extLst>
          </p:cNvPr>
          <p:cNvSpPr txBox="1"/>
          <p:nvPr/>
        </p:nvSpPr>
        <p:spPr>
          <a:xfrm>
            <a:off x="3144821" y="3863944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체력이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50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6D4374-1493-4003-8255-E699343413FB}"/>
              </a:ext>
            </a:extLst>
          </p:cNvPr>
          <p:cNvSpPr txBox="1"/>
          <p:nvPr/>
        </p:nvSpPr>
        <p:spPr>
          <a:xfrm>
            <a:off x="6313195" y="3844912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체력이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50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8594E-638A-41A1-85D3-0FBEC7662D0D}"/>
              </a:ext>
            </a:extLst>
          </p:cNvPr>
          <p:cNvSpPr txBox="1"/>
          <p:nvPr/>
        </p:nvSpPr>
        <p:spPr>
          <a:xfrm>
            <a:off x="6327456" y="1533147"/>
            <a:ext cx="129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 Black" panose="020B0A04020102020204" pitchFamily="34" charset="0"/>
              </a:rPr>
              <a:t>회복력이</a:t>
            </a:r>
            <a:endParaRPr lang="en-US" altLang="ko-KR" sz="10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latin typeface="Arial Black" panose="020B0A04020102020204" pitchFamily="34" charset="0"/>
              </a:rPr>
              <a:t>20</a:t>
            </a:r>
            <a:r>
              <a:rPr lang="ko-KR" altLang="en-US" sz="1000" b="1" dirty="0">
                <a:latin typeface="Arial Black" panose="020B0A04020102020204" pitchFamily="34" charset="0"/>
              </a:rPr>
              <a:t>증가합니다</a:t>
            </a:r>
            <a:r>
              <a:rPr lang="en-US" altLang="ko-KR" sz="1000" b="1" dirty="0">
                <a:latin typeface="Arial Black" panose="020B0A04020102020204" pitchFamily="34" charset="0"/>
              </a:rPr>
              <a:t>.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7DB61B-B260-4751-A089-035EC0266519}"/>
              </a:ext>
            </a:extLst>
          </p:cNvPr>
          <p:cNvCxnSpPr/>
          <p:nvPr/>
        </p:nvCxnSpPr>
        <p:spPr>
          <a:xfrm>
            <a:off x="2171700" y="100804"/>
            <a:ext cx="0" cy="66428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BBA947A-5301-48E5-BA3B-A639BD83EE3B}"/>
              </a:ext>
            </a:extLst>
          </p:cNvPr>
          <p:cNvCxnSpPr/>
          <p:nvPr/>
        </p:nvCxnSpPr>
        <p:spPr>
          <a:xfrm>
            <a:off x="5410200" y="100804"/>
            <a:ext cx="0" cy="66428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7A0377-FFFA-433F-841D-457DBD25E606}"/>
              </a:ext>
            </a:extLst>
          </p:cNvPr>
          <p:cNvCxnSpPr/>
          <p:nvPr/>
        </p:nvCxnSpPr>
        <p:spPr>
          <a:xfrm>
            <a:off x="8464062" y="100804"/>
            <a:ext cx="0" cy="6642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A21434-8F99-4DA9-A5B4-CAABD54200B3}"/>
              </a:ext>
            </a:extLst>
          </p:cNvPr>
          <p:cNvGrpSpPr/>
          <p:nvPr/>
        </p:nvGrpSpPr>
        <p:grpSpPr>
          <a:xfrm>
            <a:off x="6515745" y="-62517"/>
            <a:ext cx="1556564" cy="2220016"/>
            <a:chOff x="6459719" y="-63784"/>
            <a:chExt cx="1556564" cy="2220016"/>
          </a:xfrm>
        </p:grpSpPr>
        <p:pic>
          <p:nvPicPr>
            <p:cNvPr id="179" name="그림 178" descr="조류, 놓은, 검은색, 누운이(가) 표시된 사진&#10;&#10;자동 생성된 설명">
              <a:extLst>
                <a:ext uri="{FF2B5EF4-FFF2-40B4-BE49-F238E27FC236}">
                  <a16:creationId xmlns:a16="http://schemas.microsoft.com/office/drawing/2014/main" id="{754A923C-8616-49C8-B29D-E76EEABF7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572" y="77341"/>
              <a:ext cx="1342193" cy="1156824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752EE-8437-4E35-BF98-0D73951C3045}"/>
                </a:ext>
              </a:extLst>
            </p:cNvPr>
            <p:cNvGrpSpPr/>
            <p:nvPr/>
          </p:nvGrpSpPr>
          <p:grpSpPr>
            <a:xfrm>
              <a:off x="6459719" y="-63784"/>
              <a:ext cx="1556564" cy="2220016"/>
              <a:chOff x="6494581" y="6918"/>
              <a:chExt cx="1556564" cy="2220016"/>
            </a:xfrm>
          </p:grpSpPr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ABF05BF5-1B4B-4BA8-A5D0-EF3BAEB789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6494581" y="691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6E8622-323B-4B80-9FA4-2E01805ACF0F}"/>
                  </a:ext>
                </a:extLst>
              </p:cNvPr>
              <p:cNvSpPr/>
              <p:nvPr/>
            </p:nvSpPr>
            <p:spPr>
              <a:xfrm>
                <a:off x="6770847" y="1293620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승리의 염원</a:t>
                </a:r>
                <a:endParaRPr lang="en-US" altLang="ko-KR" sz="1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798C74-9CDC-4DB7-A0F1-E6F1E15A3593}"/>
                  </a:ext>
                </a:extLst>
              </p:cNvPr>
              <p:cNvSpPr txBox="1"/>
              <p:nvPr/>
            </p:nvSpPr>
            <p:spPr>
              <a:xfrm>
                <a:off x="6623931" y="1565200"/>
                <a:ext cx="1297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플레이어의 공격력이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10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증가합니다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83986D-92E5-4705-9579-AEBA3BA2D501}"/>
              </a:ext>
            </a:extLst>
          </p:cNvPr>
          <p:cNvGrpSpPr/>
          <p:nvPr/>
        </p:nvGrpSpPr>
        <p:grpSpPr>
          <a:xfrm>
            <a:off x="122218" y="10824"/>
            <a:ext cx="1556564" cy="2240185"/>
            <a:chOff x="122218" y="10824"/>
            <a:chExt cx="1556564" cy="2240185"/>
          </a:xfrm>
        </p:grpSpPr>
        <p:pic>
          <p:nvPicPr>
            <p:cNvPr id="81" name="그림 80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3E4A26A9-6014-430F-99E1-C19F4590A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33" y="225749"/>
              <a:ext cx="1395603" cy="1060658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52274FC-CABB-42AB-B14C-B412971FD230}"/>
                </a:ext>
              </a:extLst>
            </p:cNvPr>
            <p:cNvGrpSpPr/>
            <p:nvPr/>
          </p:nvGrpSpPr>
          <p:grpSpPr>
            <a:xfrm>
              <a:off x="122218" y="10824"/>
              <a:ext cx="1556564" cy="2240185"/>
              <a:chOff x="122255" y="3767"/>
              <a:chExt cx="1556564" cy="2240185"/>
            </a:xfrm>
          </p:grpSpPr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84A585FF-7939-4A81-865A-A22B82F19E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122255" y="3767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1725375E-7B09-4530-9576-7958E7BBE0E4}"/>
                  </a:ext>
                </a:extLst>
              </p:cNvPr>
              <p:cNvSpPr/>
              <p:nvPr/>
            </p:nvSpPr>
            <p:spPr>
              <a:xfrm>
                <a:off x="452719" y="1318626"/>
                <a:ext cx="861995" cy="1138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두뇌 </a:t>
                </a:r>
                <a:r>
                  <a:rPr lang="ko-KR" altLang="en-US" sz="5400" b="1" cap="none" spc="0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풀가동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222C74-21EA-489C-877A-B0426355CC9D}"/>
                  </a:ext>
                </a:extLst>
              </p:cNvPr>
              <p:cNvSpPr txBox="1"/>
              <p:nvPr/>
            </p:nvSpPr>
            <p:spPr>
              <a:xfrm>
                <a:off x="227310" y="1536066"/>
                <a:ext cx="12978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상대의 약점을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초 동안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보여줍니다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417EBC-960F-4B4A-997A-975A4E0961A8}"/>
              </a:ext>
            </a:extLst>
          </p:cNvPr>
          <p:cNvGrpSpPr/>
          <p:nvPr/>
        </p:nvGrpSpPr>
        <p:grpSpPr>
          <a:xfrm>
            <a:off x="1777495" y="1267"/>
            <a:ext cx="1556564" cy="2220016"/>
            <a:chOff x="1777495" y="1267"/>
            <a:chExt cx="1556564" cy="2220016"/>
          </a:xfrm>
        </p:grpSpPr>
        <p:pic>
          <p:nvPicPr>
            <p:cNvPr id="161" name="그림 160" descr="시계이(가) 표시된 사진&#10;&#10;자동 생성된 설명">
              <a:extLst>
                <a:ext uri="{FF2B5EF4-FFF2-40B4-BE49-F238E27FC236}">
                  <a16:creationId xmlns:a16="http://schemas.microsoft.com/office/drawing/2014/main" id="{9589F883-01FB-4162-826D-4A02238E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302" y="131587"/>
              <a:ext cx="1339723" cy="1285978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739549A-1833-45FD-97A2-66E1573B7AEB}"/>
                </a:ext>
              </a:extLst>
            </p:cNvPr>
            <p:cNvGrpSpPr/>
            <p:nvPr/>
          </p:nvGrpSpPr>
          <p:grpSpPr>
            <a:xfrm>
              <a:off x="1777495" y="1267"/>
              <a:ext cx="1556564" cy="2220016"/>
              <a:chOff x="1707088" y="-5494"/>
              <a:chExt cx="1556564" cy="2220016"/>
            </a:xfrm>
          </p:grpSpPr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DC2ACFBB-4C3C-4DBF-996D-23F4F92EC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1707088" y="-5494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E18B7AFE-923D-4E3C-990F-C82429724F7D}"/>
                  </a:ext>
                </a:extLst>
              </p:cNvPr>
              <p:cNvSpPr/>
              <p:nvPr/>
            </p:nvSpPr>
            <p:spPr>
              <a:xfrm>
                <a:off x="2038408" y="1296977"/>
                <a:ext cx="861995" cy="1138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마  법  진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5833EC-1FA6-42DF-8E96-3CEAA9EF83A0}"/>
                  </a:ext>
                </a:extLst>
              </p:cNvPr>
              <p:cNvSpPr txBox="1"/>
              <p:nvPr/>
            </p:nvSpPr>
            <p:spPr>
              <a:xfrm>
                <a:off x="1793671" y="1520237"/>
                <a:ext cx="13145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 모든 몬스터가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25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입습니다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65F20F-A576-4B08-BBE7-72D81321E266}"/>
              </a:ext>
            </a:extLst>
          </p:cNvPr>
          <p:cNvGrpSpPr/>
          <p:nvPr/>
        </p:nvGrpSpPr>
        <p:grpSpPr>
          <a:xfrm>
            <a:off x="3360479" y="6918"/>
            <a:ext cx="1556564" cy="2220016"/>
            <a:chOff x="3360479" y="6918"/>
            <a:chExt cx="1556564" cy="2220016"/>
          </a:xfrm>
        </p:grpSpPr>
        <p:pic>
          <p:nvPicPr>
            <p:cNvPr id="182" name="그림 181" descr="앉아있는, 검은색, 우묵한그릇, 어두운이(가) 표시된 사진&#10;&#10;자동 생성된 설명">
              <a:extLst>
                <a:ext uri="{FF2B5EF4-FFF2-40B4-BE49-F238E27FC236}">
                  <a16:creationId xmlns:a16="http://schemas.microsoft.com/office/drawing/2014/main" id="{14AE7960-3B1E-42C9-9AC2-B35E7A83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897" y="99094"/>
              <a:ext cx="1295653" cy="1334201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40641C5-C71A-40EE-A9BA-4671BA6CA818}"/>
                </a:ext>
              </a:extLst>
            </p:cNvPr>
            <p:cNvGrpSpPr/>
            <p:nvPr/>
          </p:nvGrpSpPr>
          <p:grpSpPr>
            <a:xfrm>
              <a:off x="3360479" y="6918"/>
              <a:ext cx="1556564" cy="2220016"/>
              <a:chOff x="3360479" y="6918"/>
              <a:chExt cx="1556564" cy="2220016"/>
            </a:xfrm>
          </p:grpSpPr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8C930C0E-F96A-47CD-8EA2-F50D12E0FA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3360479" y="691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F34B919-420E-4A81-9E8A-C7B93576E158}"/>
                  </a:ext>
                </a:extLst>
              </p:cNvPr>
              <p:cNvSpPr/>
              <p:nvPr/>
            </p:nvSpPr>
            <p:spPr>
              <a:xfrm>
                <a:off x="3754480" y="1300694"/>
                <a:ext cx="749815" cy="1318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2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운 석 충 돌</a:t>
                </a:r>
                <a:endParaRPr lang="en-US" altLang="ko-KR" sz="22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86A44C-9DBD-46FF-8917-A5230A8B46DA}"/>
                  </a:ext>
                </a:extLst>
              </p:cNvPr>
              <p:cNvSpPr txBox="1"/>
              <p:nvPr/>
            </p:nvSpPr>
            <p:spPr>
              <a:xfrm>
                <a:off x="3463409" y="1498658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 모든 몬스터에게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40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입힙니다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EC98061-FEE0-49B1-8085-13C37CBDB9A1}"/>
              </a:ext>
            </a:extLst>
          </p:cNvPr>
          <p:cNvGrpSpPr/>
          <p:nvPr/>
        </p:nvGrpSpPr>
        <p:grpSpPr>
          <a:xfrm>
            <a:off x="3300830" y="2289606"/>
            <a:ext cx="1556564" cy="2220016"/>
            <a:chOff x="3300830" y="2289606"/>
            <a:chExt cx="1556564" cy="2220016"/>
          </a:xfrm>
        </p:grpSpPr>
        <p:pic>
          <p:nvPicPr>
            <p:cNvPr id="170" name="그림 169" descr="앉아있는, 하얀색, 채운, 오래된이(가) 표시된 사진&#10;&#10;자동 생성된 설명">
              <a:extLst>
                <a:ext uri="{FF2B5EF4-FFF2-40B4-BE49-F238E27FC236}">
                  <a16:creationId xmlns:a16="http://schemas.microsoft.com/office/drawing/2014/main" id="{8C14A076-4FC5-4BF7-A0F8-F9B55552B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31" y="2361560"/>
              <a:ext cx="1383043" cy="138304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97C4ACD-143B-4004-8C86-37861C94C6DB}"/>
                </a:ext>
              </a:extLst>
            </p:cNvPr>
            <p:cNvGrpSpPr/>
            <p:nvPr/>
          </p:nvGrpSpPr>
          <p:grpSpPr>
            <a:xfrm>
              <a:off x="3300830" y="2289606"/>
              <a:ext cx="1556564" cy="2220016"/>
              <a:chOff x="3280823" y="1993277"/>
              <a:chExt cx="1556564" cy="2220016"/>
            </a:xfrm>
          </p:grpSpPr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434052F5-9884-4ECD-9C58-F9CE17C38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3280823" y="1993277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7955B10-E39F-4375-8CE9-0BD70D178FAB}"/>
                  </a:ext>
                </a:extLst>
              </p:cNvPr>
              <p:cNvSpPr/>
              <p:nvPr/>
            </p:nvSpPr>
            <p:spPr>
              <a:xfrm>
                <a:off x="3564266" y="3279800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견고한 자물쇠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5153C-9000-4542-834D-9EB78F05FFEB}"/>
                  </a:ext>
                </a:extLst>
              </p:cNvPr>
              <p:cNvSpPr txBox="1"/>
              <p:nvPr/>
            </p:nvSpPr>
            <p:spPr>
              <a:xfrm>
                <a:off x="3410172" y="3470693"/>
                <a:ext cx="12978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 </a:t>
                </a:r>
                <a:endParaRPr lang="en-US" altLang="ko-KR" sz="9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모든 몬스터의 공격이</a:t>
                </a:r>
                <a:endParaRPr lang="en-US" altLang="ko-KR" sz="9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 </a:t>
                </a: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회 제한됩니다</a:t>
                </a:r>
                <a:r>
                  <a:rPr lang="en-US" altLang="ko-KR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32990A7-DEDD-4A1D-9B96-9D4CBB601CA8}"/>
              </a:ext>
            </a:extLst>
          </p:cNvPr>
          <p:cNvGrpSpPr/>
          <p:nvPr/>
        </p:nvGrpSpPr>
        <p:grpSpPr>
          <a:xfrm>
            <a:off x="4918721" y="2304360"/>
            <a:ext cx="1556564" cy="2220016"/>
            <a:chOff x="4918721" y="2304360"/>
            <a:chExt cx="1556564" cy="2220016"/>
          </a:xfrm>
        </p:grpSpPr>
        <p:pic>
          <p:nvPicPr>
            <p:cNvPr id="173" name="그림 172" descr="눈, 실외, 덮여있는, 스키타기이(가) 표시된 사진&#10;&#10;자동 생성된 설명">
              <a:extLst>
                <a:ext uri="{FF2B5EF4-FFF2-40B4-BE49-F238E27FC236}">
                  <a16:creationId xmlns:a16="http://schemas.microsoft.com/office/drawing/2014/main" id="{692E45C9-33BE-4595-92A0-7A9D4CAC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837" y="2361560"/>
              <a:ext cx="1312491" cy="153091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A9FEB7D-32D5-4D2E-ADB0-862D026697EF}"/>
                </a:ext>
              </a:extLst>
            </p:cNvPr>
            <p:cNvGrpSpPr/>
            <p:nvPr/>
          </p:nvGrpSpPr>
          <p:grpSpPr>
            <a:xfrm>
              <a:off x="4918721" y="2304360"/>
              <a:ext cx="1556564" cy="2220016"/>
              <a:chOff x="4918721" y="2304360"/>
              <a:chExt cx="1556564" cy="2220016"/>
            </a:xfrm>
          </p:grpSpPr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99C7A770-922F-44DE-8810-7AF075003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4918721" y="2304360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DBE4C0-4954-473D-90A3-15853E8771D5}"/>
                  </a:ext>
                </a:extLst>
              </p:cNvPr>
              <p:cNvSpPr/>
              <p:nvPr/>
            </p:nvSpPr>
            <p:spPr>
              <a:xfrm>
                <a:off x="5200243" y="3600094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송베리아</a:t>
                </a:r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눈바람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933E1C-37BD-41B0-954F-88320487E03B}"/>
                  </a:ext>
                </a:extLst>
              </p:cNvPr>
              <p:cNvSpPr txBox="1"/>
              <p:nvPr/>
            </p:nvSpPr>
            <p:spPr>
              <a:xfrm>
                <a:off x="5000472" y="3744603"/>
                <a:ext cx="13892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 </a:t>
                </a:r>
                <a:endParaRPr lang="en-US" altLang="ko-KR" sz="9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모든 몬스터에게 </a:t>
                </a:r>
                <a:r>
                  <a:rPr lang="en-US" altLang="ko-KR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20</a:t>
                </a: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입힙니다</a:t>
                </a:r>
                <a:r>
                  <a:rPr lang="en-US" altLang="ko-KR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F7F6208-E4BD-4915-BA18-50C638A9FB88}"/>
              </a:ext>
            </a:extLst>
          </p:cNvPr>
          <p:cNvGrpSpPr/>
          <p:nvPr/>
        </p:nvGrpSpPr>
        <p:grpSpPr>
          <a:xfrm>
            <a:off x="6502989" y="2313194"/>
            <a:ext cx="1556564" cy="2220016"/>
            <a:chOff x="6502989" y="2313194"/>
            <a:chExt cx="1556564" cy="2220016"/>
          </a:xfrm>
        </p:grpSpPr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61D4C1DF-CCE8-4393-B8C5-35981550C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572" y="2449976"/>
              <a:ext cx="1351327" cy="1351327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B72A8B-B8A8-49F6-B040-D32E7C32F6DB}"/>
                </a:ext>
              </a:extLst>
            </p:cNvPr>
            <p:cNvGrpSpPr/>
            <p:nvPr/>
          </p:nvGrpSpPr>
          <p:grpSpPr>
            <a:xfrm>
              <a:off x="6502989" y="2313194"/>
              <a:ext cx="1556564" cy="2220016"/>
              <a:chOff x="6526287" y="2223783"/>
              <a:chExt cx="1556564" cy="2220016"/>
            </a:xfrm>
          </p:grpSpPr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D78971F0-C7B8-4C3A-B613-1EE2A3A45A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6526287" y="2223783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76A2A69-43C5-43C8-A468-DC2CC6BA5479}"/>
                  </a:ext>
                </a:extLst>
              </p:cNvPr>
              <p:cNvSpPr/>
              <p:nvPr/>
            </p:nvSpPr>
            <p:spPr>
              <a:xfrm>
                <a:off x="6866933" y="3522217"/>
                <a:ext cx="891454" cy="992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2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공격 무효화</a:t>
                </a:r>
                <a:endParaRPr lang="en-US" altLang="ko-KR" sz="22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472471-157B-4769-BBBE-3FB448DEE377}"/>
                  </a:ext>
                </a:extLst>
              </p:cNvPr>
              <p:cNvSpPr txBox="1"/>
              <p:nvPr/>
            </p:nvSpPr>
            <p:spPr>
              <a:xfrm>
                <a:off x="6631458" y="3774244"/>
                <a:ext cx="1325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상대의 공격을</a:t>
                </a:r>
                <a:endParaRPr lang="en-US" altLang="ko-KR" sz="9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무효화 시켜줍니다</a:t>
                </a:r>
                <a:r>
                  <a:rPr lang="en-US" altLang="ko-KR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5F71CEAA-080A-436E-96FA-9436C69B0EFA}"/>
              </a:ext>
            </a:extLst>
          </p:cNvPr>
          <p:cNvGrpSpPr/>
          <p:nvPr/>
        </p:nvGrpSpPr>
        <p:grpSpPr>
          <a:xfrm>
            <a:off x="92536" y="4577306"/>
            <a:ext cx="1556564" cy="2220016"/>
            <a:chOff x="92536" y="4577306"/>
            <a:chExt cx="1556564" cy="2220016"/>
          </a:xfrm>
        </p:grpSpPr>
        <p:pic>
          <p:nvPicPr>
            <p:cNvPr id="185" name="그림 184" descr="실외, 동물, 잔디, 걷기이(가) 표시된 사진&#10;&#10;자동 생성된 설명">
              <a:extLst>
                <a:ext uri="{FF2B5EF4-FFF2-40B4-BE49-F238E27FC236}">
                  <a16:creationId xmlns:a16="http://schemas.microsoft.com/office/drawing/2014/main" id="{03E08B46-E904-4077-93CD-A5BA147C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2" y="4707285"/>
              <a:ext cx="1320828" cy="1148936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B6600FB-4341-4269-BB19-1566AFF9C417}"/>
                </a:ext>
              </a:extLst>
            </p:cNvPr>
            <p:cNvGrpSpPr/>
            <p:nvPr/>
          </p:nvGrpSpPr>
          <p:grpSpPr>
            <a:xfrm>
              <a:off x="92536" y="4577306"/>
              <a:ext cx="1556564" cy="2220016"/>
              <a:chOff x="107757" y="4528550"/>
              <a:chExt cx="1556564" cy="2220016"/>
            </a:xfrm>
          </p:grpSpPr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34FEFEBB-9008-448C-B729-9B73E8474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107757" y="4528550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8FD78E-E4EC-40FA-A2AA-DFD877A0DC72}"/>
                  </a:ext>
                </a:extLst>
              </p:cNvPr>
              <p:cNvSpPr/>
              <p:nvPr/>
            </p:nvSpPr>
            <p:spPr>
              <a:xfrm>
                <a:off x="398674" y="5815192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티라노의</a:t>
                </a:r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발톱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28EF4D-519C-4A4A-A510-654B51F47A2D}"/>
                  </a:ext>
                </a:extLst>
              </p:cNvPr>
              <p:cNvSpPr txBox="1"/>
              <p:nvPr/>
            </p:nvSpPr>
            <p:spPr>
              <a:xfrm>
                <a:off x="218434" y="6034956"/>
                <a:ext cx="133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몬스터 중 랜덤으로 한 마리를 무찌릅니다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A7ACAE93-EECF-42B2-805D-AAAADF746435}"/>
              </a:ext>
            </a:extLst>
          </p:cNvPr>
          <p:cNvGrpSpPr/>
          <p:nvPr/>
        </p:nvGrpSpPr>
        <p:grpSpPr>
          <a:xfrm>
            <a:off x="1723555" y="4579513"/>
            <a:ext cx="1556564" cy="2220016"/>
            <a:chOff x="1723555" y="4579513"/>
            <a:chExt cx="1556564" cy="2220016"/>
          </a:xfrm>
        </p:grpSpPr>
        <p:pic>
          <p:nvPicPr>
            <p:cNvPr id="188" name="그림 187" descr="옅은이(가) 표시된 사진&#10;&#10;자동 생성된 설명">
              <a:extLst>
                <a:ext uri="{FF2B5EF4-FFF2-40B4-BE49-F238E27FC236}">
                  <a16:creationId xmlns:a16="http://schemas.microsoft.com/office/drawing/2014/main" id="{C0352CDA-E10F-4108-95CB-446EF4D2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541" y="4744260"/>
              <a:ext cx="1331614" cy="113471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A172D0-2D9F-458B-81DC-AE8671248ECB}"/>
                </a:ext>
              </a:extLst>
            </p:cNvPr>
            <p:cNvGrpSpPr/>
            <p:nvPr/>
          </p:nvGrpSpPr>
          <p:grpSpPr>
            <a:xfrm>
              <a:off x="1723555" y="4579513"/>
              <a:ext cx="1556564" cy="2220016"/>
              <a:chOff x="1713776" y="4615488"/>
              <a:chExt cx="1556564" cy="2220016"/>
            </a:xfrm>
          </p:grpSpPr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675F1F01-0EF9-46B0-B756-AFF8FAA15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1713776" y="461548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EE5A861-3F79-464D-B775-5854A855BDFC}"/>
                  </a:ext>
                </a:extLst>
              </p:cNvPr>
              <p:cNvSpPr/>
              <p:nvPr/>
            </p:nvSpPr>
            <p:spPr>
              <a:xfrm>
                <a:off x="2052593" y="5904709"/>
                <a:ext cx="917994" cy="1018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어둠속의 빛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74AF62-D7EB-4D36-9215-EECCFAB7EFDC}"/>
                  </a:ext>
                </a:extLst>
              </p:cNvPr>
              <p:cNvSpPr txBox="1"/>
              <p:nvPr/>
            </p:nvSpPr>
            <p:spPr>
              <a:xfrm>
                <a:off x="1840965" y="6098228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어둠 속성의 몬스터에게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80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입힙니다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58369EE0-433E-4567-8AB8-B49C9C124F86}"/>
              </a:ext>
            </a:extLst>
          </p:cNvPr>
          <p:cNvGrpSpPr/>
          <p:nvPr/>
        </p:nvGrpSpPr>
        <p:grpSpPr>
          <a:xfrm>
            <a:off x="3293126" y="4579855"/>
            <a:ext cx="1556564" cy="2220016"/>
            <a:chOff x="3293126" y="4579855"/>
            <a:chExt cx="1556564" cy="2220016"/>
          </a:xfrm>
        </p:grpSpPr>
        <p:pic>
          <p:nvPicPr>
            <p:cNvPr id="191" name="그림 1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91610E5A-1FD8-4C30-8647-E7EA68334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090" y="4719125"/>
              <a:ext cx="1311974" cy="1111961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436E8B-076B-436B-9B23-745BB6C92147}"/>
                </a:ext>
              </a:extLst>
            </p:cNvPr>
            <p:cNvGrpSpPr/>
            <p:nvPr/>
          </p:nvGrpSpPr>
          <p:grpSpPr>
            <a:xfrm>
              <a:off x="3293126" y="4579855"/>
              <a:ext cx="1556564" cy="2220016"/>
              <a:chOff x="3338126" y="4562668"/>
              <a:chExt cx="1556564" cy="2220016"/>
            </a:xfrm>
          </p:grpSpPr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AF8EB70-CDD8-4F70-9096-3C1347278E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3338126" y="456266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3C5A17-AFFD-473F-986D-ED35FC02F6EE}"/>
                  </a:ext>
                </a:extLst>
              </p:cNvPr>
              <p:cNvSpPr/>
              <p:nvPr/>
            </p:nvSpPr>
            <p:spPr>
              <a:xfrm>
                <a:off x="3684073" y="5856221"/>
                <a:ext cx="864670" cy="1062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1</a:t>
                </a:r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심 사형선고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1CC6FF5-4262-46B1-8017-EBF86421506A}"/>
                  </a:ext>
                </a:extLst>
              </p:cNvPr>
              <p:cNvSpPr txBox="1"/>
              <p:nvPr/>
            </p:nvSpPr>
            <p:spPr>
              <a:xfrm>
                <a:off x="3476740" y="6093171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몬스터 중 원하는 몬스터를 무찌릅니다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08F2A51-7A15-4F2A-96C2-FA06D858E67F}"/>
              </a:ext>
            </a:extLst>
          </p:cNvPr>
          <p:cNvGrpSpPr/>
          <p:nvPr/>
        </p:nvGrpSpPr>
        <p:grpSpPr>
          <a:xfrm>
            <a:off x="4953232" y="4614701"/>
            <a:ext cx="1556564" cy="2220016"/>
            <a:chOff x="4953232" y="4614701"/>
            <a:chExt cx="1556564" cy="2220016"/>
          </a:xfrm>
        </p:grpSpPr>
        <p:pic>
          <p:nvPicPr>
            <p:cNvPr id="194" name="그림 193" descr="실외, 물, 자연, 서핑이(가) 표시된 사진&#10;&#10;자동 생성된 설명">
              <a:extLst>
                <a:ext uri="{FF2B5EF4-FFF2-40B4-BE49-F238E27FC236}">
                  <a16:creationId xmlns:a16="http://schemas.microsoft.com/office/drawing/2014/main" id="{0F50559F-83B7-463C-8842-EE3A27148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085" y="4744260"/>
              <a:ext cx="1243949" cy="1179779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B5A9C56-3119-433F-A3D9-76BB5F4BC516}"/>
                </a:ext>
              </a:extLst>
            </p:cNvPr>
            <p:cNvGrpSpPr/>
            <p:nvPr/>
          </p:nvGrpSpPr>
          <p:grpSpPr>
            <a:xfrm>
              <a:off x="4953232" y="4614701"/>
              <a:ext cx="1556564" cy="2220016"/>
              <a:chOff x="4969723" y="4562668"/>
              <a:chExt cx="1556564" cy="2220016"/>
            </a:xfrm>
          </p:grpSpPr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071F2A77-C87C-472C-84EA-04461BFEDE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4969723" y="456266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B0D2030-41DE-464A-BA98-CDB9F60DA135}"/>
                  </a:ext>
                </a:extLst>
              </p:cNvPr>
              <p:cNvSpPr/>
              <p:nvPr/>
            </p:nvSpPr>
            <p:spPr>
              <a:xfrm>
                <a:off x="5277083" y="5856221"/>
                <a:ext cx="947908" cy="1593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태평양쓰나미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DE2633-4126-49EC-B45C-60E2E326928D}"/>
                  </a:ext>
                </a:extLst>
              </p:cNvPr>
              <p:cNvSpPr txBox="1"/>
              <p:nvPr/>
            </p:nvSpPr>
            <p:spPr>
              <a:xfrm>
                <a:off x="5122119" y="6053850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필드 위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모든 몬스터에게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50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입힙니다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571CFA4D-A867-4B99-97D0-CD8A0B5BD24D}"/>
              </a:ext>
            </a:extLst>
          </p:cNvPr>
          <p:cNvGrpSpPr/>
          <p:nvPr/>
        </p:nvGrpSpPr>
        <p:grpSpPr>
          <a:xfrm>
            <a:off x="6534462" y="4614701"/>
            <a:ext cx="1556564" cy="2220016"/>
            <a:chOff x="6534462" y="4614701"/>
            <a:chExt cx="1556564" cy="2220016"/>
          </a:xfrm>
        </p:grpSpPr>
        <p:pic>
          <p:nvPicPr>
            <p:cNvPr id="197" name="그림 196" descr="상자, 컨테이너이(가) 표시된 사진&#10;&#10;자동 생성된 설명">
              <a:extLst>
                <a:ext uri="{FF2B5EF4-FFF2-40B4-BE49-F238E27FC236}">
                  <a16:creationId xmlns:a16="http://schemas.microsoft.com/office/drawing/2014/main" id="{26D029CE-2B3D-4B5E-832F-CF4494F6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563" y="4784952"/>
              <a:ext cx="1320214" cy="1171690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BFEBBF1-3191-4A2E-A7DD-42EFCFA61F85}"/>
                </a:ext>
              </a:extLst>
            </p:cNvPr>
            <p:cNvGrpSpPr/>
            <p:nvPr/>
          </p:nvGrpSpPr>
          <p:grpSpPr>
            <a:xfrm>
              <a:off x="6534462" y="4614701"/>
              <a:ext cx="1556564" cy="2220016"/>
              <a:chOff x="6549332" y="4562668"/>
              <a:chExt cx="1556564" cy="2220016"/>
            </a:xfrm>
          </p:grpSpPr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67DB3EE1-DA36-472B-81DC-4A634257EF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6549332" y="456266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0220880-9468-4980-BCBE-28A4A67A6BB0}"/>
                  </a:ext>
                </a:extLst>
              </p:cNvPr>
              <p:cNvSpPr/>
              <p:nvPr/>
            </p:nvSpPr>
            <p:spPr>
              <a:xfrm>
                <a:off x="6865652" y="5861022"/>
                <a:ext cx="923923" cy="13391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MONEY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D01F07-6958-4219-8175-9F6ED4D3F46D}"/>
                  </a:ext>
                </a:extLst>
              </p:cNvPr>
              <p:cNvSpPr txBox="1"/>
              <p:nvPr/>
            </p:nvSpPr>
            <p:spPr>
              <a:xfrm>
                <a:off x="6671738" y="6053850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2000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만원 획득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!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다양한 카드를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구매하세요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)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86FED1EE-3EFA-4144-92C5-12EC127A5989}"/>
              </a:ext>
            </a:extLst>
          </p:cNvPr>
          <p:cNvGrpSpPr/>
          <p:nvPr/>
        </p:nvGrpSpPr>
        <p:grpSpPr>
          <a:xfrm>
            <a:off x="8115692" y="4614701"/>
            <a:ext cx="1556564" cy="2220016"/>
            <a:chOff x="8115692" y="4614701"/>
            <a:chExt cx="1556564" cy="2220016"/>
          </a:xfrm>
        </p:grpSpPr>
        <p:pic>
          <p:nvPicPr>
            <p:cNvPr id="200" name="그림 199" descr="방이(가) 표시된 사진&#10;&#10;자동 생성된 설명">
              <a:extLst>
                <a:ext uri="{FF2B5EF4-FFF2-40B4-BE49-F238E27FC236}">
                  <a16:creationId xmlns:a16="http://schemas.microsoft.com/office/drawing/2014/main" id="{53718F48-3750-4EF1-816A-454E8456AE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" t="6110" r="-1510" b="11679"/>
            <a:stretch/>
          </p:blipFill>
          <p:spPr>
            <a:xfrm>
              <a:off x="8277967" y="4768886"/>
              <a:ext cx="1294623" cy="1130526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145A588-D666-4D18-A68B-554C8943B1DA}"/>
                </a:ext>
              </a:extLst>
            </p:cNvPr>
            <p:cNvGrpSpPr/>
            <p:nvPr/>
          </p:nvGrpSpPr>
          <p:grpSpPr>
            <a:xfrm>
              <a:off x="8115692" y="4614701"/>
              <a:ext cx="1556564" cy="2220016"/>
              <a:chOff x="8128941" y="4562668"/>
              <a:chExt cx="1556564" cy="2220016"/>
            </a:xfrm>
          </p:grpSpPr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8825ABB3-3AF1-4DA2-87FE-1C5A9DFBE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8128941" y="4562668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7D7CC77-435A-40EF-BBDD-8C1305F84977}"/>
                  </a:ext>
                </a:extLst>
              </p:cNvPr>
              <p:cNvSpPr/>
              <p:nvPr/>
            </p:nvSpPr>
            <p:spPr>
              <a:xfrm>
                <a:off x="8480965" y="5878975"/>
                <a:ext cx="929160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쇄  빙  선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B58D8F-3809-47E7-A612-E1D99A0DE634}"/>
                  </a:ext>
                </a:extLst>
              </p:cNvPr>
              <p:cNvSpPr txBox="1"/>
              <p:nvPr/>
            </p:nvSpPr>
            <p:spPr>
              <a:xfrm>
                <a:off x="8274727" y="6068394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얼음속성 몬스터에게 추가로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50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의 데미지를 입힙니다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3C949D5-4A60-4DC0-90EA-F2C2107BBFBC}"/>
              </a:ext>
            </a:extLst>
          </p:cNvPr>
          <p:cNvGrpSpPr/>
          <p:nvPr/>
        </p:nvGrpSpPr>
        <p:grpSpPr>
          <a:xfrm>
            <a:off x="1703778" y="2291999"/>
            <a:ext cx="1556564" cy="2220016"/>
            <a:chOff x="1703778" y="2291999"/>
            <a:chExt cx="1556564" cy="2220016"/>
          </a:xfrm>
        </p:grpSpPr>
        <p:pic>
          <p:nvPicPr>
            <p:cNvPr id="167" name="그림 166" descr="무기, 앉아있는, 쌍, 하얀색이(가) 표시된 사진&#10;&#10;자동 생성된 설명">
              <a:extLst>
                <a:ext uri="{FF2B5EF4-FFF2-40B4-BE49-F238E27FC236}">
                  <a16:creationId xmlns:a16="http://schemas.microsoft.com/office/drawing/2014/main" id="{40E901F8-F84C-4889-B6AB-BEE70454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980" y="2440567"/>
              <a:ext cx="1230425" cy="1133359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322D6DB-C675-42C0-8EAB-245B0EFCC698}"/>
                </a:ext>
              </a:extLst>
            </p:cNvPr>
            <p:cNvGrpSpPr/>
            <p:nvPr/>
          </p:nvGrpSpPr>
          <p:grpSpPr>
            <a:xfrm>
              <a:off x="1703778" y="2291999"/>
              <a:ext cx="1556564" cy="2220016"/>
              <a:chOff x="1697104" y="2228934"/>
              <a:chExt cx="1556564" cy="2220016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9F56EBFE-C834-4C65-8301-E850AFD94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1697104" y="2228934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0CC7363-4654-4C13-8247-9C32B17AB73E}"/>
                  </a:ext>
                </a:extLst>
              </p:cNvPr>
              <p:cNvSpPr/>
              <p:nvPr/>
            </p:nvSpPr>
            <p:spPr>
              <a:xfrm>
                <a:off x="1980547" y="3514243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시험기간용 안경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FC24E9-31A7-433B-BB7B-731FCD5989E8}"/>
                  </a:ext>
                </a:extLst>
              </p:cNvPr>
              <p:cNvSpPr txBox="1"/>
              <p:nvPr/>
            </p:nvSpPr>
            <p:spPr>
              <a:xfrm>
                <a:off x="1836322" y="3717649"/>
                <a:ext cx="12978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상대의 약점을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10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초 동안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보여줍니다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44E9A2-389F-495C-B640-BCB08F76EBD9}"/>
              </a:ext>
            </a:extLst>
          </p:cNvPr>
          <p:cNvGrpSpPr/>
          <p:nvPr/>
        </p:nvGrpSpPr>
        <p:grpSpPr>
          <a:xfrm>
            <a:off x="97625" y="2294065"/>
            <a:ext cx="1556564" cy="2220016"/>
            <a:chOff x="97625" y="2294065"/>
            <a:chExt cx="1556564" cy="2220016"/>
          </a:xfrm>
        </p:grpSpPr>
        <p:pic>
          <p:nvPicPr>
            <p:cNvPr id="164" name="그림 163" descr="그리기이(가) 표시된 사진&#10;&#10;자동 생성된 설명">
              <a:extLst>
                <a:ext uri="{FF2B5EF4-FFF2-40B4-BE49-F238E27FC236}">
                  <a16:creationId xmlns:a16="http://schemas.microsoft.com/office/drawing/2014/main" id="{4D2E57E8-FF70-4FB1-95E9-A95263A1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80" y="2440567"/>
              <a:ext cx="1322280" cy="1255133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6CBBD1D-57DC-4490-9AC5-DCA871CB184B}"/>
                </a:ext>
              </a:extLst>
            </p:cNvPr>
            <p:cNvGrpSpPr/>
            <p:nvPr/>
          </p:nvGrpSpPr>
          <p:grpSpPr>
            <a:xfrm>
              <a:off x="97625" y="2294065"/>
              <a:ext cx="1556564" cy="2220016"/>
              <a:chOff x="97625" y="2294065"/>
              <a:chExt cx="1556564" cy="2220016"/>
            </a:xfrm>
          </p:grpSpPr>
          <p:pic>
            <p:nvPicPr>
              <p:cNvPr id="213" name="그림 212">
                <a:extLst>
                  <a:ext uri="{FF2B5EF4-FFF2-40B4-BE49-F238E27FC236}">
                    <a16:creationId xmlns:a16="http://schemas.microsoft.com/office/drawing/2014/main" id="{3EFA9535-9CC4-43B2-9F89-3CCEF18204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97625" y="2294065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A78C708-B8CD-4285-AEDC-61B8B0ECFEF4}"/>
                  </a:ext>
                </a:extLst>
              </p:cNvPr>
              <p:cNvSpPr/>
              <p:nvPr/>
            </p:nvSpPr>
            <p:spPr>
              <a:xfrm>
                <a:off x="347301" y="3593282"/>
                <a:ext cx="1025933" cy="1513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아이스 크리스탈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CDBAB3-677D-48C5-AF79-3F0DF7D53FB1}"/>
                  </a:ext>
                </a:extLst>
              </p:cNvPr>
              <p:cNvSpPr txBox="1"/>
              <p:nvPr/>
            </p:nvSpPr>
            <p:spPr>
              <a:xfrm>
                <a:off x="215380" y="3717649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상대의 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공격 데미지가</a:t>
                </a:r>
                <a:endParaRPr lang="en-US" altLang="ko-KR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10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감소합니다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 </a:t>
                </a:r>
              </a:p>
            </p:txBody>
          </p:sp>
        </p:grp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1CA4F59F-4671-415E-95FE-23411EA6611B}"/>
              </a:ext>
            </a:extLst>
          </p:cNvPr>
          <p:cNvGrpSpPr/>
          <p:nvPr/>
        </p:nvGrpSpPr>
        <p:grpSpPr>
          <a:xfrm>
            <a:off x="4937776" y="-9933"/>
            <a:ext cx="1556564" cy="2220016"/>
            <a:chOff x="4937776" y="-9933"/>
            <a:chExt cx="1556564" cy="2220016"/>
          </a:xfrm>
        </p:grpSpPr>
        <p:pic>
          <p:nvPicPr>
            <p:cNvPr id="203" name="그림 202" descr="별이(가) 표시된 사진&#10;&#10;자동 생성된 설명">
              <a:extLst>
                <a:ext uri="{FF2B5EF4-FFF2-40B4-BE49-F238E27FC236}">
                  <a16:creationId xmlns:a16="http://schemas.microsoft.com/office/drawing/2014/main" id="{BE2474E7-3BF1-4705-B73E-7313510B5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5" r="25018"/>
            <a:stretch/>
          </p:blipFill>
          <p:spPr>
            <a:xfrm>
              <a:off x="5067365" y="75316"/>
              <a:ext cx="1297383" cy="1365963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48DE391-8EC9-45A0-97AE-87546233EDE7}"/>
                </a:ext>
              </a:extLst>
            </p:cNvPr>
            <p:cNvGrpSpPr/>
            <p:nvPr/>
          </p:nvGrpSpPr>
          <p:grpSpPr>
            <a:xfrm>
              <a:off x="4937776" y="-9933"/>
              <a:ext cx="1556564" cy="2220016"/>
              <a:chOff x="4894689" y="-11292"/>
              <a:chExt cx="1556564" cy="2220016"/>
            </a:xfrm>
          </p:grpSpPr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1E3D8B07-BC65-474A-AADE-3CBCFD30C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4802" y1="55935" x2="34802" y2="55935"/>
                            <a14:foregroundMark x1="34622" y1="54856" x2="34622" y2="54856"/>
                            <a14:foregroundMark x1="34622" y1="54856" x2="34622" y2="54856"/>
                            <a14:foregroundMark x1="34937" y1="37770" x2="34937" y2="37770"/>
                            <a14:foregroundMark x1="34937" y1="37770" x2="34937" y2="37770"/>
                            <a14:foregroundMark x1="34937" y1="37770" x2="34937" y2="377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44" t="6497" r="35351" b="32450"/>
              <a:stretch/>
            </p:blipFill>
            <p:spPr>
              <a:xfrm>
                <a:off x="4894689" y="-11292"/>
                <a:ext cx="1556564" cy="2220016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67995BC-B6A2-420C-8B4C-C2BF473C6E92}"/>
                  </a:ext>
                </a:extLst>
              </p:cNvPr>
              <p:cNvSpPr/>
              <p:nvPr/>
            </p:nvSpPr>
            <p:spPr>
              <a:xfrm>
                <a:off x="5178132" y="1281288"/>
                <a:ext cx="989677" cy="1445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 </a:t>
                </a:r>
                <a:r>
                  <a:rPr lang="ko-KR" altLang="en-US" sz="5400" b="1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블</a:t>
                </a:r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 </a:t>
                </a:r>
                <a:r>
                  <a:rPr lang="ko-KR" altLang="en-US" sz="5400" b="1" dirty="0" err="1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랙</a:t>
                </a:r>
                <a:r>
                  <a:rPr lang="ko-KR" altLang="en-US" sz="5400" b="1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sx="1000" sy="1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  홀  </a:t>
                </a:r>
                <a:endParaRPr lang="en-US" altLang="ko-KR" sz="5400" b="1" cap="none" spc="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19050" dir="2700000" sx="1000" sy="1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477BB4E-94BD-4EA7-83FA-26FA2066B921}"/>
                  </a:ext>
                </a:extLst>
              </p:cNvPr>
              <p:cNvSpPr txBox="1"/>
              <p:nvPr/>
            </p:nvSpPr>
            <p:spPr>
              <a:xfrm>
                <a:off x="5024040" y="1462520"/>
                <a:ext cx="1297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원하는 몬스터를 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3 </a:t>
                </a:r>
                <a:r>
                  <a:rPr lang="ko-KR" altLang="en-US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회 동안 필드에서 사라지게 합니다</a:t>
                </a:r>
                <a:r>
                  <a:rPr lang="en-US" altLang="ko-KR" sz="1000" b="1" dirty="0">
                    <a:solidFill>
                      <a:schemeClr val="accent4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.</a:t>
                </a:r>
                <a:endParaRPr lang="ko-KR" altLang="en-US" sz="1000" b="1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42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68681-5D27-428D-BE77-1208500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1A90C0-8D9D-43AC-93D4-88C8BC3EED89}"/>
              </a:ext>
            </a:extLst>
          </p:cNvPr>
          <p:cNvCxnSpPr>
            <a:cxnSpLocks/>
          </p:cNvCxnSpPr>
          <p:nvPr/>
        </p:nvCxnSpPr>
        <p:spPr>
          <a:xfrm flipV="1">
            <a:off x="0" y="2176810"/>
            <a:ext cx="9572590" cy="425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1ED27C-84F3-4455-BC86-2E18F6E3081A}"/>
              </a:ext>
            </a:extLst>
          </p:cNvPr>
          <p:cNvCxnSpPr>
            <a:cxnSpLocks/>
          </p:cNvCxnSpPr>
          <p:nvPr/>
        </p:nvCxnSpPr>
        <p:spPr>
          <a:xfrm>
            <a:off x="0" y="4524375"/>
            <a:ext cx="9570720" cy="9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B3E0D83-035D-4D22-AE4E-7B48B599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와이드스크린</PresentationFormat>
  <Paragraphs>120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광헌</dc:creator>
  <cp:lastModifiedBy> </cp:lastModifiedBy>
  <cp:revision>13</cp:revision>
  <dcterms:created xsi:type="dcterms:W3CDTF">2020-05-18T07:15:27Z</dcterms:created>
  <dcterms:modified xsi:type="dcterms:W3CDTF">2020-06-03T04:05:09Z</dcterms:modified>
</cp:coreProperties>
</file>