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9" r:id="rId6"/>
    <p:sldId id="270" r:id="rId7"/>
  </p:sldIdLst>
  <p:sldSz cx="12192000" cy="6858000"/>
  <p:notesSz cx="6858000" cy="9144000"/>
  <p:defaultText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3" autoAdjust="0"/>
    <p:restoredTop sz="94660"/>
  </p:normalViewPr>
  <p:slideViewPr>
    <p:cSldViewPr snapToGrid="0">
      <p:cViewPr varScale="1">
        <p:scale>
          <a:sx n="114" d="100"/>
          <a:sy n="114" d="100"/>
        </p:scale>
        <p:origin x="18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C185C-2BE3-85A5-6186-016970EE576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b-NO"/>
          </a:p>
        </p:txBody>
      </p:sp>
      <p:sp>
        <p:nvSpPr>
          <p:cNvPr id="3" name="Subtitle 2">
            <a:extLst>
              <a:ext uri="{FF2B5EF4-FFF2-40B4-BE49-F238E27FC236}">
                <a16:creationId xmlns:a16="http://schemas.microsoft.com/office/drawing/2014/main" id="{BBA26A19-68E7-505D-3B07-77B1FB5402A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b-NO"/>
          </a:p>
        </p:txBody>
      </p:sp>
      <p:sp>
        <p:nvSpPr>
          <p:cNvPr id="4" name="Date Placeholder 3">
            <a:extLst>
              <a:ext uri="{FF2B5EF4-FFF2-40B4-BE49-F238E27FC236}">
                <a16:creationId xmlns:a16="http://schemas.microsoft.com/office/drawing/2014/main" id="{DC5992F9-F6ED-1FF8-888F-A4F9A1682BB0}"/>
              </a:ext>
            </a:extLst>
          </p:cNvPr>
          <p:cNvSpPr>
            <a:spLocks noGrp="1"/>
          </p:cNvSpPr>
          <p:nvPr>
            <p:ph type="dt" sz="half" idx="10"/>
          </p:nvPr>
        </p:nvSpPr>
        <p:spPr/>
        <p:txBody>
          <a:bodyPr/>
          <a:lstStyle/>
          <a:p>
            <a:fld id="{B6425AB7-481C-42D0-B374-D28502E1FE2C}" type="datetimeFigureOut">
              <a:rPr lang="nb-NO" smtClean="0"/>
              <a:t>17.05.2022</a:t>
            </a:fld>
            <a:endParaRPr lang="nb-NO"/>
          </a:p>
        </p:txBody>
      </p:sp>
      <p:sp>
        <p:nvSpPr>
          <p:cNvPr id="5" name="Footer Placeholder 4">
            <a:extLst>
              <a:ext uri="{FF2B5EF4-FFF2-40B4-BE49-F238E27FC236}">
                <a16:creationId xmlns:a16="http://schemas.microsoft.com/office/drawing/2014/main" id="{0E12CDEB-CAF9-53A7-E5B6-F99D21DC1656}"/>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DAD587B8-FC7D-C8E6-0CD7-4E76C5B43F0D}"/>
              </a:ext>
            </a:extLst>
          </p:cNvPr>
          <p:cNvSpPr>
            <a:spLocks noGrp="1"/>
          </p:cNvSpPr>
          <p:nvPr>
            <p:ph type="sldNum" sz="quarter" idx="12"/>
          </p:nvPr>
        </p:nvSpPr>
        <p:spPr/>
        <p:txBody>
          <a:bodyPr/>
          <a:lstStyle/>
          <a:p>
            <a:fld id="{2E7DAD56-654D-45FE-81B0-464208600CAB}" type="slidenum">
              <a:rPr lang="nb-NO" smtClean="0"/>
              <a:t>‹#›</a:t>
            </a:fld>
            <a:endParaRPr lang="nb-NO"/>
          </a:p>
        </p:txBody>
      </p:sp>
    </p:spTree>
    <p:extLst>
      <p:ext uri="{BB962C8B-B14F-4D97-AF65-F5344CB8AC3E}">
        <p14:creationId xmlns:p14="http://schemas.microsoft.com/office/powerpoint/2010/main" val="31993010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F4BCE-3F16-D4F8-9B4F-E45939E71B00}"/>
              </a:ext>
            </a:extLst>
          </p:cNvPr>
          <p:cNvSpPr>
            <a:spLocks noGrp="1"/>
          </p:cNvSpPr>
          <p:nvPr>
            <p:ph type="title"/>
          </p:nvPr>
        </p:nvSpPr>
        <p:spPr/>
        <p:txBody>
          <a:bodyPr/>
          <a:lstStyle/>
          <a:p>
            <a:r>
              <a:rPr lang="en-US"/>
              <a:t>Click to edit Master title style</a:t>
            </a:r>
            <a:endParaRPr lang="nb-NO"/>
          </a:p>
        </p:txBody>
      </p:sp>
      <p:sp>
        <p:nvSpPr>
          <p:cNvPr id="3" name="Vertical Text Placeholder 2">
            <a:extLst>
              <a:ext uri="{FF2B5EF4-FFF2-40B4-BE49-F238E27FC236}">
                <a16:creationId xmlns:a16="http://schemas.microsoft.com/office/drawing/2014/main" id="{139B33CC-9C4B-1692-5B97-40314F1FBD8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Date Placeholder 3">
            <a:extLst>
              <a:ext uri="{FF2B5EF4-FFF2-40B4-BE49-F238E27FC236}">
                <a16:creationId xmlns:a16="http://schemas.microsoft.com/office/drawing/2014/main" id="{AF93D394-8989-09B3-64A0-B8F8FF637303}"/>
              </a:ext>
            </a:extLst>
          </p:cNvPr>
          <p:cNvSpPr>
            <a:spLocks noGrp="1"/>
          </p:cNvSpPr>
          <p:nvPr>
            <p:ph type="dt" sz="half" idx="10"/>
          </p:nvPr>
        </p:nvSpPr>
        <p:spPr/>
        <p:txBody>
          <a:bodyPr/>
          <a:lstStyle/>
          <a:p>
            <a:fld id="{B6425AB7-481C-42D0-B374-D28502E1FE2C}" type="datetimeFigureOut">
              <a:rPr lang="nb-NO" smtClean="0"/>
              <a:t>17.05.2022</a:t>
            </a:fld>
            <a:endParaRPr lang="nb-NO"/>
          </a:p>
        </p:txBody>
      </p:sp>
      <p:sp>
        <p:nvSpPr>
          <p:cNvPr id="5" name="Footer Placeholder 4">
            <a:extLst>
              <a:ext uri="{FF2B5EF4-FFF2-40B4-BE49-F238E27FC236}">
                <a16:creationId xmlns:a16="http://schemas.microsoft.com/office/drawing/2014/main" id="{C3D8C599-8253-1889-F84A-2A442B158D22}"/>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E60A9403-024D-5091-A07F-B2F560E579DD}"/>
              </a:ext>
            </a:extLst>
          </p:cNvPr>
          <p:cNvSpPr>
            <a:spLocks noGrp="1"/>
          </p:cNvSpPr>
          <p:nvPr>
            <p:ph type="sldNum" sz="quarter" idx="12"/>
          </p:nvPr>
        </p:nvSpPr>
        <p:spPr/>
        <p:txBody>
          <a:bodyPr/>
          <a:lstStyle/>
          <a:p>
            <a:fld id="{2E7DAD56-654D-45FE-81B0-464208600CAB}" type="slidenum">
              <a:rPr lang="nb-NO" smtClean="0"/>
              <a:t>‹#›</a:t>
            </a:fld>
            <a:endParaRPr lang="nb-NO"/>
          </a:p>
        </p:txBody>
      </p:sp>
    </p:spTree>
    <p:extLst>
      <p:ext uri="{BB962C8B-B14F-4D97-AF65-F5344CB8AC3E}">
        <p14:creationId xmlns:p14="http://schemas.microsoft.com/office/powerpoint/2010/main" val="12244887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F7BF582-E034-430D-0481-723339F0F11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nb-NO"/>
          </a:p>
        </p:txBody>
      </p:sp>
      <p:sp>
        <p:nvSpPr>
          <p:cNvPr id="3" name="Vertical Text Placeholder 2">
            <a:extLst>
              <a:ext uri="{FF2B5EF4-FFF2-40B4-BE49-F238E27FC236}">
                <a16:creationId xmlns:a16="http://schemas.microsoft.com/office/drawing/2014/main" id="{64720574-8359-26E8-BFD9-986C89F8C1D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Date Placeholder 3">
            <a:extLst>
              <a:ext uri="{FF2B5EF4-FFF2-40B4-BE49-F238E27FC236}">
                <a16:creationId xmlns:a16="http://schemas.microsoft.com/office/drawing/2014/main" id="{1CD5C044-955A-7B27-8FE5-5E3E6E7866E0}"/>
              </a:ext>
            </a:extLst>
          </p:cNvPr>
          <p:cNvSpPr>
            <a:spLocks noGrp="1"/>
          </p:cNvSpPr>
          <p:nvPr>
            <p:ph type="dt" sz="half" idx="10"/>
          </p:nvPr>
        </p:nvSpPr>
        <p:spPr/>
        <p:txBody>
          <a:bodyPr/>
          <a:lstStyle/>
          <a:p>
            <a:fld id="{B6425AB7-481C-42D0-B374-D28502E1FE2C}" type="datetimeFigureOut">
              <a:rPr lang="nb-NO" smtClean="0"/>
              <a:t>17.05.2022</a:t>
            </a:fld>
            <a:endParaRPr lang="nb-NO"/>
          </a:p>
        </p:txBody>
      </p:sp>
      <p:sp>
        <p:nvSpPr>
          <p:cNvPr id="5" name="Footer Placeholder 4">
            <a:extLst>
              <a:ext uri="{FF2B5EF4-FFF2-40B4-BE49-F238E27FC236}">
                <a16:creationId xmlns:a16="http://schemas.microsoft.com/office/drawing/2014/main" id="{A29027D3-DEC1-3471-180B-AA22B809300B}"/>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2967C5D8-259C-D472-B5FE-3A25B4348D39}"/>
              </a:ext>
            </a:extLst>
          </p:cNvPr>
          <p:cNvSpPr>
            <a:spLocks noGrp="1"/>
          </p:cNvSpPr>
          <p:nvPr>
            <p:ph type="sldNum" sz="quarter" idx="12"/>
          </p:nvPr>
        </p:nvSpPr>
        <p:spPr/>
        <p:txBody>
          <a:bodyPr/>
          <a:lstStyle/>
          <a:p>
            <a:fld id="{2E7DAD56-654D-45FE-81B0-464208600CAB}" type="slidenum">
              <a:rPr lang="nb-NO" smtClean="0"/>
              <a:t>‹#›</a:t>
            </a:fld>
            <a:endParaRPr lang="nb-NO"/>
          </a:p>
        </p:txBody>
      </p:sp>
    </p:spTree>
    <p:extLst>
      <p:ext uri="{BB962C8B-B14F-4D97-AF65-F5344CB8AC3E}">
        <p14:creationId xmlns:p14="http://schemas.microsoft.com/office/powerpoint/2010/main" val="25889116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BA9CD-EE2E-EFAD-18BD-EA2F2EE63A24}"/>
              </a:ext>
            </a:extLst>
          </p:cNvPr>
          <p:cNvSpPr>
            <a:spLocks noGrp="1"/>
          </p:cNvSpPr>
          <p:nvPr>
            <p:ph type="title"/>
          </p:nvPr>
        </p:nvSpPr>
        <p:spPr/>
        <p:txBody>
          <a:bodyPr/>
          <a:lstStyle/>
          <a:p>
            <a:r>
              <a:rPr lang="en-US"/>
              <a:t>Click to edit Master title style</a:t>
            </a:r>
            <a:endParaRPr lang="nb-NO"/>
          </a:p>
        </p:txBody>
      </p:sp>
      <p:sp>
        <p:nvSpPr>
          <p:cNvPr id="3" name="Content Placeholder 2">
            <a:extLst>
              <a:ext uri="{FF2B5EF4-FFF2-40B4-BE49-F238E27FC236}">
                <a16:creationId xmlns:a16="http://schemas.microsoft.com/office/drawing/2014/main" id="{35CEE274-62FA-E0F2-5072-B12B4AEAB3C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Date Placeholder 3">
            <a:extLst>
              <a:ext uri="{FF2B5EF4-FFF2-40B4-BE49-F238E27FC236}">
                <a16:creationId xmlns:a16="http://schemas.microsoft.com/office/drawing/2014/main" id="{9273EE69-9CD5-0B0F-4DAA-766EAB35E1C3}"/>
              </a:ext>
            </a:extLst>
          </p:cNvPr>
          <p:cNvSpPr>
            <a:spLocks noGrp="1"/>
          </p:cNvSpPr>
          <p:nvPr>
            <p:ph type="dt" sz="half" idx="10"/>
          </p:nvPr>
        </p:nvSpPr>
        <p:spPr/>
        <p:txBody>
          <a:bodyPr/>
          <a:lstStyle/>
          <a:p>
            <a:fld id="{B6425AB7-481C-42D0-B374-D28502E1FE2C}" type="datetimeFigureOut">
              <a:rPr lang="nb-NO" smtClean="0"/>
              <a:t>17.05.2022</a:t>
            </a:fld>
            <a:endParaRPr lang="nb-NO"/>
          </a:p>
        </p:txBody>
      </p:sp>
      <p:sp>
        <p:nvSpPr>
          <p:cNvPr id="5" name="Footer Placeholder 4">
            <a:extLst>
              <a:ext uri="{FF2B5EF4-FFF2-40B4-BE49-F238E27FC236}">
                <a16:creationId xmlns:a16="http://schemas.microsoft.com/office/drawing/2014/main" id="{7A4C3B57-02F9-4B8E-E6AC-631748A0B7EB}"/>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6402F4B7-0DF4-1030-D882-0764AB4476DD}"/>
              </a:ext>
            </a:extLst>
          </p:cNvPr>
          <p:cNvSpPr>
            <a:spLocks noGrp="1"/>
          </p:cNvSpPr>
          <p:nvPr>
            <p:ph type="sldNum" sz="quarter" idx="12"/>
          </p:nvPr>
        </p:nvSpPr>
        <p:spPr/>
        <p:txBody>
          <a:bodyPr/>
          <a:lstStyle/>
          <a:p>
            <a:fld id="{2E7DAD56-654D-45FE-81B0-464208600CAB}" type="slidenum">
              <a:rPr lang="nb-NO" smtClean="0"/>
              <a:t>‹#›</a:t>
            </a:fld>
            <a:endParaRPr lang="nb-NO"/>
          </a:p>
        </p:txBody>
      </p:sp>
    </p:spTree>
    <p:extLst>
      <p:ext uri="{BB962C8B-B14F-4D97-AF65-F5344CB8AC3E}">
        <p14:creationId xmlns:p14="http://schemas.microsoft.com/office/powerpoint/2010/main" val="40513562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AEEEA-5EB0-C411-AE10-54C00842B1B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b-NO"/>
          </a:p>
        </p:txBody>
      </p:sp>
      <p:sp>
        <p:nvSpPr>
          <p:cNvPr id="3" name="Text Placeholder 2">
            <a:extLst>
              <a:ext uri="{FF2B5EF4-FFF2-40B4-BE49-F238E27FC236}">
                <a16:creationId xmlns:a16="http://schemas.microsoft.com/office/drawing/2014/main" id="{9FC35129-CC89-6A85-DD8F-8BDCF067B4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4F75FF2-6E1A-D743-949F-845F2355F64A}"/>
              </a:ext>
            </a:extLst>
          </p:cNvPr>
          <p:cNvSpPr>
            <a:spLocks noGrp="1"/>
          </p:cNvSpPr>
          <p:nvPr>
            <p:ph type="dt" sz="half" idx="10"/>
          </p:nvPr>
        </p:nvSpPr>
        <p:spPr/>
        <p:txBody>
          <a:bodyPr/>
          <a:lstStyle/>
          <a:p>
            <a:fld id="{B6425AB7-481C-42D0-B374-D28502E1FE2C}" type="datetimeFigureOut">
              <a:rPr lang="nb-NO" smtClean="0"/>
              <a:t>17.05.2022</a:t>
            </a:fld>
            <a:endParaRPr lang="nb-NO"/>
          </a:p>
        </p:txBody>
      </p:sp>
      <p:sp>
        <p:nvSpPr>
          <p:cNvPr id="5" name="Footer Placeholder 4">
            <a:extLst>
              <a:ext uri="{FF2B5EF4-FFF2-40B4-BE49-F238E27FC236}">
                <a16:creationId xmlns:a16="http://schemas.microsoft.com/office/drawing/2014/main" id="{A06AF7E8-70F0-2023-BD89-070B71205E92}"/>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BBCF07E8-15C0-F878-5397-C003E4EA275D}"/>
              </a:ext>
            </a:extLst>
          </p:cNvPr>
          <p:cNvSpPr>
            <a:spLocks noGrp="1"/>
          </p:cNvSpPr>
          <p:nvPr>
            <p:ph type="sldNum" sz="quarter" idx="12"/>
          </p:nvPr>
        </p:nvSpPr>
        <p:spPr/>
        <p:txBody>
          <a:bodyPr/>
          <a:lstStyle/>
          <a:p>
            <a:fld id="{2E7DAD56-654D-45FE-81B0-464208600CAB}" type="slidenum">
              <a:rPr lang="nb-NO" smtClean="0"/>
              <a:t>‹#›</a:t>
            </a:fld>
            <a:endParaRPr lang="nb-NO"/>
          </a:p>
        </p:txBody>
      </p:sp>
    </p:spTree>
    <p:extLst>
      <p:ext uri="{BB962C8B-B14F-4D97-AF65-F5344CB8AC3E}">
        <p14:creationId xmlns:p14="http://schemas.microsoft.com/office/powerpoint/2010/main" val="369411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564B9-9F27-77F8-ADC8-9DD97E6F51B7}"/>
              </a:ext>
            </a:extLst>
          </p:cNvPr>
          <p:cNvSpPr>
            <a:spLocks noGrp="1"/>
          </p:cNvSpPr>
          <p:nvPr>
            <p:ph type="title"/>
          </p:nvPr>
        </p:nvSpPr>
        <p:spPr/>
        <p:txBody>
          <a:bodyPr/>
          <a:lstStyle/>
          <a:p>
            <a:r>
              <a:rPr lang="en-US"/>
              <a:t>Click to edit Master title style</a:t>
            </a:r>
            <a:endParaRPr lang="nb-NO"/>
          </a:p>
        </p:txBody>
      </p:sp>
      <p:sp>
        <p:nvSpPr>
          <p:cNvPr id="3" name="Content Placeholder 2">
            <a:extLst>
              <a:ext uri="{FF2B5EF4-FFF2-40B4-BE49-F238E27FC236}">
                <a16:creationId xmlns:a16="http://schemas.microsoft.com/office/drawing/2014/main" id="{3CB3254F-C1CC-98B8-E53B-CF8028EA6B8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Content Placeholder 3">
            <a:extLst>
              <a:ext uri="{FF2B5EF4-FFF2-40B4-BE49-F238E27FC236}">
                <a16:creationId xmlns:a16="http://schemas.microsoft.com/office/drawing/2014/main" id="{66484739-F746-389F-AE38-B57086EA69C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5" name="Date Placeholder 4">
            <a:extLst>
              <a:ext uri="{FF2B5EF4-FFF2-40B4-BE49-F238E27FC236}">
                <a16:creationId xmlns:a16="http://schemas.microsoft.com/office/drawing/2014/main" id="{47762EC0-C871-441D-98F7-88ECB334C5CA}"/>
              </a:ext>
            </a:extLst>
          </p:cNvPr>
          <p:cNvSpPr>
            <a:spLocks noGrp="1"/>
          </p:cNvSpPr>
          <p:nvPr>
            <p:ph type="dt" sz="half" idx="10"/>
          </p:nvPr>
        </p:nvSpPr>
        <p:spPr/>
        <p:txBody>
          <a:bodyPr/>
          <a:lstStyle/>
          <a:p>
            <a:fld id="{B6425AB7-481C-42D0-B374-D28502E1FE2C}" type="datetimeFigureOut">
              <a:rPr lang="nb-NO" smtClean="0"/>
              <a:t>17.05.2022</a:t>
            </a:fld>
            <a:endParaRPr lang="nb-NO"/>
          </a:p>
        </p:txBody>
      </p:sp>
      <p:sp>
        <p:nvSpPr>
          <p:cNvPr id="6" name="Footer Placeholder 5">
            <a:extLst>
              <a:ext uri="{FF2B5EF4-FFF2-40B4-BE49-F238E27FC236}">
                <a16:creationId xmlns:a16="http://schemas.microsoft.com/office/drawing/2014/main" id="{40DF67B9-357E-E6A1-936C-39AA8790AD89}"/>
              </a:ext>
            </a:extLst>
          </p:cNvPr>
          <p:cNvSpPr>
            <a:spLocks noGrp="1"/>
          </p:cNvSpPr>
          <p:nvPr>
            <p:ph type="ftr" sz="quarter" idx="11"/>
          </p:nvPr>
        </p:nvSpPr>
        <p:spPr/>
        <p:txBody>
          <a:bodyPr/>
          <a:lstStyle/>
          <a:p>
            <a:endParaRPr lang="nb-NO"/>
          </a:p>
        </p:txBody>
      </p:sp>
      <p:sp>
        <p:nvSpPr>
          <p:cNvPr id="7" name="Slide Number Placeholder 6">
            <a:extLst>
              <a:ext uri="{FF2B5EF4-FFF2-40B4-BE49-F238E27FC236}">
                <a16:creationId xmlns:a16="http://schemas.microsoft.com/office/drawing/2014/main" id="{B838FBF4-CE4D-BD68-E437-B8F674B54645}"/>
              </a:ext>
            </a:extLst>
          </p:cNvPr>
          <p:cNvSpPr>
            <a:spLocks noGrp="1"/>
          </p:cNvSpPr>
          <p:nvPr>
            <p:ph type="sldNum" sz="quarter" idx="12"/>
          </p:nvPr>
        </p:nvSpPr>
        <p:spPr/>
        <p:txBody>
          <a:bodyPr/>
          <a:lstStyle/>
          <a:p>
            <a:fld id="{2E7DAD56-654D-45FE-81B0-464208600CAB}" type="slidenum">
              <a:rPr lang="nb-NO" smtClean="0"/>
              <a:t>‹#›</a:t>
            </a:fld>
            <a:endParaRPr lang="nb-NO"/>
          </a:p>
        </p:txBody>
      </p:sp>
    </p:spTree>
    <p:extLst>
      <p:ext uri="{BB962C8B-B14F-4D97-AF65-F5344CB8AC3E}">
        <p14:creationId xmlns:p14="http://schemas.microsoft.com/office/powerpoint/2010/main" val="783733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B8238-8F40-55D2-D639-FD694306FCE5}"/>
              </a:ext>
            </a:extLst>
          </p:cNvPr>
          <p:cNvSpPr>
            <a:spLocks noGrp="1"/>
          </p:cNvSpPr>
          <p:nvPr>
            <p:ph type="title"/>
          </p:nvPr>
        </p:nvSpPr>
        <p:spPr>
          <a:xfrm>
            <a:off x="839788" y="365125"/>
            <a:ext cx="10515600" cy="1325563"/>
          </a:xfrm>
        </p:spPr>
        <p:txBody>
          <a:bodyPr/>
          <a:lstStyle/>
          <a:p>
            <a:r>
              <a:rPr lang="en-US"/>
              <a:t>Click to edit Master title style</a:t>
            </a:r>
            <a:endParaRPr lang="nb-NO"/>
          </a:p>
        </p:txBody>
      </p:sp>
      <p:sp>
        <p:nvSpPr>
          <p:cNvPr id="3" name="Text Placeholder 2">
            <a:extLst>
              <a:ext uri="{FF2B5EF4-FFF2-40B4-BE49-F238E27FC236}">
                <a16:creationId xmlns:a16="http://schemas.microsoft.com/office/drawing/2014/main" id="{E86B8DEC-92D5-D0D5-331E-6B0E5390353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BB684ED-5EF3-66A0-FE7A-3845DEBF1AD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5" name="Text Placeholder 4">
            <a:extLst>
              <a:ext uri="{FF2B5EF4-FFF2-40B4-BE49-F238E27FC236}">
                <a16:creationId xmlns:a16="http://schemas.microsoft.com/office/drawing/2014/main" id="{CFB420B9-D311-BBC6-B412-AA0781ECBA2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19B4E31-B5AE-3BE6-3A19-EA30A0E7EF1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7" name="Date Placeholder 6">
            <a:extLst>
              <a:ext uri="{FF2B5EF4-FFF2-40B4-BE49-F238E27FC236}">
                <a16:creationId xmlns:a16="http://schemas.microsoft.com/office/drawing/2014/main" id="{D19C9D79-DD88-8A68-DFE1-2FB7A6ECFC8F}"/>
              </a:ext>
            </a:extLst>
          </p:cNvPr>
          <p:cNvSpPr>
            <a:spLocks noGrp="1"/>
          </p:cNvSpPr>
          <p:nvPr>
            <p:ph type="dt" sz="half" idx="10"/>
          </p:nvPr>
        </p:nvSpPr>
        <p:spPr/>
        <p:txBody>
          <a:bodyPr/>
          <a:lstStyle/>
          <a:p>
            <a:fld id="{B6425AB7-481C-42D0-B374-D28502E1FE2C}" type="datetimeFigureOut">
              <a:rPr lang="nb-NO" smtClean="0"/>
              <a:t>17.05.2022</a:t>
            </a:fld>
            <a:endParaRPr lang="nb-NO"/>
          </a:p>
        </p:txBody>
      </p:sp>
      <p:sp>
        <p:nvSpPr>
          <p:cNvPr id="8" name="Footer Placeholder 7">
            <a:extLst>
              <a:ext uri="{FF2B5EF4-FFF2-40B4-BE49-F238E27FC236}">
                <a16:creationId xmlns:a16="http://schemas.microsoft.com/office/drawing/2014/main" id="{AEFCA9A5-3EA4-03B6-7E9D-4FDAAC698B0D}"/>
              </a:ext>
            </a:extLst>
          </p:cNvPr>
          <p:cNvSpPr>
            <a:spLocks noGrp="1"/>
          </p:cNvSpPr>
          <p:nvPr>
            <p:ph type="ftr" sz="quarter" idx="11"/>
          </p:nvPr>
        </p:nvSpPr>
        <p:spPr/>
        <p:txBody>
          <a:bodyPr/>
          <a:lstStyle/>
          <a:p>
            <a:endParaRPr lang="nb-NO"/>
          </a:p>
        </p:txBody>
      </p:sp>
      <p:sp>
        <p:nvSpPr>
          <p:cNvPr id="9" name="Slide Number Placeholder 8">
            <a:extLst>
              <a:ext uri="{FF2B5EF4-FFF2-40B4-BE49-F238E27FC236}">
                <a16:creationId xmlns:a16="http://schemas.microsoft.com/office/drawing/2014/main" id="{6A41896C-188C-1A99-8FD3-FB3EC0DA0ED3}"/>
              </a:ext>
            </a:extLst>
          </p:cNvPr>
          <p:cNvSpPr>
            <a:spLocks noGrp="1"/>
          </p:cNvSpPr>
          <p:nvPr>
            <p:ph type="sldNum" sz="quarter" idx="12"/>
          </p:nvPr>
        </p:nvSpPr>
        <p:spPr/>
        <p:txBody>
          <a:bodyPr/>
          <a:lstStyle/>
          <a:p>
            <a:fld id="{2E7DAD56-654D-45FE-81B0-464208600CAB}" type="slidenum">
              <a:rPr lang="nb-NO" smtClean="0"/>
              <a:t>‹#›</a:t>
            </a:fld>
            <a:endParaRPr lang="nb-NO"/>
          </a:p>
        </p:txBody>
      </p:sp>
    </p:spTree>
    <p:extLst>
      <p:ext uri="{BB962C8B-B14F-4D97-AF65-F5344CB8AC3E}">
        <p14:creationId xmlns:p14="http://schemas.microsoft.com/office/powerpoint/2010/main" val="41896892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D7D72-5A9E-1CBC-979B-41E964859726}"/>
              </a:ext>
            </a:extLst>
          </p:cNvPr>
          <p:cNvSpPr>
            <a:spLocks noGrp="1"/>
          </p:cNvSpPr>
          <p:nvPr>
            <p:ph type="title"/>
          </p:nvPr>
        </p:nvSpPr>
        <p:spPr/>
        <p:txBody>
          <a:bodyPr/>
          <a:lstStyle/>
          <a:p>
            <a:r>
              <a:rPr lang="en-US"/>
              <a:t>Click to edit Master title style</a:t>
            </a:r>
            <a:endParaRPr lang="nb-NO"/>
          </a:p>
        </p:txBody>
      </p:sp>
      <p:sp>
        <p:nvSpPr>
          <p:cNvPr id="3" name="Date Placeholder 2">
            <a:extLst>
              <a:ext uri="{FF2B5EF4-FFF2-40B4-BE49-F238E27FC236}">
                <a16:creationId xmlns:a16="http://schemas.microsoft.com/office/drawing/2014/main" id="{13350518-79F7-2D5F-AD69-3F65C80CD834}"/>
              </a:ext>
            </a:extLst>
          </p:cNvPr>
          <p:cNvSpPr>
            <a:spLocks noGrp="1"/>
          </p:cNvSpPr>
          <p:nvPr>
            <p:ph type="dt" sz="half" idx="10"/>
          </p:nvPr>
        </p:nvSpPr>
        <p:spPr/>
        <p:txBody>
          <a:bodyPr/>
          <a:lstStyle/>
          <a:p>
            <a:fld id="{B6425AB7-481C-42D0-B374-D28502E1FE2C}" type="datetimeFigureOut">
              <a:rPr lang="nb-NO" smtClean="0"/>
              <a:t>17.05.2022</a:t>
            </a:fld>
            <a:endParaRPr lang="nb-NO"/>
          </a:p>
        </p:txBody>
      </p:sp>
      <p:sp>
        <p:nvSpPr>
          <p:cNvPr id="4" name="Footer Placeholder 3">
            <a:extLst>
              <a:ext uri="{FF2B5EF4-FFF2-40B4-BE49-F238E27FC236}">
                <a16:creationId xmlns:a16="http://schemas.microsoft.com/office/drawing/2014/main" id="{6EE43243-ABC7-36C6-7523-866C6D6324EA}"/>
              </a:ext>
            </a:extLst>
          </p:cNvPr>
          <p:cNvSpPr>
            <a:spLocks noGrp="1"/>
          </p:cNvSpPr>
          <p:nvPr>
            <p:ph type="ftr" sz="quarter" idx="11"/>
          </p:nvPr>
        </p:nvSpPr>
        <p:spPr/>
        <p:txBody>
          <a:bodyPr/>
          <a:lstStyle/>
          <a:p>
            <a:endParaRPr lang="nb-NO"/>
          </a:p>
        </p:txBody>
      </p:sp>
      <p:sp>
        <p:nvSpPr>
          <p:cNvPr id="5" name="Slide Number Placeholder 4">
            <a:extLst>
              <a:ext uri="{FF2B5EF4-FFF2-40B4-BE49-F238E27FC236}">
                <a16:creationId xmlns:a16="http://schemas.microsoft.com/office/drawing/2014/main" id="{FE6659DD-EF57-4A45-8ECA-BA51CDCE63F2}"/>
              </a:ext>
            </a:extLst>
          </p:cNvPr>
          <p:cNvSpPr>
            <a:spLocks noGrp="1"/>
          </p:cNvSpPr>
          <p:nvPr>
            <p:ph type="sldNum" sz="quarter" idx="12"/>
          </p:nvPr>
        </p:nvSpPr>
        <p:spPr/>
        <p:txBody>
          <a:bodyPr/>
          <a:lstStyle/>
          <a:p>
            <a:fld id="{2E7DAD56-654D-45FE-81B0-464208600CAB}" type="slidenum">
              <a:rPr lang="nb-NO" smtClean="0"/>
              <a:t>‹#›</a:t>
            </a:fld>
            <a:endParaRPr lang="nb-NO"/>
          </a:p>
        </p:txBody>
      </p:sp>
    </p:spTree>
    <p:extLst>
      <p:ext uri="{BB962C8B-B14F-4D97-AF65-F5344CB8AC3E}">
        <p14:creationId xmlns:p14="http://schemas.microsoft.com/office/powerpoint/2010/main" val="9474980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9D8BB1E-EA9F-9427-7BAD-FDE2432AA94B}"/>
              </a:ext>
            </a:extLst>
          </p:cNvPr>
          <p:cNvSpPr>
            <a:spLocks noGrp="1"/>
          </p:cNvSpPr>
          <p:nvPr>
            <p:ph type="dt" sz="half" idx="10"/>
          </p:nvPr>
        </p:nvSpPr>
        <p:spPr/>
        <p:txBody>
          <a:bodyPr/>
          <a:lstStyle/>
          <a:p>
            <a:fld id="{B6425AB7-481C-42D0-B374-D28502E1FE2C}" type="datetimeFigureOut">
              <a:rPr lang="nb-NO" smtClean="0"/>
              <a:t>17.05.2022</a:t>
            </a:fld>
            <a:endParaRPr lang="nb-NO"/>
          </a:p>
        </p:txBody>
      </p:sp>
      <p:sp>
        <p:nvSpPr>
          <p:cNvPr id="3" name="Footer Placeholder 2">
            <a:extLst>
              <a:ext uri="{FF2B5EF4-FFF2-40B4-BE49-F238E27FC236}">
                <a16:creationId xmlns:a16="http://schemas.microsoft.com/office/drawing/2014/main" id="{377FE63E-828E-96DC-1415-7205DCF30A0F}"/>
              </a:ext>
            </a:extLst>
          </p:cNvPr>
          <p:cNvSpPr>
            <a:spLocks noGrp="1"/>
          </p:cNvSpPr>
          <p:nvPr>
            <p:ph type="ftr" sz="quarter" idx="11"/>
          </p:nvPr>
        </p:nvSpPr>
        <p:spPr/>
        <p:txBody>
          <a:bodyPr/>
          <a:lstStyle/>
          <a:p>
            <a:endParaRPr lang="nb-NO"/>
          </a:p>
        </p:txBody>
      </p:sp>
      <p:sp>
        <p:nvSpPr>
          <p:cNvPr id="4" name="Slide Number Placeholder 3">
            <a:extLst>
              <a:ext uri="{FF2B5EF4-FFF2-40B4-BE49-F238E27FC236}">
                <a16:creationId xmlns:a16="http://schemas.microsoft.com/office/drawing/2014/main" id="{BA3FF445-F0DA-6752-F917-7DA4E1856626}"/>
              </a:ext>
            </a:extLst>
          </p:cNvPr>
          <p:cNvSpPr>
            <a:spLocks noGrp="1"/>
          </p:cNvSpPr>
          <p:nvPr>
            <p:ph type="sldNum" sz="quarter" idx="12"/>
          </p:nvPr>
        </p:nvSpPr>
        <p:spPr/>
        <p:txBody>
          <a:bodyPr/>
          <a:lstStyle/>
          <a:p>
            <a:fld id="{2E7DAD56-654D-45FE-81B0-464208600CAB}" type="slidenum">
              <a:rPr lang="nb-NO" smtClean="0"/>
              <a:t>‹#›</a:t>
            </a:fld>
            <a:endParaRPr lang="nb-NO"/>
          </a:p>
        </p:txBody>
      </p:sp>
    </p:spTree>
    <p:extLst>
      <p:ext uri="{BB962C8B-B14F-4D97-AF65-F5344CB8AC3E}">
        <p14:creationId xmlns:p14="http://schemas.microsoft.com/office/powerpoint/2010/main" val="27596070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F2498-1C3C-9758-2831-E5DFD8AB2A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b-NO"/>
          </a:p>
        </p:txBody>
      </p:sp>
      <p:sp>
        <p:nvSpPr>
          <p:cNvPr id="3" name="Content Placeholder 2">
            <a:extLst>
              <a:ext uri="{FF2B5EF4-FFF2-40B4-BE49-F238E27FC236}">
                <a16:creationId xmlns:a16="http://schemas.microsoft.com/office/drawing/2014/main" id="{16E17BFA-787B-FC38-4763-6E65CBD45C2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Text Placeholder 3">
            <a:extLst>
              <a:ext uri="{FF2B5EF4-FFF2-40B4-BE49-F238E27FC236}">
                <a16:creationId xmlns:a16="http://schemas.microsoft.com/office/drawing/2014/main" id="{62F8406B-FB3C-50ED-C63D-F489ED1542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F9375B-967C-24EE-D08F-15F3A85F7D88}"/>
              </a:ext>
            </a:extLst>
          </p:cNvPr>
          <p:cNvSpPr>
            <a:spLocks noGrp="1"/>
          </p:cNvSpPr>
          <p:nvPr>
            <p:ph type="dt" sz="half" idx="10"/>
          </p:nvPr>
        </p:nvSpPr>
        <p:spPr/>
        <p:txBody>
          <a:bodyPr/>
          <a:lstStyle/>
          <a:p>
            <a:fld id="{B6425AB7-481C-42D0-B374-D28502E1FE2C}" type="datetimeFigureOut">
              <a:rPr lang="nb-NO" smtClean="0"/>
              <a:t>17.05.2022</a:t>
            </a:fld>
            <a:endParaRPr lang="nb-NO"/>
          </a:p>
        </p:txBody>
      </p:sp>
      <p:sp>
        <p:nvSpPr>
          <p:cNvPr id="6" name="Footer Placeholder 5">
            <a:extLst>
              <a:ext uri="{FF2B5EF4-FFF2-40B4-BE49-F238E27FC236}">
                <a16:creationId xmlns:a16="http://schemas.microsoft.com/office/drawing/2014/main" id="{75D9B7D3-71BF-E317-6052-8D918719AA75}"/>
              </a:ext>
            </a:extLst>
          </p:cNvPr>
          <p:cNvSpPr>
            <a:spLocks noGrp="1"/>
          </p:cNvSpPr>
          <p:nvPr>
            <p:ph type="ftr" sz="quarter" idx="11"/>
          </p:nvPr>
        </p:nvSpPr>
        <p:spPr/>
        <p:txBody>
          <a:bodyPr/>
          <a:lstStyle/>
          <a:p>
            <a:endParaRPr lang="nb-NO"/>
          </a:p>
        </p:txBody>
      </p:sp>
      <p:sp>
        <p:nvSpPr>
          <p:cNvPr id="7" name="Slide Number Placeholder 6">
            <a:extLst>
              <a:ext uri="{FF2B5EF4-FFF2-40B4-BE49-F238E27FC236}">
                <a16:creationId xmlns:a16="http://schemas.microsoft.com/office/drawing/2014/main" id="{EB304DD5-C139-4959-E4B5-B2E8435EC0E9}"/>
              </a:ext>
            </a:extLst>
          </p:cNvPr>
          <p:cNvSpPr>
            <a:spLocks noGrp="1"/>
          </p:cNvSpPr>
          <p:nvPr>
            <p:ph type="sldNum" sz="quarter" idx="12"/>
          </p:nvPr>
        </p:nvSpPr>
        <p:spPr/>
        <p:txBody>
          <a:bodyPr/>
          <a:lstStyle/>
          <a:p>
            <a:fld id="{2E7DAD56-654D-45FE-81B0-464208600CAB}" type="slidenum">
              <a:rPr lang="nb-NO" smtClean="0"/>
              <a:t>‹#›</a:t>
            </a:fld>
            <a:endParaRPr lang="nb-NO"/>
          </a:p>
        </p:txBody>
      </p:sp>
    </p:spTree>
    <p:extLst>
      <p:ext uri="{BB962C8B-B14F-4D97-AF65-F5344CB8AC3E}">
        <p14:creationId xmlns:p14="http://schemas.microsoft.com/office/powerpoint/2010/main" val="14822740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066F1-8786-74BC-FE3C-8532B5F7F8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b-NO"/>
          </a:p>
        </p:txBody>
      </p:sp>
      <p:sp>
        <p:nvSpPr>
          <p:cNvPr id="3" name="Picture Placeholder 2">
            <a:extLst>
              <a:ext uri="{FF2B5EF4-FFF2-40B4-BE49-F238E27FC236}">
                <a16:creationId xmlns:a16="http://schemas.microsoft.com/office/drawing/2014/main" id="{21AD2F37-B947-A7D3-684E-70D49B0A99E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b-NO"/>
          </a:p>
        </p:txBody>
      </p:sp>
      <p:sp>
        <p:nvSpPr>
          <p:cNvPr id="4" name="Text Placeholder 3">
            <a:extLst>
              <a:ext uri="{FF2B5EF4-FFF2-40B4-BE49-F238E27FC236}">
                <a16:creationId xmlns:a16="http://schemas.microsoft.com/office/drawing/2014/main" id="{B7F2FEF7-1A65-4F1F-EE1D-DA42A9AF33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872837-386B-E5F3-2E6B-FA1E2A0182B1}"/>
              </a:ext>
            </a:extLst>
          </p:cNvPr>
          <p:cNvSpPr>
            <a:spLocks noGrp="1"/>
          </p:cNvSpPr>
          <p:nvPr>
            <p:ph type="dt" sz="half" idx="10"/>
          </p:nvPr>
        </p:nvSpPr>
        <p:spPr/>
        <p:txBody>
          <a:bodyPr/>
          <a:lstStyle/>
          <a:p>
            <a:fld id="{B6425AB7-481C-42D0-B374-D28502E1FE2C}" type="datetimeFigureOut">
              <a:rPr lang="nb-NO" smtClean="0"/>
              <a:t>17.05.2022</a:t>
            </a:fld>
            <a:endParaRPr lang="nb-NO"/>
          </a:p>
        </p:txBody>
      </p:sp>
      <p:sp>
        <p:nvSpPr>
          <p:cNvPr id="6" name="Footer Placeholder 5">
            <a:extLst>
              <a:ext uri="{FF2B5EF4-FFF2-40B4-BE49-F238E27FC236}">
                <a16:creationId xmlns:a16="http://schemas.microsoft.com/office/drawing/2014/main" id="{A34F6DA0-1BEF-6470-4A1B-3AF57EF34522}"/>
              </a:ext>
            </a:extLst>
          </p:cNvPr>
          <p:cNvSpPr>
            <a:spLocks noGrp="1"/>
          </p:cNvSpPr>
          <p:nvPr>
            <p:ph type="ftr" sz="quarter" idx="11"/>
          </p:nvPr>
        </p:nvSpPr>
        <p:spPr/>
        <p:txBody>
          <a:bodyPr/>
          <a:lstStyle/>
          <a:p>
            <a:endParaRPr lang="nb-NO"/>
          </a:p>
        </p:txBody>
      </p:sp>
      <p:sp>
        <p:nvSpPr>
          <p:cNvPr id="7" name="Slide Number Placeholder 6">
            <a:extLst>
              <a:ext uri="{FF2B5EF4-FFF2-40B4-BE49-F238E27FC236}">
                <a16:creationId xmlns:a16="http://schemas.microsoft.com/office/drawing/2014/main" id="{38076ABA-3859-391D-4EF2-38B7C9D2E149}"/>
              </a:ext>
            </a:extLst>
          </p:cNvPr>
          <p:cNvSpPr>
            <a:spLocks noGrp="1"/>
          </p:cNvSpPr>
          <p:nvPr>
            <p:ph type="sldNum" sz="quarter" idx="12"/>
          </p:nvPr>
        </p:nvSpPr>
        <p:spPr/>
        <p:txBody>
          <a:bodyPr/>
          <a:lstStyle/>
          <a:p>
            <a:fld id="{2E7DAD56-654D-45FE-81B0-464208600CAB}" type="slidenum">
              <a:rPr lang="nb-NO" smtClean="0"/>
              <a:t>‹#›</a:t>
            </a:fld>
            <a:endParaRPr lang="nb-NO"/>
          </a:p>
        </p:txBody>
      </p:sp>
    </p:spTree>
    <p:extLst>
      <p:ext uri="{BB962C8B-B14F-4D97-AF65-F5344CB8AC3E}">
        <p14:creationId xmlns:p14="http://schemas.microsoft.com/office/powerpoint/2010/main" val="20274621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9CDA890-2824-1E22-94FE-0995D2D8C7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nb-NO"/>
          </a:p>
        </p:txBody>
      </p:sp>
      <p:sp>
        <p:nvSpPr>
          <p:cNvPr id="3" name="Text Placeholder 2">
            <a:extLst>
              <a:ext uri="{FF2B5EF4-FFF2-40B4-BE49-F238E27FC236}">
                <a16:creationId xmlns:a16="http://schemas.microsoft.com/office/drawing/2014/main" id="{56A49835-1550-A784-BABA-EB87293AB2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Date Placeholder 3">
            <a:extLst>
              <a:ext uri="{FF2B5EF4-FFF2-40B4-BE49-F238E27FC236}">
                <a16:creationId xmlns:a16="http://schemas.microsoft.com/office/drawing/2014/main" id="{E53EA26A-0D59-DE99-7250-C22CA82C6C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425AB7-481C-42D0-B374-D28502E1FE2C}" type="datetimeFigureOut">
              <a:rPr lang="nb-NO" smtClean="0"/>
              <a:t>17.05.2022</a:t>
            </a:fld>
            <a:endParaRPr lang="nb-NO"/>
          </a:p>
        </p:txBody>
      </p:sp>
      <p:sp>
        <p:nvSpPr>
          <p:cNvPr id="5" name="Footer Placeholder 4">
            <a:extLst>
              <a:ext uri="{FF2B5EF4-FFF2-40B4-BE49-F238E27FC236}">
                <a16:creationId xmlns:a16="http://schemas.microsoft.com/office/drawing/2014/main" id="{BFD4F126-EA00-2FBB-04A7-1C29E41E6DB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b-NO"/>
          </a:p>
        </p:txBody>
      </p:sp>
      <p:sp>
        <p:nvSpPr>
          <p:cNvPr id="6" name="Slide Number Placeholder 5">
            <a:extLst>
              <a:ext uri="{FF2B5EF4-FFF2-40B4-BE49-F238E27FC236}">
                <a16:creationId xmlns:a16="http://schemas.microsoft.com/office/drawing/2014/main" id="{5B8B3581-6D86-9318-08DC-E3335FF39DB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7DAD56-654D-45FE-81B0-464208600CAB}" type="slidenum">
              <a:rPr lang="nb-NO" smtClean="0"/>
              <a:t>‹#›</a:t>
            </a:fld>
            <a:endParaRPr lang="nb-NO"/>
          </a:p>
        </p:txBody>
      </p:sp>
    </p:spTree>
    <p:extLst>
      <p:ext uri="{BB962C8B-B14F-4D97-AF65-F5344CB8AC3E}">
        <p14:creationId xmlns:p14="http://schemas.microsoft.com/office/powerpoint/2010/main" val="16761709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7AB18-C775-500F-299D-12E069CCBA78}"/>
              </a:ext>
            </a:extLst>
          </p:cNvPr>
          <p:cNvSpPr>
            <a:spLocks noGrp="1"/>
          </p:cNvSpPr>
          <p:nvPr>
            <p:ph type="ctrTitle"/>
          </p:nvPr>
        </p:nvSpPr>
        <p:spPr>
          <a:xfrm>
            <a:off x="7464614" y="2957383"/>
            <a:ext cx="4087303" cy="1715689"/>
          </a:xfrm>
        </p:spPr>
        <p:txBody>
          <a:bodyPr anchor="b">
            <a:normAutofit/>
          </a:bodyPr>
          <a:lstStyle/>
          <a:p>
            <a:pPr algn="l"/>
            <a:br>
              <a:rPr lang="nb-NO" sz="1800" dirty="0">
                <a:effectLst/>
                <a:latin typeface="Calibri" panose="020F0502020204030204" pitchFamily="34" charset="0"/>
                <a:ea typeface="Calibri" panose="020F0502020204030204" pitchFamily="34" charset="0"/>
                <a:cs typeface="Times New Roman" panose="02020603050405020304" pitchFamily="18" charset="0"/>
              </a:rPr>
            </a:br>
            <a:r>
              <a:rPr lang="nb-NO" sz="1800" dirty="0">
                <a:effectLst/>
                <a:latin typeface="Calibri" panose="020F0502020204030204" pitchFamily="34" charset="0"/>
                <a:ea typeface="Calibri" panose="020F0502020204030204" pitchFamily="34" charset="0"/>
                <a:cs typeface="Times New Roman" panose="02020603050405020304" pitchFamily="18" charset="0"/>
              </a:rPr>
              <a:t>- </a:t>
            </a:r>
            <a:r>
              <a:rPr lang="en-GB" sz="1800" dirty="0">
                <a:effectLst/>
                <a:latin typeface="Calibri" panose="020F0502020204030204" pitchFamily="34" charset="0"/>
                <a:ea typeface="Calibri" panose="020F0502020204030204" pitchFamily="34" charset="0"/>
                <a:cs typeface="Times New Roman" panose="02020603050405020304" pitchFamily="18" charset="0"/>
              </a:rPr>
              <a:t>A Cyber Incident Response Game</a:t>
            </a:r>
            <a:endParaRPr lang="en-GB" sz="5400" dirty="0"/>
          </a:p>
        </p:txBody>
      </p:sp>
      <p:sp>
        <p:nvSpPr>
          <p:cNvPr id="3" name="Subtitle 2">
            <a:extLst>
              <a:ext uri="{FF2B5EF4-FFF2-40B4-BE49-F238E27FC236}">
                <a16:creationId xmlns:a16="http://schemas.microsoft.com/office/drawing/2014/main" id="{64306797-10F8-2CB3-8A8E-9720ECA3B38B}"/>
              </a:ext>
            </a:extLst>
          </p:cNvPr>
          <p:cNvSpPr>
            <a:spLocks noGrp="1"/>
          </p:cNvSpPr>
          <p:nvPr>
            <p:ph type="subTitle" idx="1"/>
          </p:nvPr>
        </p:nvSpPr>
        <p:spPr>
          <a:xfrm>
            <a:off x="7464612" y="4750893"/>
            <a:ext cx="4087305" cy="1147863"/>
          </a:xfrm>
        </p:spPr>
        <p:txBody>
          <a:bodyPr anchor="t">
            <a:normAutofit/>
          </a:bodyPr>
          <a:lstStyle/>
          <a:p>
            <a:r>
              <a:rPr lang="nb-NO" sz="2000" b="1" dirty="0"/>
              <a:t>Scenario X</a:t>
            </a:r>
          </a:p>
          <a:p>
            <a:pPr algn="l"/>
            <a:endParaRPr lang="nb-NO" sz="2000" dirty="0"/>
          </a:p>
        </p:txBody>
      </p:sp>
      <p:sp>
        <p:nvSpPr>
          <p:cNvPr id="12" name="Freeform: Shape 11">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Picture 6">
            <a:extLst>
              <a:ext uri="{FF2B5EF4-FFF2-40B4-BE49-F238E27FC236}">
                <a16:creationId xmlns:a16="http://schemas.microsoft.com/office/drawing/2014/main" id="{E2BEA028-DD21-1D04-2CEA-C633C8900DF5}"/>
              </a:ext>
            </a:extLst>
          </p:cNvPr>
          <p:cNvPicPr>
            <a:picLocks noChangeAspect="1"/>
          </p:cNvPicPr>
          <p:nvPr/>
        </p:nvPicPr>
        <p:blipFill rotWithShape="1">
          <a:blip r:embed="rId2">
            <a:extLst>
              <a:ext uri="{28A0092B-C50C-407E-A947-70E740481C1C}">
                <a14:useLocalDpi xmlns:a14="http://schemas.microsoft.com/office/drawing/2010/main" val="0"/>
              </a:ext>
            </a:extLst>
          </a:blip>
          <a:srcRect l="8428" r="8559" b="2"/>
          <a:stretch/>
        </p:blipFill>
        <p:spPr>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
        <p:nvSpPr>
          <p:cNvPr id="26" name="TextBox 25">
            <a:extLst>
              <a:ext uri="{FF2B5EF4-FFF2-40B4-BE49-F238E27FC236}">
                <a16:creationId xmlns:a16="http://schemas.microsoft.com/office/drawing/2014/main" id="{68026F27-08F7-87A9-CCA5-D34F826E310B}"/>
              </a:ext>
            </a:extLst>
          </p:cNvPr>
          <p:cNvSpPr txBox="1"/>
          <p:nvPr/>
        </p:nvSpPr>
        <p:spPr>
          <a:xfrm>
            <a:off x="953528" y="4885721"/>
            <a:ext cx="2391033" cy="923330"/>
          </a:xfrm>
          <a:prstGeom prst="rect">
            <a:avLst/>
          </a:prstGeom>
          <a:noFill/>
        </p:spPr>
        <p:txBody>
          <a:bodyPr wrap="square">
            <a:spAutoFit/>
          </a:bodyPr>
          <a:lstStyle/>
          <a:p>
            <a:r>
              <a:rPr lang="nb-NO" sz="5400" b="1" spc="50" dirty="0">
                <a:ln w="9525" cap="flat" cmpd="sng" algn="ctr">
                  <a:solidFill>
                    <a:srgbClr val="4472C4"/>
                  </a:solidFill>
                  <a:prstDash val="solid"/>
                  <a:round/>
                </a:ln>
                <a:solidFill>
                  <a:schemeClr val="bg2">
                    <a:lumMod val="60000"/>
                    <a:lumOff val="40000"/>
                  </a:schemeClr>
                </a:solidFill>
                <a:effectLst>
                  <a:glow rad="38100">
                    <a:schemeClr val="accent1">
                      <a:alpha val="40000"/>
                    </a:schemeClr>
                  </a:glow>
                </a:effectLst>
                <a:latin typeface="Calibri" panose="020F0502020204030204" pitchFamily="34" charset="0"/>
                <a:ea typeface="Calibri" panose="020F0502020204030204" pitchFamily="34" charset="0"/>
                <a:cs typeface="Times New Roman" panose="02020603050405020304" pitchFamily="18" charset="0"/>
              </a:rPr>
              <a:t>Koios</a:t>
            </a:r>
            <a:endParaRPr lang="nb-NO" dirty="0">
              <a:solidFill>
                <a:schemeClr val="bg2">
                  <a:lumMod val="60000"/>
                  <a:lumOff val="40000"/>
                </a:schemeClr>
              </a:solidFill>
            </a:endParaRPr>
          </a:p>
        </p:txBody>
      </p:sp>
    </p:spTree>
    <p:extLst>
      <p:ext uri="{BB962C8B-B14F-4D97-AF65-F5344CB8AC3E}">
        <p14:creationId xmlns:p14="http://schemas.microsoft.com/office/powerpoint/2010/main" val="3370566596"/>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4" name="Freeform: Shape 7">
            <a:extLst>
              <a:ext uri="{FF2B5EF4-FFF2-40B4-BE49-F238E27FC236}">
                <a16:creationId xmlns:a16="http://schemas.microsoft.com/office/drawing/2014/main" id="{AD21898E-86C0-4C8A-A76C-DF33E844C8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542" y="0"/>
            <a:ext cx="10432916" cy="6858000"/>
          </a:xfrm>
          <a:custGeom>
            <a:avLst/>
            <a:gdLst>
              <a:gd name="connsiteX0" fmla="*/ 1287962 w 10432916"/>
              <a:gd name="connsiteY0" fmla="*/ 0 h 6858000"/>
              <a:gd name="connsiteX1" fmla="*/ 9144956 w 10432916"/>
              <a:gd name="connsiteY1" fmla="*/ 0 h 6858000"/>
              <a:gd name="connsiteX2" fmla="*/ 9241731 w 10432916"/>
              <a:gd name="connsiteY2" fmla="*/ 111692 h 6858000"/>
              <a:gd name="connsiteX3" fmla="*/ 10432916 w 10432916"/>
              <a:gd name="connsiteY3" fmla="*/ 3429001 h 6858000"/>
              <a:gd name="connsiteX4" fmla="*/ 9241730 w 10432916"/>
              <a:gd name="connsiteY4" fmla="*/ 6746310 h 6858000"/>
              <a:gd name="connsiteX5" fmla="*/ 9144957 w 10432916"/>
              <a:gd name="connsiteY5" fmla="*/ 6858000 h 6858000"/>
              <a:gd name="connsiteX6" fmla="*/ 1287959 w 10432916"/>
              <a:gd name="connsiteY6" fmla="*/ 6858000 h 6858000"/>
              <a:gd name="connsiteX7" fmla="*/ 1191186 w 10432916"/>
              <a:gd name="connsiteY7" fmla="*/ 6746310 h 6858000"/>
              <a:gd name="connsiteX8" fmla="*/ 0 w 10432916"/>
              <a:gd name="connsiteY8" fmla="*/ 3429001 h 6858000"/>
              <a:gd name="connsiteX9" fmla="*/ 1191186 w 10432916"/>
              <a:gd name="connsiteY9" fmla="*/ 11169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32916" h="6858000">
                <a:moveTo>
                  <a:pt x="1287962" y="0"/>
                </a:moveTo>
                <a:lnTo>
                  <a:pt x="9144956" y="0"/>
                </a:lnTo>
                <a:lnTo>
                  <a:pt x="9241731" y="111692"/>
                </a:lnTo>
                <a:cubicBezTo>
                  <a:pt x="9985889" y="1013175"/>
                  <a:pt x="10432916" y="2168897"/>
                  <a:pt x="10432916" y="3429001"/>
                </a:cubicBezTo>
                <a:cubicBezTo>
                  <a:pt x="10432916" y="4689105"/>
                  <a:pt x="9985889" y="5844827"/>
                  <a:pt x="9241730" y="6746310"/>
                </a:cubicBezTo>
                <a:lnTo>
                  <a:pt x="9144957" y="6858000"/>
                </a:lnTo>
                <a:lnTo>
                  <a:pt x="1287959" y="6858000"/>
                </a:lnTo>
                <a:lnTo>
                  <a:pt x="1191186" y="6746310"/>
                </a:lnTo>
                <a:cubicBezTo>
                  <a:pt x="447027" y="5844827"/>
                  <a:pt x="0" y="4689105"/>
                  <a:pt x="0" y="3429001"/>
                </a:cubicBezTo>
                <a:cubicBezTo>
                  <a:pt x="0" y="2168897"/>
                  <a:pt x="447027" y="1013175"/>
                  <a:pt x="1191186" y="11169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9">
            <a:extLst>
              <a:ext uri="{FF2B5EF4-FFF2-40B4-BE49-F238E27FC236}">
                <a16:creationId xmlns:a16="http://schemas.microsoft.com/office/drawing/2014/main" id="{5C8F04BD-D093-45D0-B54C-50FDB308B4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4942" y="0"/>
            <a:ext cx="9922116" cy="6858000"/>
          </a:xfrm>
          <a:custGeom>
            <a:avLst/>
            <a:gdLst>
              <a:gd name="connsiteX0" fmla="*/ 1378575 w 9922116"/>
              <a:gd name="connsiteY0" fmla="*/ 0 h 6858000"/>
              <a:gd name="connsiteX1" fmla="*/ 8543542 w 9922116"/>
              <a:gd name="connsiteY1" fmla="*/ 0 h 6858000"/>
              <a:gd name="connsiteX2" fmla="*/ 8633323 w 9922116"/>
              <a:gd name="connsiteY2" fmla="*/ 94145 h 6858000"/>
              <a:gd name="connsiteX3" fmla="*/ 9922116 w 9922116"/>
              <a:gd name="connsiteY3" fmla="*/ 3429001 h 6858000"/>
              <a:gd name="connsiteX4" fmla="*/ 8633323 w 9922116"/>
              <a:gd name="connsiteY4" fmla="*/ 6763858 h 6858000"/>
              <a:gd name="connsiteX5" fmla="*/ 8543544 w 9922116"/>
              <a:gd name="connsiteY5" fmla="*/ 6858000 h 6858000"/>
              <a:gd name="connsiteX6" fmla="*/ 1378573 w 9922116"/>
              <a:gd name="connsiteY6" fmla="*/ 6858000 h 6858000"/>
              <a:gd name="connsiteX7" fmla="*/ 1288793 w 9922116"/>
              <a:gd name="connsiteY7" fmla="*/ 6763858 h 6858000"/>
              <a:gd name="connsiteX8" fmla="*/ 0 w 9922116"/>
              <a:gd name="connsiteY8" fmla="*/ 3429001 h 6858000"/>
              <a:gd name="connsiteX9" fmla="*/ 1288793 w 9922116"/>
              <a:gd name="connsiteY9" fmla="*/ 9414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22116" h="6858000">
                <a:moveTo>
                  <a:pt x="1378575" y="0"/>
                </a:moveTo>
                <a:lnTo>
                  <a:pt x="8543542" y="0"/>
                </a:lnTo>
                <a:lnTo>
                  <a:pt x="8633323" y="94145"/>
                </a:lnTo>
                <a:cubicBezTo>
                  <a:pt x="9434072" y="974941"/>
                  <a:pt x="9922116" y="2144991"/>
                  <a:pt x="9922116" y="3429001"/>
                </a:cubicBezTo>
                <a:cubicBezTo>
                  <a:pt x="9922116" y="4713011"/>
                  <a:pt x="9434072" y="5883061"/>
                  <a:pt x="8633323" y="6763858"/>
                </a:cubicBezTo>
                <a:lnTo>
                  <a:pt x="8543544" y="6858000"/>
                </a:lnTo>
                <a:lnTo>
                  <a:pt x="1378573" y="6858000"/>
                </a:lnTo>
                <a:lnTo>
                  <a:pt x="1288793" y="6763858"/>
                </a:lnTo>
                <a:cubicBezTo>
                  <a:pt x="488044" y="5883061"/>
                  <a:pt x="0" y="4713011"/>
                  <a:pt x="0" y="3429001"/>
                </a:cubicBezTo>
                <a:cubicBezTo>
                  <a:pt x="0" y="2144991"/>
                  <a:pt x="488044" y="974941"/>
                  <a:pt x="1288793" y="94145"/>
                </a:cubicBezTo>
                <a:close/>
              </a:path>
            </a:pathLst>
          </a:cu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09918DA-3466-4299-AC99-0C1CFFF1EA89}"/>
              </a:ext>
            </a:extLst>
          </p:cNvPr>
          <p:cNvSpPr>
            <a:spLocks noGrp="1"/>
          </p:cNvSpPr>
          <p:nvPr>
            <p:ph type="title"/>
          </p:nvPr>
        </p:nvSpPr>
        <p:spPr>
          <a:xfrm>
            <a:off x="2311147" y="365760"/>
            <a:ext cx="7569706" cy="1288238"/>
          </a:xfrm>
        </p:spPr>
        <p:txBody>
          <a:bodyPr anchor="ctr">
            <a:normAutofit/>
          </a:bodyPr>
          <a:lstStyle/>
          <a:p>
            <a:pPr algn="ctr"/>
            <a:r>
              <a:rPr lang="en-GB" dirty="0"/>
              <a:t>Before we begin</a:t>
            </a:r>
          </a:p>
        </p:txBody>
      </p:sp>
      <p:sp>
        <p:nvSpPr>
          <p:cNvPr id="3" name="Content Placeholder 2">
            <a:extLst>
              <a:ext uri="{FF2B5EF4-FFF2-40B4-BE49-F238E27FC236}">
                <a16:creationId xmlns:a16="http://schemas.microsoft.com/office/drawing/2014/main" id="{D5C07CD7-B9B0-1823-9C08-B1A1CCBC01DD}"/>
              </a:ext>
            </a:extLst>
          </p:cNvPr>
          <p:cNvSpPr>
            <a:spLocks noGrp="1"/>
          </p:cNvSpPr>
          <p:nvPr>
            <p:ph idx="1"/>
          </p:nvPr>
        </p:nvSpPr>
        <p:spPr>
          <a:xfrm>
            <a:off x="1719743" y="1956816"/>
            <a:ext cx="8992998" cy="4024884"/>
          </a:xfrm>
        </p:spPr>
        <p:txBody>
          <a:bodyPr anchor="t">
            <a:normAutofit lnSpcReduction="10000"/>
          </a:bodyPr>
          <a:lstStyle/>
          <a:p>
            <a:r>
              <a:rPr lang="en-GB" sz="2400" dirty="0"/>
              <a:t>You as a player will be yourself in this game, with your current job and responsibilities</a:t>
            </a:r>
            <a:br>
              <a:rPr lang="en-GB" sz="2400" dirty="0"/>
            </a:br>
            <a:endParaRPr lang="en-GB" sz="2400" dirty="0"/>
          </a:p>
          <a:p>
            <a:r>
              <a:rPr lang="en-GB" sz="2400" dirty="0"/>
              <a:t>We will walk through an incident scenario. It is allowed to ask questions if anything is unclear</a:t>
            </a:r>
            <a:br>
              <a:rPr lang="en-GB" sz="2400" dirty="0"/>
            </a:br>
            <a:endParaRPr lang="en-GB" sz="2400" dirty="0"/>
          </a:p>
          <a:p>
            <a:r>
              <a:rPr lang="en-GB" sz="2400" dirty="0"/>
              <a:t>Discussion amongst each other is allowed and highly recommended</a:t>
            </a:r>
          </a:p>
          <a:p>
            <a:endParaRPr lang="en-GB" sz="2400" dirty="0"/>
          </a:p>
          <a:p>
            <a:r>
              <a:rPr lang="en-GB" sz="2400" dirty="0"/>
              <a:t>Don’t fight the scenario! Try to think how you would act if this was real. You don’t know everything at once in real life. Same goes for the game. Be patient and ride the wave!</a:t>
            </a:r>
          </a:p>
          <a:p>
            <a:endParaRPr lang="nb-NO" sz="2400" dirty="0"/>
          </a:p>
          <a:p>
            <a:endParaRPr lang="nb-NO" sz="2400" dirty="0"/>
          </a:p>
        </p:txBody>
      </p:sp>
    </p:spTree>
    <p:extLst>
      <p:ext uri="{BB962C8B-B14F-4D97-AF65-F5344CB8AC3E}">
        <p14:creationId xmlns:p14="http://schemas.microsoft.com/office/powerpoint/2010/main" val="40895984"/>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D92F3-6583-04C2-8ED6-391B325A4B12}"/>
              </a:ext>
            </a:extLst>
          </p:cNvPr>
          <p:cNvSpPr>
            <a:spLocks noGrp="1"/>
          </p:cNvSpPr>
          <p:nvPr>
            <p:ph type="title"/>
          </p:nvPr>
        </p:nvSpPr>
        <p:spPr>
          <a:xfrm>
            <a:off x="678213" y="966766"/>
            <a:ext cx="4524973" cy="1426238"/>
          </a:xfrm>
        </p:spPr>
        <p:txBody>
          <a:bodyPr vert="horz" lIns="91440" tIns="45720" rIns="91440" bIns="45720" rtlCol="0" anchor="t">
            <a:normAutofit/>
          </a:bodyPr>
          <a:lstStyle/>
          <a:p>
            <a:r>
              <a:rPr lang="en-US" sz="4800" dirty="0"/>
              <a:t>Something has happened…</a:t>
            </a:r>
          </a:p>
        </p:txBody>
      </p:sp>
      <p:sp>
        <p:nvSpPr>
          <p:cNvPr id="17" name="Freeform: Shape 14">
            <a:extLst>
              <a:ext uri="{FF2B5EF4-FFF2-40B4-BE49-F238E27FC236}">
                <a16:creationId xmlns:a16="http://schemas.microsoft.com/office/drawing/2014/main" id="{BCC55ACC-A2F6-403C-A3A4-D59B3734D4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57312" y="381000"/>
            <a:ext cx="6334689" cy="6477000"/>
          </a:xfrm>
          <a:custGeom>
            <a:avLst/>
            <a:gdLst>
              <a:gd name="connsiteX0" fmla="*/ 3561588 w 6334689"/>
              <a:gd name="connsiteY0" fmla="*/ 0 h 6477000"/>
              <a:gd name="connsiteX1" fmla="*/ 6309883 w 6334689"/>
              <a:gd name="connsiteY1" fmla="*/ 1296087 h 6477000"/>
              <a:gd name="connsiteX2" fmla="*/ 6334689 w 6334689"/>
              <a:gd name="connsiteY2" fmla="*/ 1329261 h 6477000"/>
              <a:gd name="connsiteX3" fmla="*/ 6334689 w 6334689"/>
              <a:gd name="connsiteY3" fmla="*/ 5793916 h 6477000"/>
              <a:gd name="connsiteX4" fmla="*/ 6309883 w 6334689"/>
              <a:gd name="connsiteY4" fmla="*/ 5827089 h 6477000"/>
              <a:gd name="connsiteX5" fmla="*/ 5760467 w 6334689"/>
              <a:gd name="connsiteY5" fmla="*/ 6363539 h 6477000"/>
              <a:gd name="connsiteX6" fmla="*/ 5607796 w 6334689"/>
              <a:gd name="connsiteY6" fmla="*/ 6477000 h 6477000"/>
              <a:gd name="connsiteX7" fmla="*/ 1519571 w 6334689"/>
              <a:gd name="connsiteY7" fmla="*/ 6477000 h 6477000"/>
              <a:gd name="connsiteX8" fmla="*/ 1296088 w 6334689"/>
              <a:gd name="connsiteY8" fmla="*/ 6309883 h 6477000"/>
              <a:gd name="connsiteX9" fmla="*/ 0 w 6334689"/>
              <a:gd name="connsiteY9" fmla="*/ 3561588 h 6477000"/>
              <a:gd name="connsiteX10" fmla="*/ 3561588 w 6334689"/>
              <a:gd name="connsiteY10" fmla="*/ 0 h 6477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334689" h="6477000">
                <a:moveTo>
                  <a:pt x="3561588" y="0"/>
                </a:moveTo>
                <a:cubicBezTo>
                  <a:pt x="4668032" y="0"/>
                  <a:pt x="5656635" y="504534"/>
                  <a:pt x="6309883" y="1296087"/>
                </a:cubicBezTo>
                <a:lnTo>
                  <a:pt x="6334689" y="1329261"/>
                </a:lnTo>
                <a:lnTo>
                  <a:pt x="6334689" y="5793916"/>
                </a:lnTo>
                <a:lnTo>
                  <a:pt x="6309883" y="5827089"/>
                </a:lnTo>
                <a:cubicBezTo>
                  <a:pt x="6146571" y="6024977"/>
                  <a:pt x="5962299" y="6204927"/>
                  <a:pt x="5760467" y="6363539"/>
                </a:cubicBezTo>
                <a:lnTo>
                  <a:pt x="5607796" y="6477000"/>
                </a:lnTo>
                <a:lnTo>
                  <a:pt x="1519571" y="6477000"/>
                </a:lnTo>
                <a:lnTo>
                  <a:pt x="1296088" y="6309883"/>
                </a:lnTo>
                <a:cubicBezTo>
                  <a:pt x="504535" y="5656635"/>
                  <a:pt x="0" y="4668032"/>
                  <a:pt x="0" y="3561588"/>
                </a:cubicBezTo>
                <a:cubicBezTo>
                  <a:pt x="0" y="1594577"/>
                  <a:pt x="1594577" y="0"/>
                  <a:pt x="3561588"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Background pattern&#10;&#10;Description automatically generated">
            <a:extLst>
              <a:ext uri="{FF2B5EF4-FFF2-40B4-BE49-F238E27FC236}">
                <a16:creationId xmlns:a16="http://schemas.microsoft.com/office/drawing/2014/main" id="{D300A45B-0756-B2FA-73AE-1AFF8E4DCCA5}"/>
              </a:ext>
            </a:extLst>
          </p:cNvPr>
          <p:cNvPicPr>
            <a:picLocks noChangeAspect="1"/>
          </p:cNvPicPr>
          <p:nvPr/>
        </p:nvPicPr>
        <p:blipFill rotWithShape="1">
          <a:blip r:embed="rId2">
            <a:extLst>
              <a:ext uri="{28A0092B-C50C-407E-A947-70E740481C1C}">
                <a14:useLocalDpi xmlns:a14="http://schemas.microsoft.com/office/drawing/2010/main" val="0"/>
              </a:ext>
            </a:extLst>
          </a:blip>
          <a:srcRect l="11897" r="13572"/>
          <a:stretch/>
        </p:blipFill>
        <p:spPr>
          <a:xfrm>
            <a:off x="6021086" y="544777"/>
            <a:ext cx="6170914" cy="6313225"/>
          </a:xfrm>
          <a:custGeom>
            <a:avLst/>
            <a:gdLst/>
            <a:ahLst/>
            <a:cxnLst/>
            <a:rect l="l" t="t" r="r" b="b"/>
            <a:pathLst>
              <a:path w="6170914" h="6313225">
                <a:moveTo>
                  <a:pt x="3397813" y="0"/>
                </a:moveTo>
                <a:cubicBezTo>
                  <a:pt x="4453378" y="0"/>
                  <a:pt x="5396522" y="481334"/>
                  <a:pt x="6019731" y="1236489"/>
                </a:cubicBezTo>
                <a:lnTo>
                  <a:pt x="6170914" y="1438663"/>
                </a:lnTo>
                <a:lnTo>
                  <a:pt x="6170914" y="5356963"/>
                </a:lnTo>
                <a:lnTo>
                  <a:pt x="6019731" y="5559138"/>
                </a:lnTo>
                <a:cubicBezTo>
                  <a:pt x="5786028" y="5842321"/>
                  <a:pt x="5507333" y="6086998"/>
                  <a:pt x="5194591" y="6282226"/>
                </a:cubicBezTo>
                <a:lnTo>
                  <a:pt x="5141791" y="6313225"/>
                </a:lnTo>
                <a:lnTo>
                  <a:pt x="1659199" y="6313225"/>
                </a:lnTo>
                <a:lnTo>
                  <a:pt x="1498064" y="6215333"/>
                </a:lnTo>
                <a:cubicBezTo>
                  <a:pt x="594240" y="5604721"/>
                  <a:pt x="0" y="4570663"/>
                  <a:pt x="0" y="3397813"/>
                </a:cubicBezTo>
                <a:cubicBezTo>
                  <a:pt x="0" y="1521253"/>
                  <a:pt x="1521253" y="0"/>
                  <a:pt x="3397813" y="0"/>
                </a:cubicBezTo>
                <a:close/>
              </a:path>
            </a:pathLst>
          </a:custGeom>
        </p:spPr>
      </p:pic>
      <p:sp>
        <p:nvSpPr>
          <p:cNvPr id="11" name="Title 1">
            <a:extLst>
              <a:ext uri="{FF2B5EF4-FFF2-40B4-BE49-F238E27FC236}">
                <a16:creationId xmlns:a16="http://schemas.microsoft.com/office/drawing/2014/main" id="{8F14B9AA-0481-B446-7A70-F72CE254D06B}"/>
              </a:ext>
            </a:extLst>
          </p:cNvPr>
          <p:cNvSpPr txBox="1">
            <a:spLocks/>
          </p:cNvSpPr>
          <p:nvPr/>
        </p:nvSpPr>
        <p:spPr>
          <a:xfrm>
            <a:off x="7513516" y="3538679"/>
            <a:ext cx="4524973" cy="1426238"/>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dirty="0">
                <a:solidFill>
                  <a:schemeClr val="bg2">
                    <a:lumMod val="75000"/>
                  </a:schemeClr>
                </a:solidFill>
              </a:rPr>
              <a:t>Listen to the game master!</a:t>
            </a:r>
          </a:p>
        </p:txBody>
      </p:sp>
    </p:spTree>
    <p:extLst>
      <p:ext uri="{BB962C8B-B14F-4D97-AF65-F5344CB8AC3E}">
        <p14:creationId xmlns:p14="http://schemas.microsoft.com/office/powerpoint/2010/main" val="4096973804"/>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F38D7-C744-5D85-BBDD-908F2C67C408}"/>
              </a:ext>
            </a:extLst>
          </p:cNvPr>
          <p:cNvSpPr>
            <a:spLocks noGrp="1"/>
          </p:cNvSpPr>
          <p:nvPr>
            <p:ph type="title"/>
          </p:nvPr>
        </p:nvSpPr>
        <p:spPr>
          <a:xfrm>
            <a:off x="804673" y="1445494"/>
            <a:ext cx="3616856" cy="4376572"/>
          </a:xfrm>
        </p:spPr>
        <p:txBody>
          <a:bodyPr anchor="ctr">
            <a:normAutofit/>
          </a:bodyPr>
          <a:lstStyle/>
          <a:p>
            <a:r>
              <a:rPr lang="en-GB" sz="4800" dirty="0"/>
              <a:t>TIME – Day x</a:t>
            </a:r>
          </a:p>
        </p:txBody>
      </p:sp>
      <p:sp>
        <p:nvSpPr>
          <p:cNvPr id="8" name="Freeform: Shape 7">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1F03AF7-43E1-42E3-7047-B58BA754975E}"/>
              </a:ext>
            </a:extLst>
          </p:cNvPr>
          <p:cNvSpPr>
            <a:spLocks noGrp="1"/>
          </p:cNvSpPr>
          <p:nvPr>
            <p:ph idx="1"/>
          </p:nvPr>
        </p:nvSpPr>
        <p:spPr>
          <a:xfrm>
            <a:off x="6096000" y="1399032"/>
            <a:ext cx="5501834" cy="4471416"/>
          </a:xfrm>
        </p:spPr>
        <p:txBody>
          <a:bodyPr anchor="ctr">
            <a:normAutofit/>
          </a:bodyPr>
          <a:lstStyle/>
          <a:p>
            <a:pPr marL="0" indent="0">
              <a:buNone/>
            </a:pPr>
            <a:r>
              <a:rPr lang="nb-NO" sz="2200" dirty="0">
                <a:solidFill>
                  <a:srgbClr val="C00000"/>
                </a:solidFill>
              </a:rPr>
              <a:t>INJECT</a:t>
            </a:r>
            <a:endParaRPr lang="en-GB" sz="2200" dirty="0">
              <a:solidFill>
                <a:schemeClr val="bg1"/>
              </a:solidFill>
            </a:endParaRPr>
          </a:p>
          <a:p>
            <a:pPr marL="0" indent="0">
              <a:buNone/>
            </a:pPr>
            <a:endParaRPr lang="nb-NO" sz="2200" dirty="0">
              <a:solidFill>
                <a:schemeClr val="bg1"/>
              </a:solidFill>
            </a:endParaRPr>
          </a:p>
          <a:p>
            <a:pPr marL="0" indent="0">
              <a:buNone/>
            </a:pPr>
            <a:endParaRPr lang="nb-NO" sz="2200" dirty="0">
              <a:solidFill>
                <a:schemeClr val="bg1"/>
              </a:solidFill>
            </a:endParaRPr>
          </a:p>
        </p:txBody>
      </p:sp>
    </p:spTree>
    <p:extLst>
      <p:ext uri="{BB962C8B-B14F-4D97-AF65-F5344CB8AC3E}">
        <p14:creationId xmlns:p14="http://schemas.microsoft.com/office/powerpoint/2010/main" val="3102177426"/>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D92F3-6583-04C2-8ED6-391B325A4B12}"/>
              </a:ext>
            </a:extLst>
          </p:cNvPr>
          <p:cNvSpPr>
            <a:spLocks noGrp="1"/>
          </p:cNvSpPr>
          <p:nvPr>
            <p:ph type="title"/>
          </p:nvPr>
        </p:nvSpPr>
        <p:spPr>
          <a:xfrm>
            <a:off x="678213" y="966766"/>
            <a:ext cx="4524973" cy="1426238"/>
          </a:xfrm>
        </p:spPr>
        <p:txBody>
          <a:bodyPr vert="horz" lIns="91440" tIns="45720" rIns="91440" bIns="45720" rtlCol="0" anchor="t">
            <a:normAutofit/>
          </a:bodyPr>
          <a:lstStyle/>
          <a:p>
            <a:r>
              <a:rPr lang="en-US" sz="4800" dirty="0"/>
              <a:t>Review time!</a:t>
            </a:r>
          </a:p>
        </p:txBody>
      </p:sp>
      <p:sp>
        <p:nvSpPr>
          <p:cNvPr id="17" name="Freeform: Shape 14">
            <a:extLst>
              <a:ext uri="{FF2B5EF4-FFF2-40B4-BE49-F238E27FC236}">
                <a16:creationId xmlns:a16="http://schemas.microsoft.com/office/drawing/2014/main" id="{BCC55ACC-A2F6-403C-A3A4-D59B3734D4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57312" y="381000"/>
            <a:ext cx="6334689" cy="6477000"/>
          </a:xfrm>
          <a:custGeom>
            <a:avLst/>
            <a:gdLst>
              <a:gd name="connsiteX0" fmla="*/ 3561588 w 6334689"/>
              <a:gd name="connsiteY0" fmla="*/ 0 h 6477000"/>
              <a:gd name="connsiteX1" fmla="*/ 6309883 w 6334689"/>
              <a:gd name="connsiteY1" fmla="*/ 1296087 h 6477000"/>
              <a:gd name="connsiteX2" fmla="*/ 6334689 w 6334689"/>
              <a:gd name="connsiteY2" fmla="*/ 1329261 h 6477000"/>
              <a:gd name="connsiteX3" fmla="*/ 6334689 w 6334689"/>
              <a:gd name="connsiteY3" fmla="*/ 5793916 h 6477000"/>
              <a:gd name="connsiteX4" fmla="*/ 6309883 w 6334689"/>
              <a:gd name="connsiteY4" fmla="*/ 5827089 h 6477000"/>
              <a:gd name="connsiteX5" fmla="*/ 5760467 w 6334689"/>
              <a:gd name="connsiteY5" fmla="*/ 6363539 h 6477000"/>
              <a:gd name="connsiteX6" fmla="*/ 5607796 w 6334689"/>
              <a:gd name="connsiteY6" fmla="*/ 6477000 h 6477000"/>
              <a:gd name="connsiteX7" fmla="*/ 1519571 w 6334689"/>
              <a:gd name="connsiteY7" fmla="*/ 6477000 h 6477000"/>
              <a:gd name="connsiteX8" fmla="*/ 1296088 w 6334689"/>
              <a:gd name="connsiteY8" fmla="*/ 6309883 h 6477000"/>
              <a:gd name="connsiteX9" fmla="*/ 0 w 6334689"/>
              <a:gd name="connsiteY9" fmla="*/ 3561588 h 6477000"/>
              <a:gd name="connsiteX10" fmla="*/ 3561588 w 6334689"/>
              <a:gd name="connsiteY10" fmla="*/ 0 h 6477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334689" h="6477000">
                <a:moveTo>
                  <a:pt x="3561588" y="0"/>
                </a:moveTo>
                <a:cubicBezTo>
                  <a:pt x="4668032" y="0"/>
                  <a:pt x="5656635" y="504534"/>
                  <a:pt x="6309883" y="1296087"/>
                </a:cubicBezTo>
                <a:lnTo>
                  <a:pt x="6334689" y="1329261"/>
                </a:lnTo>
                <a:lnTo>
                  <a:pt x="6334689" y="5793916"/>
                </a:lnTo>
                <a:lnTo>
                  <a:pt x="6309883" y="5827089"/>
                </a:lnTo>
                <a:cubicBezTo>
                  <a:pt x="6146571" y="6024977"/>
                  <a:pt x="5962299" y="6204927"/>
                  <a:pt x="5760467" y="6363539"/>
                </a:cubicBezTo>
                <a:lnTo>
                  <a:pt x="5607796" y="6477000"/>
                </a:lnTo>
                <a:lnTo>
                  <a:pt x="1519571" y="6477000"/>
                </a:lnTo>
                <a:lnTo>
                  <a:pt x="1296088" y="6309883"/>
                </a:lnTo>
                <a:cubicBezTo>
                  <a:pt x="504535" y="5656635"/>
                  <a:pt x="0" y="4668032"/>
                  <a:pt x="0" y="3561588"/>
                </a:cubicBezTo>
                <a:cubicBezTo>
                  <a:pt x="0" y="1594577"/>
                  <a:pt x="1594577" y="0"/>
                  <a:pt x="3561588"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Background pattern&#10;&#10;Description automatically generated">
            <a:extLst>
              <a:ext uri="{FF2B5EF4-FFF2-40B4-BE49-F238E27FC236}">
                <a16:creationId xmlns:a16="http://schemas.microsoft.com/office/drawing/2014/main" id="{D300A45B-0756-B2FA-73AE-1AFF8E4DCCA5}"/>
              </a:ext>
            </a:extLst>
          </p:cNvPr>
          <p:cNvPicPr>
            <a:picLocks noChangeAspect="1"/>
          </p:cNvPicPr>
          <p:nvPr/>
        </p:nvPicPr>
        <p:blipFill rotWithShape="1">
          <a:blip r:embed="rId2">
            <a:extLst>
              <a:ext uri="{28A0092B-C50C-407E-A947-70E740481C1C}">
                <a14:useLocalDpi xmlns:a14="http://schemas.microsoft.com/office/drawing/2010/main" val="0"/>
              </a:ext>
            </a:extLst>
          </a:blip>
          <a:srcRect l="11897" r="13572"/>
          <a:stretch/>
        </p:blipFill>
        <p:spPr>
          <a:xfrm>
            <a:off x="6021086" y="544777"/>
            <a:ext cx="6170914" cy="6313225"/>
          </a:xfrm>
          <a:custGeom>
            <a:avLst/>
            <a:gdLst/>
            <a:ahLst/>
            <a:cxnLst/>
            <a:rect l="l" t="t" r="r" b="b"/>
            <a:pathLst>
              <a:path w="6170914" h="6313225">
                <a:moveTo>
                  <a:pt x="3397813" y="0"/>
                </a:moveTo>
                <a:cubicBezTo>
                  <a:pt x="4453378" y="0"/>
                  <a:pt x="5396522" y="481334"/>
                  <a:pt x="6019731" y="1236489"/>
                </a:cubicBezTo>
                <a:lnTo>
                  <a:pt x="6170914" y="1438663"/>
                </a:lnTo>
                <a:lnTo>
                  <a:pt x="6170914" y="5356963"/>
                </a:lnTo>
                <a:lnTo>
                  <a:pt x="6019731" y="5559138"/>
                </a:lnTo>
                <a:cubicBezTo>
                  <a:pt x="5786028" y="5842321"/>
                  <a:pt x="5507333" y="6086998"/>
                  <a:pt x="5194591" y="6282226"/>
                </a:cubicBezTo>
                <a:lnTo>
                  <a:pt x="5141791" y="6313225"/>
                </a:lnTo>
                <a:lnTo>
                  <a:pt x="1659199" y="6313225"/>
                </a:lnTo>
                <a:lnTo>
                  <a:pt x="1498064" y="6215333"/>
                </a:lnTo>
                <a:cubicBezTo>
                  <a:pt x="594240" y="5604721"/>
                  <a:pt x="0" y="4570663"/>
                  <a:pt x="0" y="3397813"/>
                </a:cubicBezTo>
                <a:cubicBezTo>
                  <a:pt x="0" y="1521253"/>
                  <a:pt x="1521253" y="0"/>
                  <a:pt x="3397813" y="0"/>
                </a:cubicBezTo>
                <a:close/>
              </a:path>
            </a:pathLst>
          </a:custGeom>
        </p:spPr>
      </p:pic>
      <p:sp>
        <p:nvSpPr>
          <p:cNvPr id="11" name="Title 1">
            <a:extLst>
              <a:ext uri="{FF2B5EF4-FFF2-40B4-BE49-F238E27FC236}">
                <a16:creationId xmlns:a16="http://schemas.microsoft.com/office/drawing/2014/main" id="{8F14B9AA-0481-B446-7A70-F72CE254D06B}"/>
              </a:ext>
            </a:extLst>
          </p:cNvPr>
          <p:cNvSpPr txBox="1">
            <a:spLocks/>
          </p:cNvSpPr>
          <p:nvPr/>
        </p:nvSpPr>
        <p:spPr>
          <a:xfrm>
            <a:off x="6974731" y="1332689"/>
            <a:ext cx="5131325" cy="4732552"/>
          </a:xfrm>
          <a:prstGeom prst="rect">
            <a:avLst/>
          </a:prstGeom>
        </p:spPr>
        <p:txBody>
          <a:bodyPr vert="horz" lIns="91440" tIns="45720" rIns="91440" bIns="45720" rtlCol="0" anchor="t">
            <a:normAutofit fontScale="2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buFont typeface="Arial" panose="020B0604020202020204" pitchFamily="34" charset="0"/>
              <a:buChar char="•"/>
            </a:pPr>
            <a:r>
              <a:rPr lang="en-US" sz="6400" dirty="0">
                <a:solidFill>
                  <a:schemeClr val="bg2">
                    <a:lumMod val="75000"/>
                  </a:schemeClr>
                </a:solidFill>
              </a:rPr>
              <a:t>Did the response go as planned? What was done well, and what can be improved?</a:t>
            </a:r>
            <a:br>
              <a:rPr lang="en-US" sz="6400" dirty="0">
                <a:solidFill>
                  <a:schemeClr val="bg2">
                    <a:lumMod val="75000"/>
                  </a:schemeClr>
                </a:solidFill>
              </a:rPr>
            </a:br>
            <a:endParaRPr lang="nb-NO" sz="6400" dirty="0">
              <a:solidFill>
                <a:schemeClr val="bg2">
                  <a:lumMod val="75000"/>
                </a:schemeClr>
              </a:solidFill>
            </a:endParaRPr>
          </a:p>
          <a:p>
            <a:pPr marL="285750" indent="-285750">
              <a:buFont typeface="Arial" panose="020B0604020202020204" pitchFamily="34" charset="0"/>
              <a:buChar char="•"/>
            </a:pPr>
            <a:r>
              <a:rPr lang="en-US" sz="6400" dirty="0">
                <a:solidFill>
                  <a:schemeClr val="bg2">
                    <a:lumMod val="75000"/>
                  </a:schemeClr>
                </a:solidFill>
              </a:rPr>
              <a:t>Did the incident response plan work according to the scenario? If not, what didn’t work? Do you have any suggestions on how to fix this? </a:t>
            </a:r>
            <a:br>
              <a:rPr lang="en-US" sz="6400" dirty="0">
                <a:solidFill>
                  <a:schemeClr val="bg2">
                    <a:lumMod val="75000"/>
                  </a:schemeClr>
                </a:solidFill>
              </a:rPr>
            </a:br>
            <a:endParaRPr lang="nb-NO" sz="6400" dirty="0">
              <a:solidFill>
                <a:schemeClr val="bg2">
                  <a:lumMod val="75000"/>
                </a:schemeClr>
              </a:solidFill>
            </a:endParaRPr>
          </a:p>
          <a:p>
            <a:pPr marL="285750" indent="-285750">
              <a:buFont typeface="Arial" panose="020B0604020202020204" pitchFamily="34" charset="0"/>
              <a:buChar char="•"/>
            </a:pPr>
            <a:r>
              <a:rPr lang="en-US" sz="6400" dirty="0">
                <a:solidFill>
                  <a:schemeClr val="bg2">
                    <a:lumMod val="75000"/>
                  </a:schemeClr>
                </a:solidFill>
              </a:rPr>
              <a:t>Was Service Level Agreements and contractual obligations met during the simulation? What did not seem to work and how can it be improved?</a:t>
            </a:r>
            <a:br>
              <a:rPr lang="en-US" sz="6400" dirty="0">
                <a:solidFill>
                  <a:schemeClr val="bg2">
                    <a:lumMod val="75000"/>
                  </a:schemeClr>
                </a:solidFill>
              </a:rPr>
            </a:br>
            <a:endParaRPr lang="nb-NO" sz="6400" dirty="0">
              <a:solidFill>
                <a:schemeClr val="bg2">
                  <a:lumMod val="75000"/>
                </a:schemeClr>
              </a:solidFill>
            </a:endParaRPr>
          </a:p>
          <a:p>
            <a:pPr marL="285750" indent="-285750">
              <a:buFont typeface="Arial" panose="020B0604020202020204" pitchFamily="34" charset="0"/>
              <a:buChar char="•"/>
            </a:pPr>
            <a:r>
              <a:rPr lang="en-US" sz="6400" dirty="0">
                <a:solidFill>
                  <a:schemeClr val="bg2">
                    <a:lumMod val="75000"/>
                  </a:schemeClr>
                </a:solidFill>
              </a:rPr>
              <a:t>Were the roles and responsibilities of everyone clear and did everyone know what others were responsible for?</a:t>
            </a:r>
            <a:br>
              <a:rPr lang="en-US" sz="6400" dirty="0">
                <a:solidFill>
                  <a:schemeClr val="bg2">
                    <a:lumMod val="75000"/>
                  </a:schemeClr>
                </a:solidFill>
              </a:rPr>
            </a:br>
            <a:endParaRPr lang="nb-NO" sz="6400" dirty="0">
              <a:solidFill>
                <a:schemeClr val="bg2">
                  <a:lumMod val="75000"/>
                </a:schemeClr>
              </a:solidFill>
            </a:endParaRPr>
          </a:p>
          <a:p>
            <a:pPr marL="285750" indent="-285750">
              <a:buFont typeface="Arial" panose="020B0604020202020204" pitchFamily="34" charset="0"/>
              <a:buChar char="•"/>
            </a:pPr>
            <a:r>
              <a:rPr lang="en-US" sz="6400" dirty="0">
                <a:solidFill>
                  <a:schemeClr val="bg2">
                    <a:lumMod val="75000"/>
                  </a:schemeClr>
                </a:solidFill>
              </a:rPr>
              <a:t>Did everyone know who needed to communicate what and to whom? Was all contact information available?</a:t>
            </a:r>
            <a:br>
              <a:rPr lang="en-US" sz="6400" dirty="0">
                <a:solidFill>
                  <a:schemeClr val="bg2">
                    <a:lumMod val="75000"/>
                  </a:schemeClr>
                </a:solidFill>
              </a:rPr>
            </a:br>
            <a:endParaRPr lang="nb-NO" sz="6400" dirty="0">
              <a:solidFill>
                <a:schemeClr val="bg2">
                  <a:lumMod val="75000"/>
                </a:schemeClr>
              </a:solidFill>
            </a:endParaRPr>
          </a:p>
          <a:p>
            <a:pPr marL="285750" indent="-285750">
              <a:buFont typeface="Arial" panose="020B0604020202020204" pitchFamily="34" charset="0"/>
              <a:buChar char="•"/>
            </a:pPr>
            <a:r>
              <a:rPr lang="en-US" sz="6400" dirty="0">
                <a:solidFill>
                  <a:schemeClr val="bg2">
                    <a:lumMod val="75000"/>
                  </a:schemeClr>
                </a:solidFill>
              </a:rPr>
              <a:t>Looking at the scenario, what could we have done to prevent it from happening all together?</a:t>
            </a:r>
            <a:br>
              <a:rPr lang="en-US" sz="6400" dirty="0">
                <a:solidFill>
                  <a:schemeClr val="bg2">
                    <a:lumMod val="75000"/>
                  </a:schemeClr>
                </a:solidFill>
              </a:rPr>
            </a:br>
            <a:endParaRPr lang="nb-NO" sz="6400" dirty="0">
              <a:solidFill>
                <a:schemeClr val="bg2">
                  <a:lumMod val="75000"/>
                </a:schemeClr>
              </a:solidFill>
            </a:endParaRPr>
          </a:p>
          <a:p>
            <a:pPr marL="285750" indent="-285750">
              <a:buFont typeface="Arial" panose="020B0604020202020204" pitchFamily="34" charset="0"/>
              <a:buChar char="•"/>
            </a:pPr>
            <a:r>
              <a:rPr lang="en-US" sz="6400" dirty="0">
                <a:solidFill>
                  <a:schemeClr val="bg2">
                    <a:lumMod val="75000"/>
                  </a:schemeClr>
                </a:solidFill>
              </a:rPr>
              <a:t>Did we have enough monitoring and auditing to adequately support the investigation process?</a:t>
            </a:r>
            <a:br>
              <a:rPr lang="en-US" sz="6400" dirty="0">
                <a:solidFill>
                  <a:schemeClr val="bg2">
                    <a:lumMod val="75000"/>
                  </a:schemeClr>
                </a:solidFill>
              </a:rPr>
            </a:br>
            <a:endParaRPr lang="nb-NO" sz="6400" dirty="0">
              <a:solidFill>
                <a:schemeClr val="bg2">
                  <a:lumMod val="75000"/>
                </a:schemeClr>
              </a:solidFill>
            </a:endParaRPr>
          </a:p>
          <a:p>
            <a:pPr marL="285750" indent="-285750">
              <a:buFont typeface="Arial" panose="020B0604020202020204" pitchFamily="34" charset="0"/>
              <a:buChar char="•"/>
            </a:pPr>
            <a:r>
              <a:rPr lang="en-US" sz="6400" dirty="0">
                <a:solidFill>
                  <a:schemeClr val="bg2">
                    <a:lumMod val="75000"/>
                  </a:schemeClr>
                </a:solidFill>
              </a:rPr>
              <a:t>How was the media handling done? And how was the communication plan with other relevant third parties such as law enforcement, contractors, partners, etc.?</a:t>
            </a:r>
            <a:br>
              <a:rPr lang="en-US" sz="6400" dirty="0">
                <a:solidFill>
                  <a:schemeClr val="bg2">
                    <a:lumMod val="75000"/>
                  </a:schemeClr>
                </a:solidFill>
              </a:rPr>
            </a:br>
            <a:endParaRPr lang="nb-NO" sz="6400" dirty="0">
              <a:solidFill>
                <a:schemeClr val="bg2">
                  <a:lumMod val="75000"/>
                </a:schemeClr>
              </a:solidFill>
            </a:endParaRPr>
          </a:p>
          <a:p>
            <a:pPr marL="285750" indent="-285750">
              <a:buFont typeface="Arial" panose="020B0604020202020204" pitchFamily="34" charset="0"/>
              <a:buChar char="•"/>
            </a:pPr>
            <a:r>
              <a:rPr lang="en-US" sz="6400" dirty="0">
                <a:solidFill>
                  <a:schemeClr val="bg2">
                    <a:lumMod val="75000"/>
                  </a:schemeClr>
                </a:solidFill>
              </a:rPr>
              <a:t>How was the reporting done? Was it good enough? Did everyone get the information they needed, and was everything documented appropriately during the incident handling? </a:t>
            </a:r>
            <a:endParaRPr lang="nb-NO" sz="6400" dirty="0">
              <a:solidFill>
                <a:schemeClr val="bg2">
                  <a:lumMod val="75000"/>
                </a:schemeClr>
              </a:solidFill>
            </a:endParaRPr>
          </a:p>
          <a:p>
            <a:endParaRPr lang="en-US" sz="4800" dirty="0">
              <a:solidFill>
                <a:schemeClr val="bg2">
                  <a:lumMod val="75000"/>
                </a:schemeClr>
              </a:solidFill>
            </a:endParaRPr>
          </a:p>
        </p:txBody>
      </p:sp>
      <p:sp>
        <p:nvSpPr>
          <p:cNvPr id="6" name="Title 1">
            <a:extLst>
              <a:ext uri="{FF2B5EF4-FFF2-40B4-BE49-F238E27FC236}">
                <a16:creationId xmlns:a16="http://schemas.microsoft.com/office/drawing/2014/main" id="{6A7ABE6D-9304-5442-53F6-40E97345FFA5}"/>
              </a:ext>
            </a:extLst>
          </p:cNvPr>
          <p:cNvSpPr txBox="1">
            <a:spLocks/>
          </p:cNvSpPr>
          <p:nvPr/>
        </p:nvSpPr>
        <p:spPr>
          <a:xfrm>
            <a:off x="678213" y="2193262"/>
            <a:ext cx="4524973" cy="1426238"/>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t>3 phases of review – This is the first</a:t>
            </a:r>
          </a:p>
          <a:p>
            <a:r>
              <a:rPr lang="en-US" sz="2400" dirty="0"/>
              <a:t>Please answer the documents handed out as well.</a:t>
            </a:r>
          </a:p>
        </p:txBody>
      </p:sp>
    </p:spTree>
    <p:extLst>
      <p:ext uri="{BB962C8B-B14F-4D97-AF65-F5344CB8AC3E}">
        <p14:creationId xmlns:p14="http://schemas.microsoft.com/office/powerpoint/2010/main" val="1550031925"/>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FB946D7-1CA4-446E-8795-007CACFDE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192416F2-BC84-4D7C-80C6-6296C10C3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795338" y="981075"/>
            <a:ext cx="10601325" cy="4552949"/>
          </a:xfrm>
          <a:prstGeom prst="rect">
            <a:avLst/>
          </a:prstGeom>
          <a:solidFill>
            <a:schemeClr val="bg1"/>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554B6A1-B766-CD0B-C2A4-D0D37049B2B4}"/>
              </a:ext>
            </a:extLst>
          </p:cNvPr>
          <p:cNvSpPr>
            <a:spLocks noGrp="1"/>
          </p:cNvSpPr>
          <p:nvPr>
            <p:ph type="title"/>
          </p:nvPr>
        </p:nvSpPr>
        <p:spPr>
          <a:xfrm>
            <a:off x="1537097" y="1428750"/>
            <a:ext cx="9117807" cy="2105026"/>
          </a:xfrm>
        </p:spPr>
        <p:txBody>
          <a:bodyPr vert="horz" lIns="91440" tIns="45720" rIns="91440" bIns="45720" rtlCol="0" anchor="b">
            <a:normAutofit/>
          </a:bodyPr>
          <a:lstStyle/>
          <a:p>
            <a:pPr algn="ctr"/>
            <a:r>
              <a:rPr lang="en-US" sz="6000" kern="1200" dirty="0">
                <a:solidFill>
                  <a:schemeClr val="tx1"/>
                </a:solidFill>
                <a:latin typeface="+mj-lt"/>
                <a:ea typeface="+mj-ea"/>
                <a:cs typeface="+mj-cs"/>
              </a:rPr>
              <a:t>Thank you for playing</a:t>
            </a:r>
          </a:p>
        </p:txBody>
      </p:sp>
      <p:sp>
        <p:nvSpPr>
          <p:cNvPr id="3" name="Content Placeholder 2">
            <a:extLst>
              <a:ext uri="{FF2B5EF4-FFF2-40B4-BE49-F238E27FC236}">
                <a16:creationId xmlns:a16="http://schemas.microsoft.com/office/drawing/2014/main" id="{D904200D-DB55-E209-C936-2A56567E2651}"/>
              </a:ext>
            </a:extLst>
          </p:cNvPr>
          <p:cNvSpPr>
            <a:spLocks noGrp="1"/>
          </p:cNvSpPr>
          <p:nvPr>
            <p:ph idx="1"/>
          </p:nvPr>
        </p:nvSpPr>
        <p:spPr>
          <a:xfrm>
            <a:off x="1537097" y="3960557"/>
            <a:ext cx="9117807" cy="1097215"/>
          </a:xfrm>
        </p:spPr>
        <p:txBody>
          <a:bodyPr vert="horz" lIns="91440" tIns="45720" rIns="91440" bIns="45720" rtlCol="0">
            <a:normAutofit/>
          </a:bodyPr>
          <a:lstStyle/>
          <a:p>
            <a:pPr marL="0" indent="0" algn="ctr">
              <a:buNone/>
            </a:pPr>
            <a:r>
              <a:rPr lang="en-US" sz="2400" kern="1200" dirty="0">
                <a:solidFill>
                  <a:schemeClr val="tx1"/>
                </a:solidFill>
                <a:latin typeface="+mn-lt"/>
                <a:ea typeface="+mn-ea"/>
                <a:cs typeface="+mn-cs"/>
              </a:rPr>
              <a:t>Stay vigilant!</a:t>
            </a:r>
          </a:p>
        </p:txBody>
      </p:sp>
      <p:cxnSp>
        <p:nvCxnSpPr>
          <p:cNvPr id="12" name="Straight Connector 11">
            <a:extLst>
              <a:ext uri="{FF2B5EF4-FFF2-40B4-BE49-F238E27FC236}">
                <a16:creationId xmlns:a16="http://schemas.microsoft.com/office/drawing/2014/main" id="{2330623A-AB89-4E04-AC9A-2BAFBF85AE3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352800" y="3771366"/>
            <a:ext cx="5486400" cy="0"/>
          </a:xfrm>
          <a:prstGeom prst="line">
            <a:avLst/>
          </a:prstGeom>
          <a:ln w="2222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2773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1593</TotalTime>
  <Words>348</Words>
  <Application>Microsoft Office PowerPoint</Application>
  <PresentationFormat>Widescreen</PresentationFormat>
  <Paragraphs>27</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 - A Cyber Incident Response Game</vt:lpstr>
      <vt:lpstr>Before we begin</vt:lpstr>
      <vt:lpstr>Something has happened…</vt:lpstr>
      <vt:lpstr>TIME – Day x</vt:lpstr>
      <vt:lpstr>Review time!</vt:lpstr>
      <vt:lpstr>Thank you for playing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A Cyber Incident Response Game</dc:title>
  <dc:creator>Ragnhild Sageng</dc:creator>
  <cp:lastModifiedBy>Ragnhild Sageng</cp:lastModifiedBy>
  <cp:revision>11</cp:revision>
  <dcterms:created xsi:type="dcterms:W3CDTF">2022-05-17T20:11:33Z</dcterms:created>
  <dcterms:modified xsi:type="dcterms:W3CDTF">2022-05-18T22:45:02Z</dcterms:modified>
</cp:coreProperties>
</file>