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71c61a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71c61a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71c61af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71c61af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6782673d_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6782673d_8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6782673d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6782673d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6782673d_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6782673d_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6782673d_1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6782673d_1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6782673d_1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6782673d_1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6782673d_1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6782673d_1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6782673d_1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6782673d_1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Real-time Audio Descrambler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（</a:t>
            </a:r>
            <a:r>
              <a:rPr lang="en-US" altLang="zh-CN" dirty="0"/>
              <a:t>Analogue Design)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Amplifier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Signal from low-pass filter is small. Power amplifier is used to amplify the signal, including both voltage and current.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Overall Gain is  approximately 300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We need to build a digital real time audio descrambler that can work out the secret message hidden inside the scrambled file.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166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 Bias design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zh-CN" dirty="0"/>
              <a:t>0.6 V DC biasing</a:t>
            </a: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5212"/>
            <a:ext cx="6560399" cy="23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Code Part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ADC converting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measuring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 wave generating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Bandstop</a:t>
            </a:r>
            <a:r>
              <a:rPr lang="en-US" dirty="0"/>
              <a:t> filter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Sine wave mixing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Analog to Digital converter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 </a:t>
            </a:r>
            <a:r>
              <a:rPr lang="en-GB" dirty="0" err="1"/>
              <a:t>Vref,Output</a:t>
            </a:r>
            <a:r>
              <a:rPr lang="en-GB" dirty="0"/>
              <a:t> ,GPIO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Configure the pin for HFXT crystal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Set the clock frequency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Configure GPIO to be ADC input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Configure ADC resolution and memory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Get the result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Bandstop Filter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We used MATLAB to calculate the nominators and denominators with cutoff frequency1 of 7800 Hz, cutoff frequency2 of 8200 Hz to remove the 8K noise and sampling frequency of 50kHz.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700" y="2315925"/>
            <a:ext cx="5623876" cy="24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Sine Wave</a:t>
            </a:r>
            <a:endParaRPr dirty="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sine wave is in the form of sin(2π*f*m).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</a:t>
            </a:r>
            <a:r>
              <a:rPr lang="en-GB" dirty="0" err="1"/>
              <a:t>systick_isr</a:t>
            </a:r>
            <a:r>
              <a:rPr lang="en-GB" dirty="0"/>
              <a:t> is in the rate of 50kHz, the number of points, PTS is set to 50 to make a base frequency of 1kHz</a:t>
            </a:r>
            <a:endParaRPr sz="900" dirty="0">
              <a:solidFill>
                <a:srgbClr val="6C7986"/>
              </a:solidFill>
              <a:highlight>
                <a:srgbClr val="1F1F24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7.0 times the base frequency 1kHz is the frequency of the sine wave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sin(2.0*π*7.0*m/(float)PTS)* the digital signal where 0=&lt;m&lt;PTS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DAC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6920100" cy="12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The R-2R ladder digital-to-</a:t>
            </a:r>
            <a:r>
              <a:rPr lang="en-GB" dirty="0" err="1"/>
              <a:t>analog</a:t>
            </a:r>
            <a:r>
              <a:rPr lang="en-GB" dirty="0"/>
              <a:t> converter</a:t>
            </a:r>
            <a:endParaRPr dirty="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75" y="1992976"/>
            <a:ext cx="3763768" cy="28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 Pass Filter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/>
              <a:t>The first </a:t>
            </a:r>
            <a:r>
              <a:rPr lang="en-GB" altLang="zh-CN" dirty="0"/>
              <a:t>cut-off frequency</a:t>
            </a:r>
            <a:r>
              <a:rPr lang="en-GB" dirty="0"/>
              <a:t> is 4949 Hz. The second </a:t>
            </a:r>
            <a:r>
              <a:rPr lang="en-GB" altLang="zh-CN" dirty="0"/>
              <a:t>cut-off frequency</a:t>
            </a:r>
            <a:r>
              <a:rPr lang="en-GB" dirty="0"/>
              <a:t> is 5853 Hz.  </a:t>
            </a:r>
            <a:endParaRPr dirty="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75" y="2263253"/>
            <a:ext cx="7407800" cy="26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257</Words>
  <Application>Microsoft Office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PowerPoint Presentation</vt:lpstr>
      <vt:lpstr>Introduction</vt:lpstr>
      <vt:lpstr>DC Bias design</vt:lpstr>
      <vt:lpstr>Code Part</vt:lpstr>
      <vt:lpstr>Analog to Digital converter</vt:lpstr>
      <vt:lpstr>Bandstop Filter </vt:lpstr>
      <vt:lpstr>Sine Wave</vt:lpstr>
      <vt:lpstr>DAC</vt:lpstr>
      <vt:lpstr>Low Pass Filter</vt:lpstr>
      <vt:lpstr>Power Amplifier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X</dc:title>
  <dc:creator>hihis</dc:creator>
  <cp:lastModifiedBy>Yang, David</cp:lastModifiedBy>
  <cp:revision>2</cp:revision>
  <dcterms:modified xsi:type="dcterms:W3CDTF">2020-06-18T07:19:40Z</dcterms:modified>
</cp:coreProperties>
</file>