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9385300" cy="70993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84" y="-108"/>
      </p:cViewPr>
      <p:guideLst>
        <p:guide orient="horz" pos="2236"/>
        <p:guide pos="29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7243" cy="355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5960" y="0"/>
            <a:ext cx="4067243" cy="355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C5DE7-6DE6-47D5-A8FE-7755BF197EA7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2654"/>
            <a:ext cx="4067243" cy="355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5960" y="6742654"/>
            <a:ext cx="4067243" cy="355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D171-CD66-4BEF-BE97-0A7736635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3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1845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ctr" anchorCtr="0">
            <a:noAutofit/>
          </a:bodyPr>
          <a:lstStyle/>
          <a:p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31813"/>
            <a:ext cx="3549650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38532" y="3372168"/>
            <a:ext cx="7508239" cy="3194685"/>
          </a:xfrm>
          <a:prstGeom prst="rect">
            <a:avLst/>
          </a:prstGeom>
        </p:spPr>
        <p:txBody>
          <a:bodyPr lIns="94177" tIns="94177" rIns="94177" bIns="94177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4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1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6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1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1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NYC-311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752600" y="29718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Quality of Life Complaints in NYC</a:t>
            </a:r>
          </a:p>
          <a:p>
            <a:endParaRPr lang="en-US" sz="3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5181601"/>
            <a:ext cx="304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err="1" smtClean="0"/>
              <a:t>Procyk</a:t>
            </a:r>
            <a:endParaRPr lang="en-US" dirty="0" smtClean="0"/>
          </a:p>
          <a:p>
            <a:r>
              <a:rPr lang="en-US" dirty="0" err="1" smtClean="0"/>
              <a:t>Lianze</a:t>
            </a:r>
            <a:r>
              <a:rPr lang="en-US" dirty="0" smtClean="0"/>
              <a:t> Ma</a:t>
            </a:r>
          </a:p>
          <a:p>
            <a:r>
              <a:rPr lang="en-US" dirty="0" err="1"/>
              <a:t>Mengyi</a:t>
            </a:r>
            <a:r>
              <a:rPr lang="en-US" dirty="0"/>
              <a:t> Gong</a:t>
            </a:r>
          </a:p>
          <a:p>
            <a:r>
              <a:rPr lang="en-US" dirty="0" err="1" smtClean="0"/>
              <a:t>Pallavi</a:t>
            </a:r>
            <a:r>
              <a:rPr lang="en-US" dirty="0" smtClean="0"/>
              <a:t> </a:t>
            </a:r>
            <a:r>
              <a:rPr lang="en-US" dirty="0" err="1" smtClean="0"/>
              <a:t>Rastogi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Guide 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Map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None/>
            </a:pP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Observations</a:t>
            </a: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Font typeface="Arial"/>
              <a:buChar char="•"/>
            </a:pP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Hunts 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Point + Longwood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has 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lowest average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income, 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while the lower M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anhattan 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has the highest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income.</a:t>
            </a: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Font typeface="Arial"/>
              <a:buChar char="•"/>
            </a:pP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Average income 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of the south part of NYC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is 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quite the same, while the north part of NYC has a gap between rich and poor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idx="1"/>
          </p:nvPr>
        </p:nvSpPr>
        <p:spPr>
          <a:xfrm>
            <a:off x="533400" y="1295401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initial period of search and discovery: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areas of concern: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Low-income areas had high levels of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“Housing/Landlord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issues (problems typical of inner-city low-income housing)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“Bronx Park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Inwood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for Jan 2013</a:t>
            </a:r>
          </a:p>
          <a:p>
            <a:pPr marL="1600200" marR="0" lvl="3" indent="-228600" algn="l" rtl="0">
              <a:spcBef>
                <a:spcPts val="400"/>
              </a:spcBef>
              <a:buClr>
                <a:schemeClr val="dk1"/>
              </a:buClr>
              <a:buSzPct val="105263"/>
              <a:buFont typeface="Arial"/>
              <a:buChar char="•"/>
            </a:pPr>
            <a:r>
              <a:rPr lang="en-US" sz="18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these issues uncovers other issues.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observation: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Parking, muni-meter problems don’t appear until income reaches approx. $20,000. (East Harlem and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Morrisania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huge problem, along with Taxi problems, in high-income areas. (Upper East Side and Gramercy/Murray Hill)</a:t>
            </a:r>
          </a:p>
          <a:p>
            <a:endParaRPr lang="en-US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(continued)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Correcting for Housing issues, low-income areas complain less than high-income areas.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Morrisania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Gramercy Park for Aug, 2012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Suburban issues include trees, sewers, garbage collection, street lights.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South Shore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Port Richmond for Aug, 2012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8229600" cy="160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Month-wise Analysis</a:t>
            </a:r>
          </a:p>
          <a:p>
            <a:endParaRPr lang="en-US" dirty="0"/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 analyzed the month of October 2012 and November 2012 with Tableau Public. </a:t>
            </a:r>
          </a:p>
          <a:p>
            <a:pPr marL="482600" lvl="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 focused on the overall number of complaints during this month.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Month-wise Analysis(Continued)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xfrm>
            <a:off x="457200" y="1336426"/>
            <a:ext cx="8229600" cy="530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algn="just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 observed that during Hurricane Sandy period ( Oct 22 - Oct 31), the number of complaints of damaged trees was e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normously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high (as expected).</a:t>
            </a:r>
          </a:p>
          <a:p>
            <a:pPr marL="482600" algn="just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maximum number of damaged tree complaints were from Staten Island where major destruction took place. </a:t>
            </a:r>
          </a:p>
          <a:p>
            <a:pPr marL="482600" algn="just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Such kind of visualization could help the concerned authorities to get more prepared for such complaints in the future.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Month-wise </a:t>
            </a:r>
            <a:r>
              <a:rPr lang="en-US" altLang="zh-CN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Analysis(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Continued)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 algn="just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Heating issues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are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major concern in Manhattan and Bronx. In Staten Island, heating is not a major issue, as most residences are owner-occupied houses. </a:t>
            </a:r>
          </a:p>
          <a:p>
            <a:pPr marL="482600" lvl="0" algn="just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Noise is also a major problem in Manhattan in comparison with other neighborhoods.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Month-wise </a:t>
            </a:r>
            <a:r>
              <a:rPr lang="en-US" altLang="zh-CN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Analysis(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Continued)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algn="just">
              <a:lnSpc>
                <a:spcPct val="115000"/>
              </a:lnSpc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When we compared October to January complaints, we observed that heating was the major concern in all boroughs during these winter months.</a:t>
            </a:r>
          </a:p>
          <a:p>
            <a:pPr marL="482600" algn="just">
              <a:lnSpc>
                <a:spcPct val="115000"/>
              </a:lnSpc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water system is not a major problem in Bronx and Manhattan but was a concern in Staten island during January 2013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Work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idx="1"/>
          </p:nvPr>
        </p:nvSpPr>
        <p:spPr>
          <a:xfrm>
            <a:off x="565800" y="1417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ct val="105555"/>
            </a:pPr>
            <a:r>
              <a:rPr lang="en-US" sz="3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longer time duration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example 5 years or 10 years</a:t>
            </a:r>
            <a:endParaRPr lang="en-US" sz="3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dynamically from </a:t>
            </a:r>
            <a:r>
              <a:rPr lang="en-US" sz="30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nycopendata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insert directly in to Google 	Cloud SQL</a:t>
            </a:r>
            <a:endParaRPr lang="en-US" sz="3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other boroughs (Queens, Brooklyn).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GUI elements for better browsing experience (tree control for Borough/Hood), scroll-bar to see the next 10 complaints.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additional relevant demographic data.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105555"/>
              <a:buNone/>
            </a:pPr>
            <a:endParaRPr lang="en-US" sz="3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Limitations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Features available in Tableau Public are limited</a:t>
            </a:r>
          </a:p>
          <a:p>
            <a:pPr marL="742950" lvl="2" indent="-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Connection to My SQL, Oracle are available in the enterprise 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version</a:t>
            </a:r>
          </a:p>
          <a:p>
            <a:pPr lvl="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Tableau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does not accept/update inputs from main web page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Conclusions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  <a:buClr>
                <a:schemeClr val="dk1"/>
              </a:buClr>
              <a:buSzPct val="105555"/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This application is an easily-accessible source of information and questions for a social scientist.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What are the quality-of-life issues by income level?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Why are there relatively fewer complaints in low-income areas than in privileged areas?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Is the current level of 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availability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 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transportation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 hindrance to upward mobility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?</a:t>
            </a:r>
            <a:endParaRPr lang="en-US" sz="3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191002" y="685801"/>
            <a:ext cx="4457700" cy="55911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7" name="Shape 87"/>
          <p:cNvSpPr/>
          <p:nvPr/>
        </p:nvSpPr>
        <p:spPr>
          <a:xfrm>
            <a:off x="457200" y="689211"/>
            <a:ext cx="3649151" cy="558776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8" name="Shape 88"/>
          <p:cNvSpPr txBox="1"/>
          <p:nvPr/>
        </p:nvSpPr>
        <p:spPr>
          <a:xfrm>
            <a:off x="457201" y="304801"/>
            <a:ext cx="81914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Neighborhoods of New York – Manhattan and Bronx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Conclusions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Is 311 being used properly?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What are the response rates to 311 complaints?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Are quality-of-life issues being resolved?</a:t>
            </a:r>
          </a:p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Life Issues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have distinct</a:t>
            </a:r>
            <a:b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and they want</a:t>
            </a:r>
            <a:b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solutions.</a:t>
            </a:r>
          </a:p>
        </p:txBody>
      </p:sp>
      <p:sp>
        <p:nvSpPr>
          <p:cNvPr id="95" name="Shape 95"/>
          <p:cNvSpPr/>
          <p:nvPr/>
        </p:nvSpPr>
        <p:spPr>
          <a:xfrm>
            <a:off x="481082" y="3308871"/>
            <a:ext cx="4667251" cy="2914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5510283" y="1590675"/>
            <a:ext cx="3181351" cy="3524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Looking For?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Quality-of-Life issues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ffectin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different parts of the city: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Income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Income Areas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Urban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Suburban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problems: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Summer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Winter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quick look at the issues around Hurricane Sandy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Nycopendata.org  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Socrata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York”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Zipskinny.com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 Data by Zip Code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Health.ny.gov/statistics 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 grouped into neighborhoods.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199" y="169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sym typeface="Calibri"/>
              </a:rPr>
              <a:t>ASP Platform</a:t>
            </a: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xfrm>
            <a:off x="457200" y="1295401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Active Server Pages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Server-based technology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it to the customer NOW!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Database</a:t>
            </a:r>
          </a:p>
          <a:p>
            <a:pPr lvl="1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Free, Open Source, full-featured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Dashboard–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use,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easi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 configurable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extraction, scrubbing, transfer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199" y="169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 Engine Platform</a:t>
            </a:r>
            <a:endParaRPr lang="en-US" dirty="0"/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457200" y="1295401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App Engine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Server-based technology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and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Script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Google Cloud SQL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lang="en-US" sz="27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Dashboard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easy to use, </a:t>
            </a:r>
            <a:r>
              <a:rPr lang="en-US" sz="27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easi</a:t>
            </a:r>
            <a:r>
              <a:rPr lang="en-US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configurable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extraction, scrubbing, transfer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5821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Guide 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Map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idx="1"/>
          </p:nvPr>
        </p:nvSpPr>
        <p:spPr>
          <a:xfrm>
            <a:off x="228600" y="914401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ct val="34375"/>
              <a:buNone/>
            </a:pPr>
            <a:endParaRPr lang="en-US" sz="27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Font typeface="Arial"/>
              <a:buChar char="•"/>
            </a:pPr>
            <a:r>
              <a:rPr lang="en-US" sz="27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Users could easily get two areas to compare according to the location, income </a:t>
            </a:r>
            <a:r>
              <a:rPr lang="en-US" sz="27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etc</a:t>
            </a:r>
            <a:endParaRPr lang="en-US" sz="27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Font typeface="Arial"/>
              <a:buChar char="•"/>
            </a:pPr>
            <a:r>
              <a:rPr lang="en-US" sz="27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 guide to view the whole New York and can select the following details:</a:t>
            </a:r>
          </a:p>
          <a:p>
            <a:pPr lvl="1">
              <a:buClr>
                <a:schemeClr val="dk1"/>
              </a:buClr>
              <a:buFont typeface="Arial"/>
              <a:buChar char="•"/>
            </a:pPr>
            <a:r>
              <a:rPr lang="en-US" sz="19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Zip Code</a:t>
            </a:r>
          </a:p>
          <a:p>
            <a:pPr lvl="1">
              <a:buClr>
                <a:schemeClr val="dk1"/>
              </a:buClr>
              <a:buFont typeface="Arial"/>
              <a:buChar char="•"/>
            </a:pPr>
            <a:r>
              <a:rPr lang="en-US" sz="19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Neighborhood</a:t>
            </a:r>
          </a:p>
          <a:p>
            <a:pPr lvl="1">
              <a:buClr>
                <a:schemeClr val="dk1"/>
              </a:buClr>
              <a:buFont typeface="Arial"/>
              <a:buChar char="•"/>
            </a:pPr>
            <a:r>
              <a:rPr lang="en-US" sz="19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Average Income</a:t>
            </a:r>
          </a:p>
          <a:p>
            <a:pPr lvl="1">
              <a:buClr>
                <a:schemeClr val="dk1"/>
              </a:buClr>
              <a:buFont typeface="Arial"/>
              <a:buChar char="•"/>
            </a:pPr>
            <a:r>
              <a:rPr lang="en-US" sz="19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Below Poverty Line</a:t>
            </a:r>
          </a:p>
          <a:p>
            <a:pPr marL="0" lvl="0" indent="0">
              <a:buClr>
                <a:schemeClr val="dk1"/>
              </a:buClr>
              <a:buNone/>
            </a:pP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rtl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731</Words>
  <Application>Microsoft Office PowerPoint</Application>
  <PresentationFormat>On-screen Show (4:3)</PresentationFormat>
  <Paragraphs>104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NYC-311</vt:lpstr>
      <vt:lpstr>PowerPoint Presentation</vt:lpstr>
      <vt:lpstr>Quality of Life Issues</vt:lpstr>
      <vt:lpstr>What Are We Looking For?</vt:lpstr>
      <vt:lpstr>Data Sources</vt:lpstr>
      <vt:lpstr>ASP Platform</vt:lpstr>
      <vt:lpstr>Google App Engine Platform</vt:lpstr>
      <vt:lpstr>Demonstration</vt:lpstr>
      <vt:lpstr>Guide Map</vt:lpstr>
      <vt:lpstr>Guide Map</vt:lpstr>
      <vt:lpstr>Observations</vt:lpstr>
      <vt:lpstr>Observations (continued)</vt:lpstr>
      <vt:lpstr>Month-wise Analysis </vt:lpstr>
      <vt:lpstr>Month-wise Analysis(Continued)</vt:lpstr>
      <vt:lpstr>Month-wise Analysis(Continued)</vt:lpstr>
      <vt:lpstr>Month-wise Analysis(Continued)</vt:lpstr>
      <vt:lpstr>Further Work</vt:lpstr>
      <vt:lpstr>Limitations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NYC-311</dc:title>
  <cp:lastModifiedBy>bigpalooka</cp:lastModifiedBy>
  <cp:revision>13</cp:revision>
  <cp:lastPrinted>2013-04-30T21:15:03Z</cp:lastPrinted>
  <dcterms:modified xsi:type="dcterms:W3CDTF">2013-05-02T17:27:08Z</dcterms:modified>
</cp:coreProperties>
</file>