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59" r:id="rId6"/>
    <p:sldId id="268" r:id="rId7"/>
    <p:sldId id="270" r:id="rId8"/>
    <p:sldId id="271" r:id="rId9"/>
    <p:sldId id="269" r:id="rId10"/>
    <p:sldId id="272" r:id="rId11"/>
    <p:sldId id="260" r:id="rId12"/>
    <p:sldId id="262" r:id="rId13"/>
    <p:sldId id="263" r:id="rId14"/>
    <p:sldId id="264" r:id="rId15"/>
    <p:sldId id="265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B7A8F40-B4C7-4A89-942F-F54BD2FD39A2}">
          <p14:sldIdLst>
            <p14:sldId id="256"/>
            <p14:sldId id="258"/>
            <p14:sldId id="257"/>
            <p14:sldId id="267"/>
            <p14:sldId id="259"/>
            <p14:sldId id="268"/>
            <p14:sldId id="270"/>
            <p14:sldId id="271"/>
            <p14:sldId id="269"/>
            <p14:sldId id="272"/>
            <p14:sldId id="260"/>
            <p14:sldId id="262"/>
            <p14:sldId id="263"/>
            <p14:sldId id="264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ия Закирова" userId="26b1af611f86244c" providerId="LiveId" clId="{920A19AA-C0F6-4EBD-8C91-4F7A359C622F}"/>
    <pc:docChg chg="undo redo custSel addSld delSld modSld sldOrd delSection modSection">
      <pc:chgData name="Лия Закирова" userId="26b1af611f86244c" providerId="LiveId" clId="{920A19AA-C0F6-4EBD-8C91-4F7A359C622F}" dt="2021-12-26T15:13:55.016" v="1845"/>
      <pc:docMkLst>
        <pc:docMk/>
      </pc:docMkLst>
      <pc:sldChg chg="modSp mod">
        <pc:chgData name="Лия Закирова" userId="26b1af611f86244c" providerId="LiveId" clId="{920A19AA-C0F6-4EBD-8C91-4F7A359C622F}" dt="2021-12-26T11:24:13.069" v="17" actId="20577"/>
        <pc:sldMkLst>
          <pc:docMk/>
          <pc:sldMk cId="2515936616" sldId="256"/>
        </pc:sldMkLst>
        <pc:spChg chg="mod">
          <ac:chgData name="Лия Закирова" userId="26b1af611f86244c" providerId="LiveId" clId="{920A19AA-C0F6-4EBD-8C91-4F7A359C622F}" dt="2021-12-26T11:24:13.069" v="17" actId="20577"/>
          <ac:spMkLst>
            <pc:docMk/>
            <pc:sldMk cId="2515936616" sldId="256"/>
            <ac:spMk id="3" creationId="{62926A88-D0C3-4B50-8AAB-F9C4B52F8FFE}"/>
          </ac:spMkLst>
        </pc:spChg>
      </pc:sldChg>
      <pc:sldChg chg="modSp mod">
        <pc:chgData name="Лия Закирова" userId="26b1af611f86244c" providerId="LiveId" clId="{920A19AA-C0F6-4EBD-8C91-4F7A359C622F}" dt="2021-12-26T11:46:14.518" v="344" actId="20577"/>
        <pc:sldMkLst>
          <pc:docMk/>
          <pc:sldMk cId="1972109954" sldId="257"/>
        </pc:sldMkLst>
        <pc:spChg chg="mod">
          <ac:chgData name="Лия Закирова" userId="26b1af611f86244c" providerId="LiveId" clId="{920A19AA-C0F6-4EBD-8C91-4F7A359C622F}" dt="2021-12-26T11:28:49.199" v="106" actId="122"/>
          <ac:spMkLst>
            <pc:docMk/>
            <pc:sldMk cId="1972109954" sldId="257"/>
            <ac:spMk id="2" creationId="{815B4C6D-8653-457E-A09A-F799FC15ABFA}"/>
          </ac:spMkLst>
        </pc:spChg>
        <pc:spChg chg="mod">
          <ac:chgData name="Лия Закирова" userId="26b1af611f86244c" providerId="LiveId" clId="{920A19AA-C0F6-4EBD-8C91-4F7A359C622F}" dt="2021-12-26T11:46:14.518" v="344" actId="20577"/>
          <ac:spMkLst>
            <pc:docMk/>
            <pc:sldMk cId="1972109954" sldId="257"/>
            <ac:spMk id="3" creationId="{D7AC8F9D-B192-4E50-AAF7-28815C9504D1}"/>
          </ac:spMkLst>
        </pc:spChg>
      </pc:sldChg>
      <pc:sldChg chg="modSp mod">
        <pc:chgData name="Лия Закирова" userId="26b1af611f86244c" providerId="LiveId" clId="{920A19AA-C0F6-4EBD-8C91-4F7A359C622F}" dt="2021-12-26T11:28:45.901" v="105" actId="122"/>
        <pc:sldMkLst>
          <pc:docMk/>
          <pc:sldMk cId="3904012289" sldId="259"/>
        </pc:sldMkLst>
        <pc:spChg chg="mod">
          <ac:chgData name="Лия Закирова" userId="26b1af611f86244c" providerId="LiveId" clId="{920A19AA-C0F6-4EBD-8C91-4F7A359C622F}" dt="2021-12-26T11:28:45.901" v="105" actId="122"/>
          <ac:spMkLst>
            <pc:docMk/>
            <pc:sldMk cId="3904012289" sldId="259"/>
            <ac:spMk id="2" creationId="{8C47FC4D-57D2-489F-812D-A36F9EF5FCEB}"/>
          </ac:spMkLst>
        </pc:spChg>
      </pc:sldChg>
      <pc:sldChg chg="modSp mod">
        <pc:chgData name="Лия Закирова" userId="26b1af611f86244c" providerId="LiveId" clId="{920A19AA-C0F6-4EBD-8C91-4F7A359C622F}" dt="2021-12-26T13:57:45.889" v="1031" actId="20577"/>
        <pc:sldMkLst>
          <pc:docMk/>
          <pc:sldMk cId="2312205552" sldId="260"/>
        </pc:sldMkLst>
        <pc:spChg chg="mod">
          <ac:chgData name="Лия Закирова" userId="26b1af611f86244c" providerId="LiveId" clId="{920A19AA-C0F6-4EBD-8C91-4F7A359C622F}" dt="2021-12-26T11:28:42.924" v="104" actId="122"/>
          <ac:spMkLst>
            <pc:docMk/>
            <pc:sldMk cId="2312205552" sldId="260"/>
            <ac:spMk id="2" creationId="{0EFFEC1D-743F-477D-988C-A9CE521CB848}"/>
          </ac:spMkLst>
        </pc:spChg>
        <pc:spChg chg="mod">
          <ac:chgData name="Лия Закирова" userId="26b1af611f86244c" providerId="LiveId" clId="{920A19AA-C0F6-4EBD-8C91-4F7A359C622F}" dt="2021-12-26T13:57:45.889" v="1031" actId="20577"/>
          <ac:spMkLst>
            <pc:docMk/>
            <pc:sldMk cId="2312205552" sldId="260"/>
            <ac:spMk id="5" creationId="{E5E0EF3A-8449-4631-8027-493AC63FB462}"/>
          </ac:spMkLst>
        </pc:spChg>
      </pc:sldChg>
      <pc:sldChg chg="addSp modSp mod">
        <pc:chgData name="Лия Закирова" userId="26b1af611f86244c" providerId="LiveId" clId="{920A19AA-C0F6-4EBD-8C91-4F7A359C622F}" dt="2021-12-26T14:10:13.161" v="1341" actId="20577"/>
        <pc:sldMkLst>
          <pc:docMk/>
          <pc:sldMk cId="2215441919" sldId="262"/>
        </pc:sldMkLst>
        <pc:spChg chg="mod">
          <ac:chgData name="Лия Закирова" userId="26b1af611f86244c" providerId="LiveId" clId="{920A19AA-C0F6-4EBD-8C91-4F7A359C622F}" dt="2021-12-26T14:04:18.869" v="1063" actId="20577"/>
          <ac:spMkLst>
            <pc:docMk/>
            <pc:sldMk cId="2215441919" sldId="262"/>
            <ac:spMk id="2" creationId="{137E80BE-0B1F-457B-AFE9-B7BD0C3AB2E4}"/>
          </ac:spMkLst>
        </pc:spChg>
        <pc:spChg chg="add mod">
          <ac:chgData name="Лия Закирова" userId="26b1af611f86244c" providerId="LiveId" clId="{920A19AA-C0F6-4EBD-8C91-4F7A359C622F}" dt="2021-12-26T14:08:53.521" v="1327" actId="1076"/>
          <ac:spMkLst>
            <pc:docMk/>
            <pc:sldMk cId="2215441919" sldId="262"/>
            <ac:spMk id="3" creationId="{0CC71357-8968-401C-8B77-72D24004CA0F}"/>
          </ac:spMkLst>
        </pc:spChg>
        <pc:spChg chg="add mod">
          <ac:chgData name="Лия Закирова" userId="26b1af611f86244c" providerId="LiveId" clId="{920A19AA-C0F6-4EBD-8C91-4F7A359C622F}" dt="2021-12-26T14:08:07.931" v="1323"/>
          <ac:spMkLst>
            <pc:docMk/>
            <pc:sldMk cId="2215441919" sldId="262"/>
            <ac:spMk id="4" creationId="{2B09CB23-F9BE-406D-AEEE-4E8D6D31C5FB}"/>
          </ac:spMkLst>
        </pc:spChg>
        <pc:spChg chg="add mod">
          <ac:chgData name="Лия Закирова" userId="26b1af611f86244c" providerId="LiveId" clId="{920A19AA-C0F6-4EBD-8C91-4F7A359C622F}" dt="2021-12-26T14:09:44.520" v="1333" actId="1076"/>
          <ac:spMkLst>
            <pc:docMk/>
            <pc:sldMk cId="2215441919" sldId="262"/>
            <ac:spMk id="5" creationId="{2F123FAC-8582-4FDA-A716-B6ED32199A00}"/>
          </ac:spMkLst>
        </pc:spChg>
        <pc:spChg chg="add mod">
          <ac:chgData name="Лия Закирова" userId="26b1af611f86244c" providerId="LiveId" clId="{920A19AA-C0F6-4EBD-8C91-4F7A359C622F}" dt="2021-12-26T14:10:13.161" v="1341" actId="20577"/>
          <ac:spMkLst>
            <pc:docMk/>
            <pc:sldMk cId="2215441919" sldId="262"/>
            <ac:spMk id="6" creationId="{EF2AD609-60FB-4153-A898-B0F86BF5EE7A}"/>
          </ac:spMkLst>
        </pc:spChg>
        <pc:picChg chg="add mod">
          <ac:chgData name="Лия Закирова" userId="26b1af611f86244c" providerId="LiveId" clId="{920A19AA-C0F6-4EBD-8C91-4F7A359C622F}" dt="2021-12-26T14:09:49.041" v="1335" actId="14100"/>
          <ac:picMkLst>
            <pc:docMk/>
            <pc:sldMk cId="2215441919" sldId="262"/>
            <ac:picMk id="4098" creationId="{9051C843-F26C-402D-A064-14C35FB92198}"/>
          </ac:picMkLst>
        </pc:picChg>
      </pc:sldChg>
      <pc:sldChg chg="addSp modSp mod">
        <pc:chgData name="Лия Закирова" userId="26b1af611f86244c" providerId="LiveId" clId="{920A19AA-C0F6-4EBD-8C91-4F7A359C622F}" dt="2021-12-26T14:25:15.893" v="1424" actId="1076"/>
        <pc:sldMkLst>
          <pc:docMk/>
          <pc:sldMk cId="3579307732" sldId="263"/>
        </pc:sldMkLst>
        <pc:spChg chg="mod">
          <ac:chgData name="Лия Закирова" userId="26b1af611f86244c" providerId="LiveId" clId="{920A19AA-C0F6-4EBD-8C91-4F7A359C622F}" dt="2021-12-26T11:28:28.411" v="99" actId="122"/>
          <ac:spMkLst>
            <pc:docMk/>
            <pc:sldMk cId="3579307732" sldId="263"/>
            <ac:spMk id="2" creationId="{668E5DD1-79AD-44CF-9EF8-50C2A76B6575}"/>
          </ac:spMkLst>
        </pc:spChg>
        <pc:spChg chg="add mod">
          <ac:chgData name="Лия Закирова" userId="26b1af611f86244c" providerId="LiveId" clId="{920A19AA-C0F6-4EBD-8C91-4F7A359C622F}" dt="2021-12-26T14:25:08.146" v="1422" actId="6549"/>
          <ac:spMkLst>
            <pc:docMk/>
            <pc:sldMk cId="3579307732" sldId="263"/>
            <ac:spMk id="3" creationId="{8D305DED-1300-452B-AB5A-32FB12B2C373}"/>
          </ac:spMkLst>
        </pc:spChg>
        <pc:spChg chg="add mod">
          <ac:chgData name="Лия Закирова" userId="26b1af611f86244c" providerId="LiveId" clId="{920A19AA-C0F6-4EBD-8C91-4F7A359C622F}" dt="2021-12-26T14:20:47.525" v="1419" actId="164"/>
          <ac:spMkLst>
            <pc:docMk/>
            <pc:sldMk cId="3579307732" sldId="263"/>
            <ac:spMk id="4" creationId="{062F369A-26BF-478B-BB7F-F002A6DDB041}"/>
          </ac:spMkLst>
        </pc:spChg>
        <pc:spChg chg="add mod">
          <ac:chgData name="Лия Закирова" userId="26b1af611f86244c" providerId="LiveId" clId="{920A19AA-C0F6-4EBD-8C91-4F7A359C622F}" dt="2021-12-26T14:20:47.525" v="1419" actId="164"/>
          <ac:spMkLst>
            <pc:docMk/>
            <pc:sldMk cId="3579307732" sldId="263"/>
            <ac:spMk id="5" creationId="{B945D771-D5B6-42DB-8600-E73AF70E2A3E}"/>
          </ac:spMkLst>
        </pc:spChg>
        <pc:spChg chg="add mod">
          <ac:chgData name="Лия Закирова" userId="26b1af611f86244c" providerId="LiveId" clId="{920A19AA-C0F6-4EBD-8C91-4F7A359C622F}" dt="2021-12-26T14:20:47.525" v="1419" actId="164"/>
          <ac:spMkLst>
            <pc:docMk/>
            <pc:sldMk cId="3579307732" sldId="263"/>
            <ac:spMk id="6" creationId="{5BBAD89B-8CF7-4EBF-A31C-02CFD199C720}"/>
          </ac:spMkLst>
        </pc:spChg>
        <pc:spChg chg="add mod">
          <ac:chgData name="Лия Закирова" userId="26b1af611f86244c" providerId="LiveId" clId="{920A19AA-C0F6-4EBD-8C91-4F7A359C622F}" dt="2021-12-26T14:25:15.893" v="1424" actId="1076"/>
          <ac:spMkLst>
            <pc:docMk/>
            <pc:sldMk cId="3579307732" sldId="263"/>
            <ac:spMk id="13" creationId="{DDBE2E59-5542-48DE-B13E-BA0C1B8EE2F0}"/>
          </ac:spMkLst>
        </pc:spChg>
        <pc:grpChg chg="add mod">
          <ac:chgData name="Лия Закирова" userId="26b1af611f86244c" providerId="LiveId" clId="{920A19AA-C0F6-4EBD-8C91-4F7A359C622F}" dt="2021-12-26T14:25:12.464" v="1423" actId="1076"/>
          <ac:grpSpMkLst>
            <pc:docMk/>
            <pc:sldMk cId="3579307732" sldId="263"/>
            <ac:grpSpMk id="12" creationId="{F5C6A0EE-11F4-4004-8EB0-77B4FA3D56A2}"/>
          </ac:grpSpMkLst>
        </pc:grpChg>
        <pc:cxnChg chg="add mod">
          <ac:chgData name="Лия Закирова" userId="26b1af611f86244c" providerId="LiveId" clId="{920A19AA-C0F6-4EBD-8C91-4F7A359C622F}" dt="2021-12-26T14:20:47.525" v="1419" actId="164"/>
          <ac:cxnSpMkLst>
            <pc:docMk/>
            <pc:sldMk cId="3579307732" sldId="263"/>
            <ac:cxnSpMk id="8" creationId="{BCEB2ACA-0D94-4ED3-BB18-761871FAD4C5}"/>
          </ac:cxnSpMkLst>
        </pc:cxnChg>
        <pc:cxnChg chg="add mod">
          <ac:chgData name="Лия Закирова" userId="26b1af611f86244c" providerId="LiveId" clId="{920A19AA-C0F6-4EBD-8C91-4F7A359C622F}" dt="2021-12-26T14:20:47.525" v="1419" actId="164"/>
          <ac:cxnSpMkLst>
            <pc:docMk/>
            <pc:sldMk cId="3579307732" sldId="263"/>
            <ac:cxnSpMk id="10" creationId="{F032CE9A-363F-4025-8127-CADC4DDC38F3}"/>
          </ac:cxnSpMkLst>
        </pc:cxnChg>
      </pc:sldChg>
      <pc:sldChg chg="addSp modSp mod">
        <pc:chgData name="Лия Закирова" userId="26b1af611f86244c" providerId="LiveId" clId="{920A19AA-C0F6-4EBD-8C91-4F7A359C622F}" dt="2021-12-26T14:28:51.743" v="1434" actId="14100"/>
        <pc:sldMkLst>
          <pc:docMk/>
          <pc:sldMk cId="3905005906" sldId="264"/>
        </pc:sldMkLst>
        <pc:spChg chg="mod">
          <ac:chgData name="Лия Закирова" userId="26b1af611f86244c" providerId="LiveId" clId="{920A19AA-C0F6-4EBD-8C91-4F7A359C622F}" dt="2021-12-26T11:28:35.381" v="102" actId="122"/>
          <ac:spMkLst>
            <pc:docMk/>
            <pc:sldMk cId="3905005906" sldId="264"/>
            <ac:spMk id="2" creationId="{4256250E-5019-4673-AD88-61340E823AD8}"/>
          </ac:spMkLst>
        </pc:spChg>
        <pc:spChg chg="add mod">
          <ac:chgData name="Лия Закирова" userId="26b1af611f86244c" providerId="LiveId" clId="{920A19AA-C0F6-4EBD-8C91-4F7A359C622F}" dt="2021-12-26T14:28:51.743" v="1434" actId="14100"/>
          <ac:spMkLst>
            <pc:docMk/>
            <pc:sldMk cId="3905005906" sldId="264"/>
            <ac:spMk id="3" creationId="{B7868400-CC2B-4974-8515-A814FE073349}"/>
          </ac:spMkLst>
        </pc:spChg>
      </pc:sldChg>
      <pc:sldChg chg="addSp modSp mod">
        <pc:chgData name="Лия Закирова" userId="26b1af611f86244c" providerId="LiveId" clId="{920A19AA-C0F6-4EBD-8C91-4F7A359C622F}" dt="2021-12-26T14:43:01.821" v="1709" actId="20577"/>
        <pc:sldMkLst>
          <pc:docMk/>
          <pc:sldMk cId="4019173850" sldId="265"/>
        </pc:sldMkLst>
        <pc:spChg chg="mod">
          <ac:chgData name="Лия Закирова" userId="26b1af611f86244c" providerId="LiveId" clId="{920A19AA-C0F6-4EBD-8C91-4F7A359C622F}" dt="2021-12-26T11:28:57.840" v="107" actId="122"/>
          <ac:spMkLst>
            <pc:docMk/>
            <pc:sldMk cId="4019173850" sldId="265"/>
            <ac:spMk id="2" creationId="{1B842C2F-DEC3-46ED-96DC-C2C50F2F3000}"/>
          </ac:spMkLst>
        </pc:spChg>
        <pc:spChg chg="add mod">
          <ac:chgData name="Лия Закирова" userId="26b1af611f86244c" providerId="LiveId" clId="{920A19AA-C0F6-4EBD-8C91-4F7A359C622F}" dt="2021-12-26T14:43:01.821" v="1709" actId="20577"/>
          <ac:spMkLst>
            <pc:docMk/>
            <pc:sldMk cId="4019173850" sldId="265"/>
            <ac:spMk id="3" creationId="{F3B1BE49-CDA1-42F6-BC7A-2C48BC1FB0EF}"/>
          </ac:spMkLst>
        </pc:spChg>
      </pc:sldChg>
      <pc:sldChg chg="delSp modSp del mod">
        <pc:chgData name="Лия Закирова" userId="26b1af611f86244c" providerId="LiveId" clId="{920A19AA-C0F6-4EBD-8C91-4F7A359C622F}" dt="2021-12-26T15:12:05.551" v="1819" actId="47"/>
        <pc:sldMkLst>
          <pc:docMk/>
          <pc:sldMk cId="3023937408" sldId="266"/>
        </pc:sldMkLst>
        <pc:spChg chg="del mod">
          <ac:chgData name="Лия Закирова" userId="26b1af611f86244c" providerId="LiveId" clId="{920A19AA-C0F6-4EBD-8C91-4F7A359C622F}" dt="2021-12-26T15:11:54.743" v="1816" actId="21"/>
          <ac:spMkLst>
            <pc:docMk/>
            <pc:sldMk cId="3023937408" sldId="266"/>
            <ac:spMk id="2" creationId="{E26F22CB-4CC6-4F91-B3B4-BFE5D4933B8D}"/>
          </ac:spMkLst>
        </pc:spChg>
      </pc:sldChg>
      <pc:sldChg chg="addSp modSp new mod">
        <pc:chgData name="Лия Закирова" userId="26b1af611f86244c" providerId="LiveId" clId="{920A19AA-C0F6-4EBD-8C91-4F7A359C622F}" dt="2021-12-26T12:14:22.250" v="627" actId="20577"/>
        <pc:sldMkLst>
          <pc:docMk/>
          <pc:sldMk cId="1310617619" sldId="267"/>
        </pc:sldMkLst>
        <pc:spChg chg="add mod">
          <ac:chgData name="Лия Закирова" userId="26b1af611f86244c" providerId="LiveId" clId="{920A19AA-C0F6-4EBD-8C91-4F7A359C622F}" dt="2021-12-26T12:14:22.250" v="627" actId="20577"/>
          <ac:spMkLst>
            <pc:docMk/>
            <pc:sldMk cId="1310617619" sldId="267"/>
            <ac:spMk id="2" creationId="{085B3FC2-3EA5-443C-A8FE-585ACD9A2C69}"/>
          </ac:spMkLst>
        </pc:spChg>
        <pc:spChg chg="add mod">
          <ac:chgData name="Лия Закирова" userId="26b1af611f86244c" providerId="LiveId" clId="{920A19AA-C0F6-4EBD-8C91-4F7A359C622F}" dt="2021-12-26T11:52:46.309" v="579" actId="1076"/>
          <ac:spMkLst>
            <pc:docMk/>
            <pc:sldMk cId="1310617619" sldId="267"/>
            <ac:spMk id="5" creationId="{57DC0950-E929-4E8E-B4DB-5D5A2503D8AA}"/>
          </ac:spMkLst>
        </pc:spChg>
        <pc:picChg chg="add mod">
          <ac:chgData name="Лия Закирова" userId="26b1af611f86244c" providerId="LiveId" clId="{920A19AA-C0F6-4EBD-8C91-4F7A359C622F}" dt="2021-12-26T11:51:06.908" v="466" actId="14100"/>
          <ac:picMkLst>
            <pc:docMk/>
            <pc:sldMk cId="1310617619" sldId="267"/>
            <ac:picMk id="4" creationId="{89AC2E19-CBD7-4119-A69C-EF0F53EEFE5D}"/>
          </ac:picMkLst>
        </pc:picChg>
      </pc:sldChg>
      <pc:sldChg chg="addSp modSp new mod">
        <pc:chgData name="Лия Закирова" userId="26b1af611f86244c" providerId="LiveId" clId="{920A19AA-C0F6-4EBD-8C91-4F7A359C622F}" dt="2021-12-26T12:23:39.244" v="666"/>
        <pc:sldMkLst>
          <pc:docMk/>
          <pc:sldMk cId="2185580204" sldId="268"/>
        </pc:sldMkLst>
        <pc:spChg chg="add mod">
          <ac:chgData name="Лия Закирова" userId="26b1af611f86244c" providerId="LiveId" clId="{920A19AA-C0F6-4EBD-8C91-4F7A359C622F}" dt="2021-12-26T12:22:47.034" v="665" actId="122"/>
          <ac:spMkLst>
            <pc:docMk/>
            <pc:sldMk cId="2185580204" sldId="268"/>
            <ac:spMk id="2" creationId="{A7549F1A-2B08-4A6F-8FF6-1743E4122FAB}"/>
          </ac:spMkLst>
        </pc:spChg>
        <pc:picChg chg="add">
          <ac:chgData name="Лия Закирова" userId="26b1af611f86244c" providerId="LiveId" clId="{920A19AA-C0F6-4EBD-8C91-4F7A359C622F}" dt="2021-12-26T12:23:39.244" v="666"/>
          <ac:picMkLst>
            <pc:docMk/>
            <pc:sldMk cId="2185580204" sldId="268"/>
            <ac:picMk id="1026" creationId="{CCD2EA09-7D83-4E07-AE7A-A85BA851232D}"/>
          </ac:picMkLst>
        </pc:picChg>
      </pc:sldChg>
      <pc:sldChg chg="addSp delSp modSp new mod ord">
        <pc:chgData name="Лия Закирова" userId="26b1af611f86244c" providerId="LiveId" clId="{920A19AA-C0F6-4EBD-8C91-4F7A359C622F}" dt="2021-12-26T15:13:55.016" v="1845"/>
        <pc:sldMkLst>
          <pc:docMk/>
          <pc:sldMk cId="3029727286" sldId="269"/>
        </pc:sldMkLst>
        <pc:spChg chg="add mod">
          <ac:chgData name="Лия Закирова" userId="26b1af611f86244c" providerId="LiveId" clId="{920A19AA-C0F6-4EBD-8C91-4F7A359C622F}" dt="2021-12-26T13:13:31.535" v="751" actId="6549"/>
          <ac:spMkLst>
            <pc:docMk/>
            <pc:sldMk cId="3029727286" sldId="269"/>
            <ac:spMk id="2" creationId="{521D4EB3-D85E-4CB6-A5DA-64C2541167B7}"/>
          </ac:spMkLst>
        </pc:spChg>
        <pc:spChg chg="add del mod">
          <ac:chgData name="Лия Закирова" userId="26b1af611f86244c" providerId="LiveId" clId="{920A19AA-C0F6-4EBD-8C91-4F7A359C622F}" dt="2021-12-26T13:13:41.951" v="755"/>
          <ac:spMkLst>
            <pc:docMk/>
            <pc:sldMk cId="3029727286" sldId="269"/>
            <ac:spMk id="3" creationId="{F5EF91C8-364E-4948-ACD0-E6CFF3E0C0CF}"/>
          </ac:spMkLst>
        </pc:spChg>
        <pc:spChg chg="add mod">
          <ac:chgData name="Лия Закирова" userId="26b1af611f86244c" providerId="LiveId" clId="{920A19AA-C0F6-4EBD-8C91-4F7A359C622F}" dt="2021-12-26T13:45:38.870" v="903" actId="20577"/>
          <ac:spMkLst>
            <pc:docMk/>
            <pc:sldMk cId="3029727286" sldId="269"/>
            <ac:spMk id="4" creationId="{297E7962-0270-4DE8-A96E-2E7BA6FFFCF4}"/>
          </ac:spMkLst>
        </pc:spChg>
      </pc:sldChg>
      <pc:sldChg chg="addSp modSp new mod">
        <pc:chgData name="Лия Закирова" userId="26b1af611f86244c" providerId="LiveId" clId="{920A19AA-C0F6-4EBD-8C91-4F7A359C622F}" dt="2021-12-26T13:51:11.239" v="923" actId="255"/>
        <pc:sldMkLst>
          <pc:docMk/>
          <pc:sldMk cId="1779947282" sldId="270"/>
        </pc:sldMkLst>
        <pc:spChg chg="add mod">
          <ac:chgData name="Лия Закирова" userId="26b1af611f86244c" providerId="LiveId" clId="{920A19AA-C0F6-4EBD-8C91-4F7A359C622F}" dt="2021-12-26T13:13:48.737" v="756" actId="6549"/>
          <ac:spMkLst>
            <pc:docMk/>
            <pc:sldMk cId="1779947282" sldId="270"/>
            <ac:spMk id="2" creationId="{80EBB3AF-27CE-4B1C-A23B-77FCF6015AA9}"/>
          </ac:spMkLst>
        </pc:spChg>
        <pc:spChg chg="add mod">
          <ac:chgData name="Лия Закирова" userId="26b1af611f86244c" providerId="LiveId" clId="{920A19AA-C0F6-4EBD-8C91-4F7A359C622F}" dt="2021-12-26T13:50:41.051" v="910" actId="20577"/>
          <ac:spMkLst>
            <pc:docMk/>
            <pc:sldMk cId="1779947282" sldId="270"/>
            <ac:spMk id="5" creationId="{A74E11CD-4D2F-424C-9603-DB1076432538}"/>
          </ac:spMkLst>
        </pc:spChg>
        <pc:spChg chg="add mod">
          <ac:chgData name="Лия Закирова" userId="26b1af611f86244c" providerId="LiveId" clId="{920A19AA-C0F6-4EBD-8C91-4F7A359C622F}" dt="2021-12-26T13:51:11.239" v="923" actId="255"/>
          <ac:spMkLst>
            <pc:docMk/>
            <pc:sldMk cId="1779947282" sldId="270"/>
            <ac:spMk id="6" creationId="{A6050AB5-F4BC-4137-A8A9-84DDD4CA072D}"/>
          </ac:spMkLst>
        </pc:spChg>
        <pc:picChg chg="add mod">
          <ac:chgData name="Лия Закирова" userId="26b1af611f86244c" providerId="LiveId" clId="{920A19AA-C0F6-4EBD-8C91-4F7A359C622F}" dt="2021-12-26T13:45:47.715" v="904" actId="931"/>
          <ac:picMkLst>
            <pc:docMk/>
            <pc:sldMk cId="1779947282" sldId="270"/>
            <ac:picMk id="4" creationId="{13B56B39-7348-436E-A39A-FD7CBAA1ACAD}"/>
          </ac:picMkLst>
        </pc:picChg>
      </pc:sldChg>
      <pc:sldChg chg="addSp new">
        <pc:chgData name="Лия Закирова" userId="26b1af611f86244c" providerId="LiveId" clId="{920A19AA-C0F6-4EBD-8C91-4F7A359C622F}" dt="2021-12-26T13:48:53.085" v="906"/>
        <pc:sldMkLst>
          <pc:docMk/>
          <pc:sldMk cId="3905956815" sldId="271"/>
        </pc:sldMkLst>
        <pc:picChg chg="add">
          <ac:chgData name="Лия Закирова" userId="26b1af611f86244c" providerId="LiveId" clId="{920A19AA-C0F6-4EBD-8C91-4F7A359C622F}" dt="2021-12-26T13:48:53.085" v="906"/>
          <ac:picMkLst>
            <pc:docMk/>
            <pc:sldMk cId="3905956815" sldId="271"/>
            <ac:picMk id="2050" creationId="{508AC12B-F7F7-4387-BE01-4B1884216618}"/>
          </ac:picMkLst>
        </pc:picChg>
      </pc:sldChg>
      <pc:sldChg chg="addSp new">
        <pc:chgData name="Лия Закирова" userId="26b1af611f86244c" providerId="LiveId" clId="{920A19AA-C0F6-4EBD-8C91-4F7A359C622F}" dt="2021-12-26T13:49:59.870" v="908"/>
        <pc:sldMkLst>
          <pc:docMk/>
          <pc:sldMk cId="1775534430" sldId="272"/>
        </pc:sldMkLst>
        <pc:picChg chg="add">
          <ac:chgData name="Лия Закирова" userId="26b1af611f86244c" providerId="LiveId" clId="{920A19AA-C0F6-4EBD-8C91-4F7A359C622F}" dt="2021-12-26T13:49:59.870" v="908"/>
          <ac:picMkLst>
            <pc:docMk/>
            <pc:sldMk cId="1775534430" sldId="272"/>
            <ac:picMk id="3074" creationId="{B46CE17A-32F8-448F-8EDC-CD49BF375717}"/>
          </ac:picMkLst>
        </pc:picChg>
      </pc:sldChg>
      <pc:sldChg chg="addSp delSp modSp new mod">
        <pc:chgData name="Лия Закирова" userId="26b1af611f86244c" providerId="LiveId" clId="{920A19AA-C0F6-4EBD-8C91-4F7A359C622F}" dt="2021-12-26T15:12:01.844" v="1818" actId="1076"/>
        <pc:sldMkLst>
          <pc:docMk/>
          <pc:sldMk cId="158177356" sldId="273"/>
        </pc:sldMkLst>
        <pc:spChg chg="add mod">
          <ac:chgData name="Лия Закирова" userId="26b1af611f86244c" providerId="LiveId" clId="{920A19AA-C0F6-4EBD-8C91-4F7A359C622F}" dt="2021-12-26T15:10:50.320" v="1804" actId="1076"/>
          <ac:spMkLst>
            <pc:docMk/>
            <pc:sldMk cId="158177356" sldId="273"/>
            <ac:spMk id="2" creationId="{65FB4594-F2F2-4BAF-A239-0703C5EADA70}"/>
          </ac:spMkLst>
        </pc:spChg>
        <pc:spChg chg="add mod">
          <ac:chgData name="Лия Закирова" userId="26b1af611f86244c" providerId="LiveId" clId="{920A19AA-C0F6-4EBD-8C91-4F7A359C622F}" dt="2021-12-26T15:11:33.030" v="1813" actId="1076"/>
          <ac:spMkLst>
            <pc:docMk/>
            <pc:sldMk cId="158177356" sldId="273"/>
            <ac:spMk id="3" creationId="{DF758D49-2A41-49BD-BF30-72398CF85D58}"/>
          </ac:spMkLst>
        </pc:spChg>
        <pc:spChg chg="add mod">
          <ac:chgData name="Лия Закирова" userId="26b1af611f86244c" providerId="LiveId" clId="{920A19AA-C0F6-4EBD-8C91-4F7A359C622F}" dt="2021-12-26T15:11:40.862" v="1814" actId="1076"/>
          <ac:spMkLst>
            <pc:docMk/>
            <pc:sldMk cId="158177356" sldId="273"/>
            <ac:spMk id="4" creationId="{B07E4300-D6A6-4674-BF31-632B01804337}"/>
          </ac:spMkLst>
        </pc:spChg>
        <pc:spChg chg="add mod">
          <ac:chgData name="Лия Закирова" userId="26b1af611f86244c" providerId="LiveId" clId="{920A19AA-C0F6-4EBD-8C91-4F7A359C622F}" dt="2021-12-26T15:11:46.647" v="1815" actId="1076"/>
          <ac:spMkLst>
            <pc:docMk/>
            <pc:sldMk cId="158177356" sldId="273"/>
            <ac:spMk id="6" creationId="{B73ABF32-1D51-4756-8A40-4168A67A8F69}"/>
          </ac:spMkLst>
        </pc:spChg>
        <pc:spChg chg="add mod">
          <ac:chgData name="Лия Закирова" userId="26b1af611f86244c" providerId="LiveId" clId="{920A19AA-C0F6-4EBD-8C91-4F7A359C622F}" dt="2021-12-26T15:10:54.074" v="1805" actId="1076"/>
          <ac:spMkLst>
            <pc:docMk/>
            <pc:sldMk cId="158177356" sldId="273"/>
            <ac:spMk id="7" creationId="{F68FDE01-281D-4029-B0D8-8537A47386F5}"/>
          </ac:spMkLst>
        </pc:spChg>
        <pc:spChg chg="add del">
          <ac:chgData name="Лия Закирова" userId="26b1af611f86244c" providerId="LiveId" clId="{920A19AA-C0F6-4EBD-8C91-4F7A359C622F}" dt="2021-12-26T14:48:53.506" v="1758" actId="22"/>
          <ac:spMkLst>
            <pc:docMk/>
            <pc:sldMk cId="158177356" sldId="273"/>
            <ac:spMk id="10" creationId="{3B3BB09B-113B-4796-8A2E-151C739F4679}"/>
          </ac:spMkLst>
        </pc:spChg>
        <pc:spChg chg="add mod">
          <ac:chgData name="Лия Закирова" userId="26b1af611f86244c" providerId="LiveId" clId="{920A19AA-C0F6-4EBD-8C91-4F7A359C622F}" dt="2021-12-26T15:10:59.414" v="1806" actId="1076"/>
          <ac:spMkLst>
            <pc:docMk/>
            <pc:sldMk cId="158177356" sldId="273"/>
            <ac:spMk id="13" creationId="{99B0587A-5E6D-4A38-ADAD-95B772F503A6}"/>
          </ac:spMkLst>
        </pc:spChg>
        <pc:spChg chg="add mod">
          <ac:chgData name="Лия Закирова" userId="26b1af611f86244c" providerId="LiveId" clId="{920A19AA-C0F6-4EBD-8C91-4F7A359C622F}" dt="2021-12-26T15:12:01.844" v="1818" actId="1076"/>
          <ac:spMkLst>
            <pc:docMk/>
            <pc:sldMk cId="158177356" sldId="273"/>
            <ac:spMk id="16" creationId="{13F25C3C-31AA-458D-9410-CFC15C07E3BB}"/>
          </ac:spMkLst>
        </pc:spChg>
        <pc:picChg chg="add mod">
          <ac:chgData name="Лия Закирова" userId="26b1af611f86244c" providerId="LiveId" clId="{920A19AA-C0F6-4EBD-8C91-4F7A359C622F}" dt="2021-12-26T15:11:04.271" v="1807" actId="1076"/>
          <ac:picMkLst>
            <pc:docMk/>
            <pc:sldMk cId="158177356" sldId="273"/>
            <ac:picMk id="5122" creationId="{9625533C-C977-4333-A704-0E215CB4EEEA}"/>
          </ac:picMkLst>
        </pc:picChg>
        <pc:picChg chg="add mod">
          <ac:chgData name="Лия Закирова" userId="26b1af611f86244c" providerId="LiveId" clId="{920A19AA-C0F6-4EBD-8C91-4F7A359C622F}" dt="2021-12-26T15:10:24.854" v="1800" actId="1076"/>
          <ac:picMkLst>
            <pc:docMk/>
            <pc:sldMk cId="158177356" sldId="273"/>
            <ac:picMk id="5124" creationId="{6571E585-25D1-40B1-A8F7-46B4FFFA0678}"/>
          </ac:picMkLst>
        </pc:picChg>
        <pc:picChg chg="add mod">
          <ac:chgData name="Лия Закирова" userId="26b1af611f86244c" providerId="LiveId" clId="{920A19AA-C0F6-4EBD-8C91-4F7A359C622F}" dt="2021-12-26T15:11:16.040" v="1808" actId="1076"/>
          <ac:picMkLst>
            <pc:docMk/>
            <pc:sldMk cId="158177356" sldId="273"/>
            <ac:picMk id="5126" creationId="{8B8F7721-3EA4-4DAC-B5F9-28A0FB601877}"/>
          </ac:picMkLst>
        </pc:picChg>
        <pc:picChg chg="add mod">
          <ac:chgData name="Лия Закирова" userId="26b1af611f86244c" providerId="LiveId" clId="{920A19AA-C0F6-4EBD-8C91-4F7A359C622F}" dt="2021-12-26T15:10:40.855" v="1803" actId="1076"/>
          <ac:picMkLst>
            <pc:docMk/>
            <pc:sldMk cId="158177356" sldId="273"/>
            <ac:picMk id="5128" creationId="{BF1E2F4E-72DB-4C66-ADD7-60265E03C13F}"/>
          </ac:picMkLst>
        </pc:picChg>
        <pc:picChg chg="add mod">
          <ac:chgData name="Лия Закирова" userId="26b1af611f86244c" providerId="LiveId" clId="{920A19AA-C0F6-4EBD-8C91-4F7A359C622F}" dt="2021-12-26T15:11:27.154" v="1812" actId="14100"/>
          <ac:picMkLst>
            <pc:docMk/>
            <pc:sldMk cId="158177356" sldId="273"/>
            <ac:picMk id="5130" creationId="{DFFA9A7A-D0DA-4984-84AD-F08CB07FC499}"/>
          </ac:picMkLst>
        </pc:picChg>
        <pc:picChg chg="add mod">
          <ac:chgData name="Лия Закирова" userId="26b1af611f86244c" providerId="LiveId" clId="{920A19AA-C0F6-4EBD-8C91-4F7A359C622F}" dt="2021-12-26T15:10:35.244" v="1802" actId="1076"/>
          <ac:picMkLst>
            <pc:docMk/>
            <pc:sldMk cId="158177356" sldId="273"/>
            <ac:picMk id="5132" creationId="{B2C4ED17-C0D9-4B8F-8220-5B17E4A86DBB}"/>
          </ac:picMkLst>
        </pc:picChg>
      </pc:sldChg>
      <pc:sldChg chg="addSp modSp new mod">
        <pc:chgData name="Лия Закирова" userId="26b1af611f86244c" providerId="LiveId" clId="{920A19AA-C0F6-4EBD-8C91-4F7A359C622F}" dt="2021-12-26T15:12:54.541" v="1843" actId="122"/>
        <pc:sldMkLst>
          <pc:docMk/>
          <pc:sldMk cId="3299608446" sldId="274"/>
        </pc:sldMkLst>
        <pc:spChg chg="add mod">
          <ac:chgData name="Лия Закирова" userId="26b1af611f86244c" providerId="LiveId" clId="{920A19AA-C0F6-4EBD-8C91-4F7A359C622F}" dt="2021-12-26T15:12:54.541" v="1843" actId="122"/>
          <ac:spMkLst>
            <pc:docMk/>
            <pc:sldMk cId="3299608446" sldId="274"/>
            <ac:spMk id="2" creationId="{44513662-13BB-4A8C-BF3B-98CB48D27518}"/>
          </ac:spMkLst>
        </pc:spChg>
      </pc:sldChg>
    </pc:docChg>
  </pc:docChgLst>
  <pc:docChgLst>
    <pc:chgData name="Лия Закирова" userId="26b1af611f86244c" providerId="LiveId" clId="{CB055F63-4F28-45BA-BCDB-FB9509B461B0}"/>
    <pc:docChg chg="custSel addSld delSld modSld modSection">
      <pc:chgData name="Лия Закирова" userId="26b1af611f86244c" providerId="LiveId" clId="{CB055F63-4F28-45BA-BCDB-FB9509B461B0}" dt="2021-12-22T16:38:01.251" v="226" actId="47"/>
      <pc:docMkLst>
        <pc:docMk/>
      </pc:docMkLst>
      <pc:sldChg chg="modSp mod">
        <pc:chgData name="Лия Закирова" userId="26b1af611f86244c" providerId="LiveId" clId="{CB055F63-4F28-45BA-BCDB-FB9509B461B0}" dt="2021-12-22T16:22:30.871" v="117" actId="108"/>
        <pc:sldMkLst>
          <pc:docMk/>
          <pc:sldMk cId="3904012289" sldId="259"/>
        </pc:sldMkLst>
        <pc:spChg chg="mod">
          <ac:chgData name="Лия Закирова" userId="26b1af611f86244c" providerId="LiveId" clId="{CB055F63-4F28-45BA-BCDB-FB9509B461B0}" dt="2021-12-22T16:22:30.871" v="117" actId="108"/>
          <ac:spMkLst>
            <pc:docMk/>
            <pc:sldMk cId="3904012289" sldId="259"/>
            <ac:spMk id="4" creationId="{83A6C631-EB38-40AE-A259-875452AF058A}"/>
          </ac:spMkLst>
        </pc:spChg>
      </pc:sldChg>
      <pc:sldChg chg="addSp delSp modSp mod">
        <pc:chgData name="Лия Закирова" userId="26b1af611f86244c" providerId="LiveId" clId="{CB055F63-4F28-45BA-BCDB-FB9509B461B0}" dt="2021-12-22T16:36:38.892" v="180" actId="20577"/>
        <pc:sldMkLst>
          <pc:docMk/>
          <pc:sldMk cId="2312205552" sldId="260"/>
        </pc:sldMkLst>
        <pc:spChg chg="del mod">
          <ac:chgData name="Лия Закирова" userId="26b1af611f86244c" providerId="LiveId" clId="{CB055F63-4F28-45BA-BCDB-FB9509B461B0}" dt="2021-12-22T16:15:48.306" v="3"/>
          <ac:spMkLst>
            <pc:docMk/>
            <pc:sldMk cId="2312205552" sldId="260"/>
            <ac:spMk id="4" creationId="{7E4091E3-91ED-477F-8229-9240ED2B9D11}"/>
          </ac:spMkLst>
        </pc:spChg>
        <pc:spChg chg="add mod">
          <ac:chgData name="Лия Закирова" userId="26b1af611f86244c" providerId="LiveId" clId="{CB055F63-4F28-45BA-BCDB-FB9509B461B0}" dt="2021-12-22T16:36:38.892" v="180" actId="20577"/>
          <ac:spMkLst>
            <pc:docMk/>
            <pc:sldMk cId="2312205552" sldId="260"/>
            <ac:spMk id="5" creationId="{E5E0EF3A-8449-4631-8027-493AC63FB462}"/>
          </ac:spMkLst>
        </pc:spChg>
      </pc:sldChg>
      <pc:sldChg chg="addSp modSp new del mod">
        <pc:chgData name="Лия Закирова" userId="26b1af611f86244c" providerId="LiveId" clId="{CB055F63-4F28-45BA-BCDB-FB9509B461B0}" dt="2021-12-22T16:38:01.251" v="226" actId="47"/>
        <pc:sldMkLst>
          <pc:docMk/>
          <pc:sldMk cId="3266463176" sldId="261"/>
        </pc:sldMkLst>
        <pc:spChg chg="add mod">
          <ac:chgData name="Лия Закирова" userId="26b1af611f86244c" providerId="LiveId" clId="{CB055F63-4F28-45BA-BCDB-FB9509B461B0}" dt="2021-12-22T16:15:56.780" v="7"/>
          <ac:spMkLst>
            <pc:docMk/>
            <pc:sldMk cId="3266463176" sldId="261"/>
            <ac:spMk id="2" creationId="{D2B5B08A-484A-465C-AFAA-B597E9A5102E}"/>
          </ac:spMkLst>
        </pc:spChg>
      </pc:sldChg>
      <pc:sldChg chg="addSp modSp new mod">
        <pc:chgData name="Лия Закирова" userId="26b1af611f86244c" providerId="LiveId" clId="{CB055F63-4F28-45BA-BCDB-FB9509B461B0}" dt="2021-12-22T16:22:15.491" v="115" actId="20577"/>
        <pc:sldMkLst>
          <pc:docMk/>
          <pc:sldMk cId="2215441919" sldId="262"/>
        </pc:sldMkLst>
        <pc:spChg chg="add mod">
          <ac:chgData name="Лия Закирова" userId="26b1af611f86244c" providerId="LiveId" clId="{CB055F63-4F28-45BA-BCDB-FB9509B461B0}" dt="2021-12-22T16:22:15.491" v="115" actId="20577"/>
          <ac:spMkLst>
            <pc:docMk/>
            <pc:sldMk cId="2215441919" sldId="262"/>
            <ac:spMk id="2" creationId="{137E80BE-0B1F-457B-AFE9-B7BD0C3AB2E4}"/>
          </ac:spMkLst>
        </pc:spChg>
      </pc:sldChg>
      <pc:sldChg chg="addSp modSp new mod">
        <pc:chgData name="Лия Закирова" userId="26b1af611f86244c" providerId="LiveId" clId="{CB055F63-4F28-45BA-BCDB-FB9509B461B0}" dt="2021-12-22T16:22:57.864" v="133" actId="20577"/>
        <pc:sldMkLst>
          <pc:docMk/>
          <pc:sldMk cId="3579307732" sldId="263"/>
        </pc:sldMkLst>
        <pc:spChg chg="add mod">
          <ac:chgData name="Лия Закирова" userId="26b1af611f86244c" providerId="LiveId" clId="{CB055F63-4F28-45BA-BCDB-FB9509B461B0}" dt="2021-12-22T16:22:57.864" v="133" actId="20577"/>
          <ac:spMkLst>
            <pc:docMk/>
            <pc:sldMk cId="3579307732" sldId="263"/>
            <ac:spMk id="2" creationId="{668E5DD1-79AD-44CF-9EF8-50C2A76B6575}"/>
          </ac:spMkLst>
        </pc:spChg>
      </pc:sldChg>
      <pc:sldChg chg="addSp modSp new mod">
        <pc:chgData name="Лия Закирова" userId="26b1af611f86244c" providerId="LiveId" clId="{CB055F63-4F28-45BA-BCDB-FB9509B461B0}" dt="2021-12-22T16:23:51.864" v="171" actId="20577"/>
        <pc:sldMkLst>
          <pc:docMk/>
          <pc:sldMk cId="3905005906" sldId="264"/>
        </pc:sldMkLst>
        <pc:spChg chg="add mod">
          <ac:chgData name="Лия Закирова" userId="26b1af611f86244c" providerId="LiveId" clId="{CB055F63-4F28-45BA-BCDB-FB9509B461B0}" dt="2021-12-22T16:23:51.864" v="171" actId="20577"/>
          <ac:spMkLst>
            <pc:docMk/>
            <pc:sldMk cId="3905005906" sldId="264"/>
            <ac:spMk id="2" creationId="{4256250E-5019-4673-AD88-61340E823AD8}"/>
          </ac:spMkLst>
        </pc:spChg>
      </pc:sldChg>
      <pc:sldChg chg="addSp modSp new mod">
        <pc:chgData name="Лия Закирова" userId="26b1af611f86244c" providerId="LiveId" clId="{CB055F63-4F28-45BA-BCDB-FB9509B461B0}" dt="2021-12-22T16:37:17.312" v="210" actId="20577"/>
        <pc:sldMkLst>
          <pc:docMk/>
          <pc:sldMk cId="4019173850" sldId="265"/>
        </pc:sldMkLst>
        <pc:spChg chg="add mod">
          <ac:chgData name="Лия Закирова" userId="26b1af611f86244c" providerId="LiveId" clId="{CB055F63-4F28-45BA-BCDB-FB9509B461B0}" dt="2021-12-22T16:37:17.312" v="210" actId="20577"/>
          <ac:spMkLst>
            <pc:docMk/>
            <pc:sldMk cId="4019173850" sldId="265"/>
            <ac:spMk id="2" creationId="{1B842C2F-DEC3-46ED-96DC-C2C50F2F3000}"/>
          </ac:spMkLst>
        </pc:spChg>
      </pc:sldChg>
      <pc:sldChg chg="addSp modSp new mod">
        <pc:chgData name="Лия Закирова" userId="26b1af611f86244c" providerId="LiveId" clId="{CB055F63-4F28-45BA-BCDB-FB9509B461B0}" dt="2021-12-22T16:37:37.606" v="225" actId="20577"/>
        <pc:sldMkLst>
          <pc:docMk/>
          <pc:sldMk cId="3023937408" sldId="266"/>
        </pc:sldMkLst>
        <pc:spChg chg="add mod">
          <ac:chgData name="Лия Закирова" userId="26b1af611f86244c" providerId="LiveId" clId="{CB055F63-4F28-45BA-BCDB-FB9509B461B0}" dt="2021-12-22T16:37:37.606" v="225" actId="20577"/>
          <ac:spMkLst>
            <pc:docMk/>
            <pc:sldMk cId="3023937408" sldId="266"/>
            <ac:spMk id="2" creationId="{E26F22CB-4CC6-4F91-B3B4-BFE5D4933B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128A8-08B7-4EDC-BC32-6E372D547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7BE4D9-2D6A-4AD0-BFC0-64F02C056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F797D-5CC7-417F-9195-5ADCBFB9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C49172-4306-40A9-90AA-E19C486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F0EE4-62E4-4CE6-9414-941F8300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1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BD8AE-45ED-4995-B7AA-07FD344F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CA162-55D5-4438-995F-2147196E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F6D27-6E53-4E0F-95C7-6F758D59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E19E09-CEDB-4A2A-966D-BA734E60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5E7E4-3C79-428E-861E-490C6450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26C9BD-BD0E-42E9-896E-FACBCD46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3231C0-1AEA-44C6-BE5B-09C7E9E5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FFA99-6776-4DC0-86C7-973F2D7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9BB39-D839-41C4-9AF8-6B2DA70B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DC58C-EAAD-477D-8CA1-71797F75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2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CEAD8-D091-47A7-95D2-2F4AC585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DC63F-EA4F-4E81-9607-A38695C6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E1C361-1A39-4222-A015-9601284B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CCA276-2290-479B-8BB6-56D51D35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F45D5-E31C-4D6F-9065-7FC74FF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5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990E3-D113-4BE0-A161-81DA0B23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36D161-0869-4DEC-8AA1-916402C5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77CBC-3191-430F-8329-F51CE042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017AC-EF29-4C2E-9F81-1A1ACE32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CD8C7-FB38-4FD9-9CED-CBF68FE7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11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97D0E-3185-4D6B-BF75-9619A57D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6DA78-A622-4AF9-B27D-EF8731A98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A5C56A-F5A8-4963-8894-B5DD3A6AE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42C180-62ED-4316-A0FD-A9400942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D416C4-3536-4DD8-B142-3949EB70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C0598C-36F9-48D8-BCF0-F804A4D8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0B3AD-1382-4DAE-8312-55ED2438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6D6A2B-7464-4BFE-93EE-5AED3FD9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3197FD-6B1D-46E5-86BF-360D040FA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B8D814-55AA-4BEA-B441-E40121A29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6D0679-58A5-4F61-BA21-2C65C3C4E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EFC260-09B1-4B46-8D51-929EFB00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657308-F496-4E55-869F-FBA5C4F6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DEF9E7-7274-47D5-872A-D917EA97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9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363AC-1C33-4892-BDDC-674133C8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887FA3-30C1-4D2F-BBF2-6E407851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9E9A1-F076-4BF1-8ECD-CE373C59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4440AD-EDC4-4A3D-A780-7AF2271D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5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4CAB30-431C-40E7-94EE-DA31FBFE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8C4AD2-216A-41E5-943E-346687A0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8F14CF-AF9E-4FD9-B24B-54E59031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59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3B0C2-4B1C-4BA5-A652-9D6FFD8B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CC963D-A92C-4B3F-B546-79ACAB31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20D9CC-2E80-430E-958F-692C613FB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9FA22-8BD8-46E6-807C-DE3B2699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468104-4041-471F-A356-30338648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2A30FE-EF97-4CC8-8942-9A7C5A69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0E2F9-8B39-4674-9E4A-CB70F89D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16E357-337F-41AF-B9B8-83254A7C3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049235-B814-4ED6-B466-1A1FB651C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D34C34-F85C-4123-949A-EB5A1859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FC04AF-9290-408A-84AE-2CD02112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AE1F42-EFB4-43E3-B9FB-BBCF6BE9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5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DEAC4-931C-4F30-93C3-B433B4E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EFA203-DD02-4C09-852D-6C1A702F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8FDB8-8640-4BA2-B852-E2C56A5E1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3E14-13A2-463F-B763-206BD5CC5A66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A51E5A-6905-4FBD-9B66-6E92A4A12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E2084E-D032-4271-A89A-0BBE660AE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CAF7-432B-4C66-9AE6-7A3FCD743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4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047BE-5601-45F2-926E-5EADD5080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Аналитический отчет по распространению </a:t>
            </a:r>
            <a:r>
              <a:rPr lang="en-US" dirty="0"/>
              <a:t>COVID-19</a:t>
            </a:r>
            <a:r>
              <a:rPr lang="ru-RU" dirty="0"/>
              <a:t> в Бразилии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926A88-D0C3-4B50-8AAB-F9C4B52F8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899" y="4658480"/>
            <a:ext cx="9144000" cy="1946505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/>
              <a:t>Выполнила: Закирова Л.Р.</a:t>
            </a:r>
          </a:p>
          <a:p>
            <a:pPr algn="r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Казань </a:t>
            </a:r>
          </a:p>
          <a:p>
            <a:r>
              <a:rPr lang="ru-RU" dirty="0"/>
              <a:t>Декабрь 2021</a:t>
            </a:r>
          </a:p>
        </p:txBody>
      </p:sp>
    </p:spTree>
    <p:extLst>
      <p:ext uri="{BB962C8B-B14F-4D97-AF65-F5344CB8AC3E}">
        <p14:creationId xmlns:p14="http://schemas.microsoft.com/office/powerpoint/2010/main" val="25159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46CE17A-32F8-448F-8EDC-CD49BF37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019175"/>
            <a:ext cx="9305925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3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FEC1D-743F-477D-988C-A9CE521CB848}"/>
              </a:ext>
            </a:extLst>
          </p:cNvPr>
          <p:cNvSpPr txBox="1"/>
          <p:nvPr/>
        </p:nvSpPr>
        <p:spPr>
          <a:xfrm>
            <a:off x="1997476" y="514905"/>
            <a:ext cx="690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3. Обзор моделей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0EF3A-8449-4631-8027-493AC63FB462}"/>
              </a:ext>
            </a:extLst>
          </p:cNvPr>
          <p:cNvSpPr txBox="1"/>
          <p:nvPr/>
        </p:nvSpPr>
        <p:spPr>
          <a:xfrm>
            <a:off x="692458" y="1278384"/>
            <a:ext cx="10653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Мировой опыт показывает, что не существует единой модели, которая бы последовательно превосходила другие модели во всех ситуациях. Поэтому в данном исследовании предпринята попытка сравнить подходы, чтобы найти лучший метод, который можно использовать для прогнозирования развития пандемии в Бразилии.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 использовали 3 модели: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en-US" dirty="0"/>
              <a:t>SARIMA (Seasonal Autoregressive Integrated Moving Average)</a:t>
            </a:r>
            <a:r>
              <a:rPr lang="ru-RU" dirty="0"/>
              <a:t> - модель сезонного </a:t>
            </a:r>
            <a:r>
              <a:rPr lang="ru-RU" dirty="0" err="1"/>
              <a:t>авторегрессионного</a:t>
            </a:r>
            <a:r>
              <a:rPr lang="ru-RU" dirty="0"/>
              <a:t> скользящего среднего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Prophet </a:t>
            </a:r>
            <a:endParaRPr lang="ru-RU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Модель </a:t>
            </a:r>
            <a:r>
              <a:rPr lang="ru-RU" dirty="0" err="1"/>
              <a:t>Хольта-Винтерса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20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7E80BE-0B1F-457B-AFE9-B7BD0C3AB2E4}"/>
              </a:ext>
            </a:extLst>
          </p:cNvPr>
          <p:cNvSpPr txBox="1"/>
          <p:nvPr/>
        </p:nvSpPr>
        <p:spPr>
          <a:xfrm>
            <a:off x="2352583" y="47939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</a:t>
            </a:r>
            <a:r>
              <a:rPr lang="en-US" dirty="0"/>
              <a:t>SARIMA</a:t>
            </a:r>
            <a:endParaRPr lang="ru-RU" dirty="0"/>
          </a:p>
          <a:p>
            <a:pPr algn="ctr"/>
            <a:r>
              <a:rPr lang="ru-RU" dirty="0"/>
              <a:t>(</a:t>
            </a:r>
            <a:r>
              <a:rPr lang="en-US" dirty="0"/>
              <a:t>Seasonal A</a:t>
            </a:r>
            <a:r>
              <a:rPr lang="ru-RU" dirty="0" err="1"/>
              <a:t>utoregressive</a:t>
            </a:r>
            <a:r>
              <a:rPr lang="ru-RU" dirty="0"/>
              <a:t> </a:t>
            </a:r>
            <a:r>
              <a:rPr lang="en-US" dirty="0"/>
              <a:t>I</a:t>
            </a:r>
            <a:r>
              <a:rPr lang="ru-RU" dirty="0" err="1"/>
              <a:t>ntegrated</a:t>
            </a:r>
            <a:r>
              <a:rPr lang="ru-RU" dirty="0"/>
              <a:t> </a:t>
            </a:r>
            <a:r>
              <a:rPr lang="en-US" dirty="0"/>
              <a:t>M</a:t>
            </a:r>
            <a:r>
              <a:rPr lang="ru-RU" dirty="0" err="1"/>
              <a:t>oving</a:t>
            </a:r>
            <a:r>
              <a:rPr lang="ru-RU" dirty="0"/>
              <a:t> </a:t>
            </a:r>
            <a:r>
              <a:rPr lang="en-US" dirty="0"/>
              <a:t>A</a:t>
            </a:r>
            <a:r>
              <a:rPr lang="ru-RU" dirty="0" err="1"/>
              <a:t>verage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71357-8968-401C-8B77-72D24004CA0F}"/>
              </a:ext>
            </a:extLst>
          </p:cNvPr>
          <p:cNvSpPr txBox="1"/>
          <p:nvPr/>
        </p:nvSpPr>
        <p:spPr>
          <a:xfrm>
            <a:off x="816746" y="994299"/>
            <a:ext cx="4092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Это расширенная модель ARIMA с добавлением сезонности (</a:t>
            </a:r>
            <a:r>
              <a:rPr lang="ru-RU" dirty="0" err="1"/>
              <a:t>Seasonal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ARIMA - интегрированная модель авторегрессии — скользящего среднего.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51C843-F26C-402D-A064-14C35FB9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1" y="3275860"/>
            <a:ext cx="6080898" cy="10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9CB23-F9BE-406D-AEEE-4E8D6D31C5FB}"/>
              </a:ext>
            </a:extLst>
          </p:cNvPr>
          <p:cNvSpPr txBox="1"/>
          <p:nvPr/>
        </p:nvSpPr>
        <p:spPr>
          <a:xfrm>
            <a:off x="5513033" y="1198485"/>
            <a:ext cx="5779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Процесс авторегрессии — последовательная зависимость элементов временного ряда.</a:t>
            </a:r>
          </a:p>
          <a:p>
            <a:endParaRPr lang="ru-RU"/>
          </a:p>
          <a:p>
            <a:r>
              <a:rPr lang="ru-RU"/>
              <a:t>Процесс скользящего среднего — в процессе скользящего среднего каждый элемент ряда подвержен суммарному воздействию предыдущих ошибок.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23FAC-8582-4FDA-A716-B6ED32199A00}"/>
              </a:ext>
            </a:extLst>
          </p:cNvPr>
          <p:cNvSpPr txBox="1"/>
          <p:nvPr/>
        </p:nvSpPr>
        <p:spPr>
          <a:xfrm>
            <a:off x="5835773" y="4736185"/>
            <a:ext cx="567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SARIMA учитывает сезонность, добавляя линейную комбинацию прошлых сезонных значений и/или прошлых ошибок прогноза.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D609-60FB-4153-A898-B0F86BF5EE7A}"/>
              </a:ext>
            </a:extLst>
          </p:cNvPr>
          <p:cNvSpPr txBox="1"/>
          <p:nvPr/>
        </p:nvSpPr>
        <p:spPr>
          <a:xfrm>
            <a:off x="683396" y="4678532"/>
            <a:ext cx="4634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p - количество членов авторегрессии;</a:t>
            </a:r>
          </a:p>
          <a:p>
            <a:r>
              <a:rPr lang="ru-RU" sz="1400" dirty="0"/>
              <a:t>d - количество разностей (порядок), сделанных, чтобы сделать его стационарным рядом;</a:t>
            </a:r>
          </a:p>
          <a:p>
            <a:r>
              <a:rPr lang="ru-RU" sz="1400" dirty="0"/>
              <a:t>q - количество членов скользящего среднего; </a:t>
            </a:r>
          </a:p>
          <a:p>
            <a:r>
              <a:rPr lang="en-US" sz="1400" dirty="0"/>
              <a:t>m – </a:t>
            </a:r>
            <a:r>
              <a:rPr lang="ru-RU" sz="1400" dirty="0"/>
              <a:t>количество периодов</a:t>
            </a:r>
          </a:p>
        </p:txBody>
      </p:sp>
    </p:spTree>
    <p:extLst>
      <p:ext uri="{BB962C8B-B14F-4D97-AF65-F5344CB8AC3E}">
        <p14:creationId xmlns:p14="http://schemas.microsoft.com/office/powerpoint/2010/main" val="221544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E5DD1-79AD-44CF-9EF8-50C2A76B6575}"/>
              </a:ext>
            </a:extLst>
          </p:cNvPr>
          <p:cNvSpPr txBox="1"/>
          <p:nvPr/>
        </p:nvSpPr>
        <p:spPr>
          <a:xfrm>
            <a:off x="2183907" y="532660"/>
            <a:ext cx="700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</a:t>
            </a:r>
            <a:r>
              <a:rPr lang="en-US" dirty="0"/>
              <a:t>Prophet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05DED-1300-452B-AB5A-32FB12B2C373}"/>
              </a:ext>
            </a:extLst>
          </p:cNvPr>
          <p:cNvSpPr txBox="1"/>
          <p:nvPr/>
        </p:nvSpPr>
        <p:spPr>
          <a:xfrm>
            <a:off x="701336" y="1207363"/>
            <a:ext cx="9765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Prophet</a:t>
            </a:r>
            <a:r>
              <a:rPr lang="ru-R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- это процедура для прогнозирования данных временных рядов на основе аддитивной модели, в которой нелинейные тенденции корректируются с учетом годовой, еженедельной и ежедневной сезонности в дополнение к эффектам праздников. Лучше всего работает с временными рядами с сильными сезонными эффектами и несколькими сезонами исторических данных.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Prophet</a:t>
            </a:r>
            <a:r>
              <a:rPr lang="ru-R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устойчив к отсутствующим данным и изменениям в тенденциях и обычно хорошо справляется с выбросами.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5C6A0EE-11F4-4004-8EB0-77B4FA3D56A2}"/>
              </a:ext>
            </a:extLst>
          </p:cNvPr>
          <p:cNvGrpSpPr/>
          <p:nvPr/>
        </p:nvGrpSpPr>
        <p:grpSpPr>
          <a:xfrm>
            <a:off x="778274" y="3599169"/>
            <a:ext cx="5317726" cy="1090915"/>
            <a:chOff x="985421" y="4744388"/>
            <a:chExt cx="5317726" cy="10909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2F369A-26BF-478B-BB7F-F002A6DDB041}"/>
                </a:ext>
              </a:extLst>
            </p:cNvPr>
            <p:cNvSpPr txBox="1"/>
            <p:nvPr/>
          </p:nvSpPr>
          <p:spPr>
            <a:xfrm>
              <a:off x="985421" y="5166804"/>
              <a:ext cx="222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Модели сезонности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45D771-D5B6-42DB-8600-E73AF70E2A3E}"/>
                </a:ext>
              </a:extLst>
            </p:cNvPr>
            <p:cNvSpPr txBox="1"/>
            <p:nvPr/>
          </p:nvSpPr>
          <p:spPr>
            <a:xfrm>
              <a:off x="4074851" y="4744388"/>
              <a:ext cx="1917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Аддитивная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BAD89B-8CF7-4EBF-A31C-02CFD199C720}"/>
                </a:ext>
              </a:extLst>
            </p:cNvPr>
            <p:cNvSpPr txBox="1"/>
            <p:nvPr/>
          </p:nvSpPr>
          <p:spPr>
            <a:xfrm>
              <a:off x="4074851" y="5465971"/>
              <a:ext cx="222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Мультипликативная</a:t>
              </a: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BCEB2ACA-0D94-4ED3-BB18-761871FAD4C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3213717" y="4929054"/>
              <a:ext cx="861134" cy="422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032CE9A-363F-4025-8127-CADC4DDC38F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213717" y="5351470"/>
              <a:ext cx="861134" cy="299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BE2E59-5542-48DE-B13E-BA0C1B8EE2F0}"/>
              </a:ext>
            </a:extLst>
          </p:cNvPr>
          <p:cNvSpPr txBox="1"/>
          <p:nvPr/>
        </p:nvSpPr>
        <p:spPr>
          <a:xfrm>
            <a:off x="6957134" y="3322196"/>
            <a:ext cx="4181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2121"/>
                </a:solidFill>
                <a:latin typeface="Roboto" panose="02000000000000000000" pitchFamily="2" charset="0"/>
              </a:rPr>
              <a:t>На практике отличить аддитивную модель от мультипликативной можно по величине сезонной вариации. Аддитивной модели присуща практически постоянная сезонная вариация, тогда как у мультипликативной она возрастает или убывает, графически это выражается в изменении амплитуды колебания сезонного фактора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  <a:endParaRPr lang="ru-RU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0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6250E-5019-4673-AD88-61340E823AD8}"/>
              </a:ext>
            </a:extLst>
          </p:cNvPr>
          <p:cNvSpPr txBox="1"/>
          <p:nvPr/>
        </p:nvSpPr>
        <p:spPr>
          <a:xfrm>
            <a:off x="2420645" y="612560"/>
            <a:ext cx="71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</a:t>
            </a:r>
            <a:r>
              <a:rPr lang="ru-RU" dirty="0" err="1"/>
              <a:t>Хольта-Винтерса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68400-CC2B-4974-8515-A814FE073349}"/>
              </a:ext>
            </a:extLst>
          </p:cNvPr>
          <p:cNvSpPr txBox="1"/>
          <p:nvPr/>
        </p:nvSpPr>
        <p:spPr>
          <a:xfrm>
            <a:off x="719092" y="1171851"/>
            <a:ext cx="10798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 </a:t>
            </a:r>
            <a:r>
              <a:rPr lang="ru-RU" dirty="0" err="1"/>
              <a:t>Хольта-Винтерса</a:t>
            </a:r>
            <a:r>
              <a:rPr lang="ru-RU" dirty="0"/>
              <a:t> (алгоритм тройного экспоненциального сглаживания) - это трехпараметрическая модель прогноза, которая учитывает:</a:t>
            </a:r>
          </a:p>
          <a:p>
            <a:br>
              <a:rPr lang="ru-RU" dirty="0"/>
            </a:br>
            <a:r>
              <a:rPr lang="ru-RU" dirty="0"/>
              <a:t>*   сглаженный экспоненциальный ряд;</a:t>
            </a:r>
          </a:p>
          <a:p>
            <a:r>
              <a:rPr lang="ru-RU" dirty="0"/>
              <a:t>*   тренд;</a:t>
            </a:r>
          </a:p>
          <a:p>
            <a:r>
              <a:rPr lang="ru-RU" dirty="0"/>
              <a:t>*   сезонность.</a:t>
            </a:r>
          </a:p>
          <a:p>
            <a:br>
              <a:rPr lang="ru-RU" dirty="0"/>
            </a:br>
            <a:r>
              <a:rPr lang="ru-RU" dirty="0"/>
              <a:t>Экспоненциальное сглаживание — один из наиболее успешных классических методов предсказаний. Прогнозы равны взвешенному среднему от старых наблюдений, и соответствующие веса убывают экспоненциально по мере хода времени.</a:t>
            </a:r>
          </a:p>
          <a:p>
            <a:br>
              <a:rPr lang="ru-RU" dirty="0"/>
            </a:br>
            <a:r>
              <a:rPr lang="ru-RU" dirty="0"/>
              <a:t>Метод </a:t>
            </a:r>
            <a:r>
              <a:rPr lang="ru-RU" dirty="0" err="1"/>
              <a:t>Хольта-Винтерса</a:t>
            </a:r>
            <a:r>
              <a:rPr lang="ru-RU" dirty="0"/>
              <a:t> для расширения алгоритма позволяет добавить тренд и сезонность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00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42C2F-DEC3-46ED-96DC-C2C50F2F3000}"/>
              </a:ext>
            </a:extLst>
          </p:cNvPr>
          <p:cNvSpPr txBox="1"/>
          <p:nvPr/>
        </p:nvSpPr>
        <p:spPr>
          <a:xfrm>
            <a:off x="2281561" y="523783"/>
            <a:ext cx="7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4. Описание процесса решения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1BE49-CDA1-42F6-BC7A-2C48BC1FB0EF}"/>
              </a:ext>
            </a:extLst>
          </p:cNvPr>
          <p:cNvSpPr txBox="1"/>
          <p:nvPr/>
        </p:nvSpPr>
        <p:spPr>
          <a:xfrm>
            <a:off x="665825" y="1349406"/>
            <a:ext cx="7643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Шаги:</a:t>
            </a:r>
          </a:p>
          <a:p>
            <a:r>
              <a:rPr lang="ru-RU" dirty="0"/>
              <a:t>1) Разделить выборку на тренировочную и контрольную</a:t>
            </a:r>
          </a:p>
          <a:p>
            <a:r>
              <a:rPr lang="ru-RU" dirty="0"/>
              <a:t>2) Обучить модель на тренировочной выборке</a:t>
            </a:r>
          </a:p>
          <a:p>
            <a:r>
              <a:rPr lang="ru-RU" dirty="0"/>
              <a:t>3) Сделать прогноз для контрольной выборки</a:t>
            </a:r>
          </a:p>
          <a:p>
            <a:r>
              <a:rPr lang="ru-RU" dirty="0"/>
              <a:t>4) Сравнить с реальными данными</a:t>
            </a:r>
          </a:p>
          <a:p>
            <a:r>
              <a:rPr lang="ru-RU" dirty="0"/>
              <a:t>5) Оценить точность модели</a:t>
            </a:r>
          </a:p>
          <a:p>
            <a:r>
              <a:rPr lang="ru-RU" dirty="0"/>
              <a:t>6) Сделать прогноз на будущее</a:t>
            </a:r>
          </a:p>
        </p:txBody>
      </p:sp>
    </p:spTree>
    <p:extLst>
      <p:ext uri="{BB962C8B-B14F-4D97-AF65-F5344CB8AC3E}">
        <p14:creationId xmlns:p14="http://schemas.microsoft.com/office/powerpoint/2010/main" val="401917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625533C-C977-4333-A704-0E215CB4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1" y="1257367"/>
            <a:ext cx="3802001" cy="21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FB4594-F2F2-4BAF-A239-0703C5EADA70}"/>
              </a:ext>
            </a:extLst>
          </p:cNvPr>
          <p:cNvSpPr txBox="1"/>
          <p:nvPr/>
        </p:nvSpPr>
        <p:spPr>
          <a:xfrm>
            <a:off x="396047" y="3577824"/>
            <a:ext cx="3808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SARIMAX(2, 1, 2)x(2, 0, 2, 7) MAE Error: 2518.316787</a:t>
            </a:r>
          </a:p>
          <a:p>
            <a:r>
              <a:rPr lang="en-US" sz="1000" dirty="0"/>
              <a:t>SARIMAX(2, 1, 2)x(2, 0, 2, 7) MSE Error: 7969319.669</a:t>
            </a:r>
          </a:p>
          <a:p>
            <a:r>
              <a:rPr lang="en-US" sz="1000" dirty="0"/>
              <a:t>SARIMAX(2, 1, 2)x(2, 0, 2, 7) RMSE Error: 2822.998347</a:t>
            </a:r>
          </a:p>
          <a:p>
            <a:r>
              <a:rPr lang="en-US" sz="1000" dirty="0"/>
              <a:t>SARIMAX(2, 1, 2)x(2, 0, 2, 7) MAPE Error: 75.53439027</a:t>
            </a:r>
            <a:endParaRPr lang="ru-RU" sz="10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71E585-25D1-40B1-A8F7-46B4FFFA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1" y="4534819"/>
            <a:ext cx="3727299" cy="20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58D49-2A41-49BD-BF30-72398CF85D58}"/>
              </a:ext>
            </a:extLst>
          </p:cNvPr>
          <p:cNvSpPr txBox="1"/>
          <p:nvPr/>
        </p:nvSpPr>
        <p:spPr>
          <a:xfrm>
            <a:off x="934545" y="859084"/>
            <a:ext cx="23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SARIMA</a:t>
            </a:r>
            <a:endParaRPr lang="ru-RU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8B8F7721-3EA4-4DAC-B5F9-28A0FB601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567" y="1318363"/>
            <a:ext cx="3802001" cy="20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8FDE01-281D-4029-B0D8-8537A47386F5}"/>
              </a:ext>
            </a:extLst>
          </p:cNvPr>
          <p:cNvSpPr txBox="1"/>
          <p:nvPr/>
        </p:nvSpPr>
        <p:spPr>
          <a:xfrm>
            <a:off x="4517564" y="3577824"/>
            <a:ext cx="3369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Prophet MAE Error: 8601.706071</a:t>
            </a:r>
          </a:p>
          <a:p>
            <a:r>
              <a:rPr lang="en-US" sz="1000" dirty="0"/>
              <a:t>Prophet MSE Error:  78998333.1</a:t>
            </a:r>
          </a:p>
          <a:p>
            <a:r>
              <a:rPr lang="en-US" sz="1000" dirty="0"/>
              <a:t>Prophet RMSE Error: 8888.100646</a:t>
            </a:r>
          </a:p>
          <a:p>
            <a:r>
              <a:rPr lang="en-US" sz="1000" dirty="0"/>
              <a:t>Prophet MAPE Error: 259.0947223</a:t>
            </a:r>
            <a:endParaRPr lang="ru-RU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E4300-D6A6-4674-BF31-632B01804337}"/>
              </a:ext>
            </a:extLst>
          </p:cNvPr>
          <p:cNvSpPr txBox="1"/>
          <p:nvPr/>
        </p:nvSpPr>
        <p:spPr>
          <a:xfrm>
            <a:off x="5110579" y="859084"/>
            <a:ext cx="197084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PROPHET</a:t>
            </a:r>
            <a:endParaRPr lang="ru-RU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F1E2F4E-72DB-4C66-ADD7-60265E03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30" y="4534819"/>
            <a:ext cx="3802001" cy="204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DFFA9A7A-D0DA-4984-84AD-F08CB07F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05" y="1228416"/>
            <a:ext cx="3733994" cy="227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B0587A-5E6D-4A38-ADAD-95B772F503A6}"/>
              </a:ext>
            </a:extLst>
          </p:cNvPr>
          <p:cNvSpPr txBox="1"/>
          <p:nvPr/>
        </p:nvSpPr>
        <p:spPr>
          <a:xfrm>
            <a:off x="8572475" y="3577824"/>
            <a:ext cx="3369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Holt-Winters Model MAE Error: 3447.704822</a:t>
            </a:r>
          </a:p>
          <a:p>
            <a:r>
              <a:rPr lang="en-US" sz="1000" dirty="0"/>
              <a:t>Holt-Winters Model MSE Error:  14841752.6</a:t>
            </a:r>
          </a:p>
          <a:p>
            <a:r>
              <a:rPr lang="en-US" sz="1000" dirty="0"/>
              <a:t>Holt-Winters Model RMSE Error: 3852.499526</a:t>
            </a:r>
          </a:p>
          <a:p>
            <a:r>
              <a:rPr lang="en-US" sz="1000" dirty="0"/>
              <a:t>Holt-Winters Model MAPE Error: 96.70627072</a:t>
            </a:r>
            <a:endParaRPr lang="ru-RU" sz="1000" dirty="0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B2C4ED17-C0D9-4B8F-8220-5B17E4A8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05" y="4514706"/>
            <a:ext cx="3796872" cy="204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ABF32-1D51-4756-8A40-4168A67A8F69}"/>
              </a:ext>
            </a:extLst>
          </p:cNvPr>
          <p:cNvSpPr txBox="1"/>
          <p:nvPr/>
        </p:nvSpPr>
        <p:spPr>
          <a:xfrm>
            <a:off x="8980990" y="85908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Holt-Winters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25C3C-31AA-458D-9410-CFC15C07E3BB}"/>
              </a:ext>
            </a:extLst>
          </p:cNvPr>
          <p:cNvSpPr txBox="1"/>
          <p:nvPr/>
        </p:nvSpPr>
        <p:spPr>
          <a:xfrm>
            <a:off x="3086470" y="266316"/>
            <a:ext cx="601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5.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15817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13662-13BB-4A8C-BF3B-98CB48D27518}"/>
              </a:ext>
            </a:extLst>
          </p:cNvPr>
          <p:cNvSpPr txBox="1"/>
          <p:nvPr/>
        </p:nvSpPr>
        <p:spPr>
          <a:xfrm>
            <a:off x="2556387" y="2349910"/>
            <a:ext cx="768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9960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2FD3E-8327-452F-92EC-07ACCFDD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635"/>
            <a:ext cx="10515600" cy="1325563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52A6E-C4AC-4670-9CA5-BD8AACA2E555}"/>
              </a:ext>
            </a:extLst>
          </p:cNvPr>
          <p:cNvSpPr txBox="1"/>
          <p:nvPr/>
        </p:nvSpPr>
        <p:spPr>
          <a:xfrm>
            <a:off x="798990" y="1970843"/>
            <a:ext cx="10617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dirty="0"/>
              <a:t>Введение</a:t>
            </a:r>
          </a:p>
          <a:p>
            <a:pPr marL="342900" indent="-342900">
              <a:buAutoNum type="arabicPeriod"/>
            </a:pPr>
            <a:r>
              <a:rPr lang="ru-RU" sz="2800" dirty="0"/>
              <a:t>Постановка задачи</a:t>
            </a:r>
          </a:p>
          <a:p>
            <a:pPr marL="342900" indent="-342900">
              <a:buAutoNum type="arabicPeriod"/>
            </a:pPr>
            <a:r>
              <a:rPr lang="ru-RU" sz="2800" dirty="0"/>
              <a:t>Обзор моделей</a:t>
            </a:r>
          </a:p>
          <a:p>
            <a:pPr marL="342900" indent="-342900">
              <a:buAutoNum type="arabicPeriod"/>
            </a:pPr>
            <a:r>
              <a:rPr lang="ru-RU" sz="2800" dirty="0"/>
              <a:t>Описание процесса решения</a:t>
            </a:r>
          </a:p>
          <a:p>
            <a:pPr marL="342900" indent="-342900">
              <a:buAutoNum type="arabicPeriod"/>
            </a:pPr>
            <a:r>
              <a:rPr lang="ru-RU" sz="2800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409568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B4C6D-8653-457E-A09A-F799FC15ABFA}"/>
              </a:ext>
            </a:extLst>
          </p:cNvPr>
          <p:cNvSpPr txBox="1"/>
          <p:nvPr/>
        </p:nvSpPr>
        <p:spPr>
          <a:xfrm>
            <a:off x="3355759" y="754602"/>
            <a:ext cx="556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1. 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C8F9D-B192-4E50-AAF7-28815C9504D1}"/>
              </a:ext>
            </a:extLst>
          </p:cNvPr>
          <p:cNvSpPr txBox="1"/>
          <p:nvPr/>
        </p:nvSpPr>
        <p:spPr>
          <a:xfrm>
            <a:off x="804909" y="1464816"/>
            <a:ext cx="10582182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COVID-19 - это вызывающий заболевание штамм коронавируса, появившийся в декабре 2019 года и приведший к продолжающейся глобальной пандемии. Возможность предвидеть путь пандемии имеет решающее значение. Это важно для того, чтобы определить, как бороться, и отследить его распространение.</a:t>
            </a: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endParaRPr lang="ru-RU" b="0" dirty="0">
              <a:effectLst/>
            </a:endParaRPr>
          </a:p>
          <a:p>
            <a:pPr algn="just" rtl="0">
              <a:spcBef>
                <a:spcPts val="600"/>
              </a:spcBef>
              <a:spcAft>
                <a:spcPts val="400"/>
              </a:spcAft>
            </a:pP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Источники данных:</a:t>
            </a:r>
            <a:endParaRPr lang="ru-RU" b="1" dirty="0">
              <a:effectLst/>
            </a:endParaRP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Общедоступные ежедневные данные о COVID-19 за период с 24 марта 2020 года по настоящее время (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декабрь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2021)</a:t>
            </a: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600"/>
              </a:spcBef>
              <a:spcAft>
                <a:spcPts val="400"/>
              </a:spcAft>
            </a:pPr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Методология:</a:t>
            </a:r>
            <a:endParaRPr lang="ru-RU" b="1" dirty="0">
              <a:effectLst/>
            </a:endParaRPr>
          </a:p>
          <a:p>
            <a:pPr algn="just" rtl="0">
              <a:spcBef>
                <a:spcPts val="6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рамках данного проекта мы проведем анализ данных о заболеваемости, предложим и настроим несколько прогностических моделей, выполним прогноз, сравним результаты с новой статистикой, выявим наиболее эффективную модель. 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10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B3FC2-3EA5-443C-A8FE-585ACD9A2C69}"/>
              </a:ext>
            </a:extLst>
          </p:cNvPr>
          <p:cNvSpPr txBox="1"/>
          <p:nvPr/>
        </p:nvSpPr>
        <p:spPr>
          <a:xfrm>
            <a:off x="497150" y="461639"/>
            <a:ext cx="10706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Краткая справка:</a:t>
            </a:r>
          </a:p>
          <a:p>
            <a:r>
              <a:rPr lang="ru-RU" dirty="0"/>
              <a:t>БРАЗИЛИЯ – государство в Южной Америке</a:t>
            </a:r>
          </a:p>
          <a:p>
            <a:r>
              <a:rPr lang="ru-RU" dirty="0"/>
              <a:t>Площадь – 8 515 767 км (5 место в мире)</a:t>
            </a:r>
          </a:p>
          <a:p>
            <a:r>
              <a:rPr lang="ru-RU" dirty="0"/>
              <a:t>Население – более 207 млн человек (6 место в мире)</a:t>
            </a:r>
          </a:p>
          <a:p>
            <a:r>
              <a:rPr lang="ru-RU" dirty="0"/>
              <a:t>                                                  Статистика коронавируса в мире*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AC2E19-CBD7-4119-A69C-EF0F53EEF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53" y="1944468"/>
            <a:ext cx="7152291" cy="4735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C0950-E929-4E8E-B4DB-5D5A2503D8AA}"/>
              </a:ext>
            </a:extLst>
          </p:cNvPr>
          <p:cNvSpPr txBox="1"/>
          <p:nvPr/>
        </p:nvSpPr>
        <p:spPr>
          <a:xfrm>
            <a:off x="8513684" y="6434224"/>
            <a:ext cx="3382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*данные ВОЗ</a:t>
            </a:r>
          </a:p>
        </p:txBody>
      </p:sp>
    </p:spTree>
    <p:extLst>
      <p:ext uri="{BB962C8B-B14F-4D97-AF65-F5344CB8AC3E}">
        <p14:creationId xmlns:p14="http://schemas.microsoft.com/office/powerpoint/2010/main" val="131061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7FC4D-57D2-489F-812D-A36F9EF5FCEB}"/>
              </a:ext>
            </a:extLst>
          </p:cNvPr>
          <p:cNvSpPr txBox="1"/>
          <p:nvPr/>
        </p:nvSpPr>
        <p:spPr>
          <a:xfrm>
            <a:off x="2601157" y="470517"/>
            <a:ext cx="597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2. Постановка задачи.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6C631-EB38-40AE-A259-875452AF058A}"/>
              </a:ext>
            </a:extLst>
          </p:cNvPr>
          <p:cNvSpPr txBox="1"/>
          <p:nvPr/>
        </p:nvSpPr>
        <p:spPr>
          <a:xfrm>
            <a:off x="1340529" y="1161713"/>
            <a:ext cx="1074198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ru-RU" dirty="0"/>
              <a:t>В данном исследовании мы ставили себе 2 задачи:</a:t>
            </a:r>
          </a:p>
          <a:p>
            <a:pPr marL="285750" indent="-285750" rtl="0">
              <a:spcBef>
                <a:spcPts val="1400"/>
              </a:spcBef>
              <a:spcAft>
                <a:spcPts val="400"/>
              </a:spcAft>
              <a:buFontTx/>
              <a:buChar char="-"/>
            </a:pPr>
            <a:r>
              <a:rPr lang="ru-RU" dirty="0"/>
              <a:t>Определить влияние вакцинации на степень распространения заболевания и смертность</a:t>
            </a:r>
          </a:p>
          <a:p>
            <a:pPr marL="285750" indent="-285750" rtl="0">
              <a:spcBef>
                <a:spcPts val="1400"/>
              </a:spcBef>
              <a:spcAft>
                <a:spcPts val="400"/>
              </a:spcAft>
              <a:buFontTx/>
              <a:buChar char="-"/>
            </a:pPr>
            <a:r>
              <a:rPr lang="ru-RU" dirty="0"/>
              <a:t>Построить прогноз распространения заболевания на будущее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b="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01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549F1A-2B08-4A6F-8FF6-1743E4122FAB}"/>
              </a:ext>
            </a:extLst>
          </p:cNvPr>
          <p:cNvSpPr txBox="1"/>
          <p:nvPr/>
        </p:nvSpPr>
        <p:spPr>
          <a:xfrm>
            <a:off x="2894120" y="337351"/>
            <a:ext cx="655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Основная статистика по Бразилии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2EA09-7D83-4E07-AE7A-A85BA851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0"/>
            <a:ext cx="10888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58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EBB3AF-27CE-4B1C-A23B-77FCF6015AA9}"/>
              </a:ext>
            </a:extLst>
          </p:cNvPr>
          <p:cNvSpPr txBox="1"/>
          <p:nvPr/>
        </p:nvSpPr>
        <p:spPr>
          <a:xfrm>
            <a:off x="745724" y="594804"/>
            <a:ext cx="1064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B56B39-7348-436E-A39A-FD7CBAA1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730"/>
            <a:ext cx="12192000" cy="531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E11CD-4D2F-424C-9603-DB1076432538}"/>
              </a:ext>
            </a:extLst>
          </p:cNvPr>
          <p:cNvSpPr txBox="1"/>
          <p:nvPr/>
        </p:nvSpPr>
        <p:spPr>
          <a:xfrm>
            <a:off x="3790765" y="754602"/>
            <a:ext cx="1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50AB5-F4BC-4137-A8A9-84DDD4CA072D}"/>
              </a:ext>
            </a:extLst>
          </p:cNvPr>
          <p:cNvSpPr txBox="1"/>
          <p:nvPr/>
        </p:nvSpPr>
        <p:spPr>
          <a:xfrm>
            <a:off x="9765437" y="6383045"/>
            <a:ext cx="2219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*данные ВОЗ</a:t>
            </a:r>
          </a:p>
        </p:txBody>
      </p:sp>
    </p:spTree>
    <p:extLst>
      <p:ext uri="{BB962C8B-B14F-4D97-AF65-F5344CB8AC3E}">
        <p14:creationId xmlns:p14="http://schemas.microsoft.com/office/powerpoint/2010/main" val="177994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08AC12B-F7F7-4387-BE01-4B188421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0013"/>
            <a:ext cx="11010900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5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D4EB3-D85E-4CB6-A5DA-64C2541167B7}"/>
              </a:ext>
            </a:extLst>
          </p:cNvPr>
          <p:cNvSpPr txBox="1"/>
          <p:nvPr/>
        </p:nvSpPr>
        <p:spPr>
          <a:xfrm>
            <a:off x="1420427" y="230819"/>
            <a:ext cx="60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Осложняющие факторы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E7962-0270-4DE8-A96E-2E7BA6FFFCF4}"/>
              </a:ext>
            </a:extLst>
          </p:cNvPr>
          <p:cNvSpPr txBox="1"/>
          <p:nvPr/>
        </p:nvSpPr>
        <p:spPr>
          <a:xfrm>
            <a:off x="408373" y="914400"/>
            <a:ext cx="10537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GraphikCy"/>
              </a:rPr>
              <a:t>Главным противником жестких карантинных мер с самого начала был президент страны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raphikCy"/>
              </a:rPr>
              <a:t>Жаир</a:t>
            </a:r>
            <a:r>
              <a:rPr lang="ru-RU" b="0" i="0" dirty="0">
                <a:solidFill>
                  <a:srgbClr val="222222"/>
                </a:solidFill>
                <a:effectLst/>
                <a:latin typeface="GraphikCy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GraphikCy"/>
              </a:rPr>
              <a:t>Болсонару</a:t>
            </a:r>
            <a:r>
              <a:rPr lang="ru-RU" b="0" i="0" dirty="0">
                <a:solidFill>
                  <a:srgbClr val="222222"/>
                </a:solidFill>
                <a:effectLst/>
                <a:latin typeface="GraphikCy"/>
              </a:rPr>
              <a:t>.</a:t>
            </a:r>
          </a:p>
          <a:p>
            <a:endParaRPr lang="ru-RU" b="0" i="0" dirty="0">
              <a:solidFill>
                <a:srgbClr val="222222"/>
              </a:solidFill>
              <a:effectLst/>
              <a:latin typeface="GraphikCy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GraphikCy"/>
              </a:rPr>
              <a:t>Меры по борьбе с эпидемией вводились на уровне штатов</a:t>
            </a:r>
          </a:p>
          <a:p>
            <a:br>
              <a:rPr lang="ru-RU" dirty="0"/>
            </a:br>
            <a:r>
              <a:rPr lang="ru-RU" dirty="0"/>
              <a:t>Новый штамм Р1, впервые появившийся в штате </a:t>
            </a:r>
            <a:r>
              <a:rPr lang="ru-RU" dirty="0" err="1"/>
              <a:t>Амазонас</a:t>
            </a:r>
            <a:r>
              <a:rPr lang="ru-RU" dirty="0"/>
              <a:t> (ноябрь 2020)</a:t>
            </a:r>
          </a:p>
          <a:p>
            <a:endParaRPr lang="ru-RU" dirty="0"/>
          </a:p>
          <a:p>
            <a:r>
              <a:rPr lang="ru-RU" dirty="0">
                <a:solidFill>
                  <a:srgbClr val="222222"/>
                </a:solidFill>
                <a:latin typeface="GraphikCy"/>
              </a:rPr>
              <a:t>Нехватка кислорода и оборудования ИВЛ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727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807</Words>
  <Application>Microsoft Office PowerPoint</Application>
  <PresentationFormat>Широкоэкранный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GraphikCy</vt:lpstr>
      <vt:lpstr>Roboto</vt:lpstr>
      <vt:lpstr>Тема Office</vt:lpstr>
      <vt:lpstr>Аналитический отчет по распространению COVID-19 в Бразилии</vt:lpstr>
      <vt:lpstr>Содержание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Аналитический отчет по распространению COVID-19 в Бразилии</dc:title>
  <dc:creator>Лия Закирова</dc:creator>
  <cp:lastModifiedBy>Лия Закирова</cp:lastModifiedBy>
  <cp:revision>11</cp:revision>
  <dcterms:created xsi:type="dcterms:W3CDTF">2021-12-22T15:50:40Z</dcterms:created>
  <dcterms:modified xsi:type="dcterms:W3CDTF">2021-12-26T15:15:39Z</dcterms:modified>
</cp:coreProperties>
</file>