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3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164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10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4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2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3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Roamly – Generative AI Travel Itinerary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Final Software </a:t>
            </a:r>
            <a:r>
              <a:rPr lang="en-US" dirty="0"/>
              <a:t>System </a:t>
            </a:r>
            <a:r>
              <a:rPr dirty="0"/>
              <a:t>Design Presentation</a:t>
            </a:r>
            <a:endParaRPr lang="en-US" dirty="0"/>
          </a:p>
          <a:p>
            <a:r>
              <a:rPr lang="en-US" dirty="0"/>
              <a:t>Instructor: Professor Santosh</a:t>
            </a:r>
          </a:p>
          <a:p>
            <a:r>
              <a:rPr lang="en-US"/>
              <a:t>Student: </a:t>
            </a:r>
            <a:r>
              <a:rPr lang="en-US" dirty="0"/>
              <a:t>Liyan Alkhalidy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Roamly is an AI-powered app that helps users generate smart travel itineraries based on their preferences.</a:t>
            </a:r>
          </a:p>
          <a:p>
            <a:r>
              <a:rPr dirty="0"/>
              <a:t>This presentation walks through my design decisions and how I applied software design principles.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planning is tedious and time-consuming.</a:t>
            </a:r>
          </a:p>
          <a:p>
            <a:r>
              <a:t>People want tailored itineraries without doing all the research.</a:t>
            </a:r>
          </a:p>
          <a:p>
            <a:r>
              <a:t>Roamly solves this by using AI to generate multi-day, personalized trip plans.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using .NET MAUI for mobile and Blazor for web.</a:t>
            </a:r>
          </a:p>
          <a:p>
            <a:r>
              <a:t>Backend hosted on Azure App Service.</a:t>
            </a:r>
          </a:p>
          <a:p>
            <a:r>
              <a:t>Applies GRASP, SOLID, and GoF patterns for clean architecture.</a:t>
            </a:r>
          </a:p>
          <a:p>
            <a:r>
              <a:t>Uses external APIs for maps, booking, and AI itinerary generation.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Diagrams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Use Case Diagram – Actors and system interactions</a:t>
            </a:r>
          </a:p>
          <a:p>
            <a:pPr marL="0" indent="0">
              <a:buNone/>
            </a:pPr>
            <a:r>
              <a:rPr dirty="0"/>
              <a:t>• Activity Diagram – Itinerary generation flow</a:t>
            </a:r>
          </a:p>
          <a:p>
            <a:pPr marL="0" indent="0">
              <a:buNone/>
            </a:pPr>
            <a:r>
              <a:rPr dirty="0"/>
              <a:t>• Sequence Diagrams – Generation and editing flows</a:t>
            </a:r>
          </a:p>
          <a:p>
            <a:pPr marL="0" indent="0">
              <a:buNone/>
            </a:pPr>
            <a:r>
              <a:rPr dirty="0"/>
              <a:t>• Domain &amp; Class Diagrams – Key system entities and methods</a:t>
            </a:r>
          </a:p>
          <a:p>
            <a:pPr marL="0" indent="0">
              <a:buNone/>
            </a:pPr>
            <a:r>
              <a:rPr dirty="0"/>
              <a:t>• State Diagram – Lifecycle of an itinerary</a:t>
            </a:r>
          </a:p>
          <a:p>
            <a:pPr marL="0" indent="0">
              <a:buNone/>
            </a:pPr>
            <a:r>
              <a:rPr dirty="0"/>
              <a:t>• Component &amp; Deployment Diagrams – Architecture and hosting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GRASP: Controller, Creator, Low Coupling</a:t>
            </a:r>
          </a:p>
          <a:p>
            <a:r>
              <a:rPr dirty="0"/>
              <a:t>SOLID: SRP, OCP, LSP, ISP, DIP</a:t>
            </a:r>
          </a:p>
          <a:p>
            <a:r>
              <a:rPr dirty="0" err="1"/>
              <a:t>GoF</a:t>
            </a:r>
            <a:r>
              <a:rPr dirty="0"/>
              <a:t>: Strategy, Factory, Observer, Facade</a:t>
            </a:r>
          </a:p>
          <a:p>
            <a:r>
              <a:rPr dirty="0"/>
              <a:t>Microservices Best Practices: Service decomposition, Monitoring, API Gateway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Client Interface: MAUI &amp; Blazor apps</a:t>
            </a:r>
          </a:p>
          <a:p>
            <a:r>
              <a:rPr dirty="0"/>
              <a:t>API Layer: Routes and aggregates requests</a:t>
            </a:r>
          </a:p>
          <a:p>
            <a:r>
              <a:rPr dirty="0"/>
              <a:t>Application Layer: Services with business logic</a:t>
            </a:r>
          </a:p>
          <a:p>
            <a:r>
              <a:rPr dirty="0"/>
              <a:t>Integration Layer: External APIs and persistence</a:t>
            </a:r>
          </a:p>
          <a:p>
            <a:r>
              <a:rPr dirty="0"/>
              <a:t>Cloud: Azure App Services, Blob Storage, App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Security: Azure auth, HTTPS, API key management</a:t>
            </a:r>
          </a:p>
          <a:p>
            <a:r>
              <a:rPr dirty="0"/>
              <a:t>Scalability: Microservices-style services, scalable Azure components</a:t>
            </a:r>
          </a:p>
          <a:p>
            <a:r>
              <a:rPr dirty="0"/>
              <a:t>Performance: Async APIs, caching, optimized I/O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helped me apply software architecture in a real-world scenario.</a:t>
            </a:r>
          </a:p>
          <a:p>
            <a:r>
              <a:rPr dirty="0"/>
              <a:t>I practiced using design patterns, UML, and cloud-native design.</a:t>
            </a:r>
          </a:p>
          <a:p>
            <a:r>
              <a:rPr dirty="0"/>
              <a:t>Roamly is scalable, modular, and ready for future enhancements.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342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Roamly – Generative AI Travel Itinerary Planner</vt:lpstr>
      <vt:lpstr>Introduction</vt:lpstr>
      <vt:lpstr>Problem Statement</vt:lpstr>
      <vt:lpstr>Design Solution Overview</vt:lpstr>
      <vt:lpstr>UML Diagrams Overview</vt:lpstr>
      <vt:lpstr>Design Patterns Summary</vt:lpstr>
      <vt:lpstr>Architecture &amp; Layers</vt:lpstr>
      <vt:lpstr>System Qualities</vt:lpstr>
      <vt:lpstr>Conclusion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Liyan Alkhalidy</dc:creator>
  <cp:keywords/>
  <dc:description>generated using python-pptx</dc:description>
  <cp:lastModifiedBy>Liyan Alkhalidy</cp:lastModifiedBy>
  <cp:revision>2</cp:revision>
  <dcterms:created xsi:type="dcterms:W3CDTF">2013-01-27T09:14:16Z</dcterms:created>
  <dcterms:modified xsi:type="dcterms:W3CDTF">2025-08-07T06:54:34Z</dcterms:modified>
  <cp:category/>
</cp:coreProperties>
</file>