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6" r:id="rId1"/>
  </p:sldMasterIdLst>
  <p:notesMasterIdLst>
    <p:notesMasterId r:id="rId30"/>
  </p:notesMasterIdLst>
  <p:sldIdLst>
    <p:sldId id="256" r:id="rId2"/>
    <p:sldId id="257" r:id="rId3"/>
    <p:sldId id="260" r:id="rId4"/>
    <p:sldId id="258" r:id="rId5"/>
    <p:sldId id="273" r:id="rId6"/>
    <p:sldId id="265" r:id="rId7"/>
    <p:sldId id="300" r:id="rId8"/>
    <p:sldId id="301" r:id="rId9"/>
    <p:sldId id="302" r:id="rId10"/>
    <p:sldId id="304" r:id="rId11"/>
    <p:sldId id="303" r:id="rId12"/>
    <p:sldId id="274" r:id="rId13"/>
    <p:sldId id="271" r:id="rId14"/>
    <p:sldId id="261" r:id="rId15"/>
    <p:sldId id="305" r:id="rId16"/>
    <p:sldId id="306" r:id="rId17"/>
    <p:sldId id="307" r:id="rId18"/>
    <p:sldId id="308" r:id="rId19"/>
    <p:sldId id="309" r:id="rId20"/>
    <p:sldId id="312" r:id="rId21"/>
    <p:sldId id="310" r:id="rId22"/>
    <p:sldId id="311" r:id="rId23"/>
    <p:sldId id="313" r:id="rId24"/>
    <p:sldId id="272" r:id="rId25"/>
    <p:sldId id="269" r:id="rId26"/>
    <p:sldId id="314" r:id="rId27"/>
    <p:sldId id="315" r:id="rId28"/>
    <p:sldId id="316"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DCA7B6-4FE8-45A0-83CE-028BF3A13622}">
  <a:tblStyle styleId="{E1DCA7B6-4FE8-45A0-83CE-028BF3A136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6"/>
    <p:restoredTop sz="94637"/>
  </p:normalViewPr>
  <p:slideViewPr>
    <p:cSldViewPr snapToGrid="0" snapToObjects="1">
      <p:cViewPr varScale="1">
        <p:scale>
          <a:sx n="125" d="100"/>
          <a:sy n="125" d="100"/>
        </p:scale>
        <p:origin x="7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6cbc6627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6cbc6627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1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35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429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134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813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08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83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bf8a2b190_0_33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bf8a2b190_0_33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8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726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24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6bf8a2b190_0_3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6bf8a2b190_0_3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6bf8a2b19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6bf8a2b19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54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53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6bf8a2b190_0_33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6bf8a2b190_0_33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2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bbdd4ca8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bbdd4ca8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dcfa4a11f_1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dcfa4a11f_1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4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33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92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 y="0"/>
            <a:ext cx="9144048" cy="5133089"/>
            <a:chOff x="-25" y="0"/>
            <a:chExt cx="9144048" cy="5133089"/>
          </a:xfrm>
        </p:grpSpPr>
        <p:grpSp>
          <p:nvGrpSpPr>
            <p:cNvPr id="10" name="Google Shape;10;p2"/>
            <p:cNvGrpSpPr/>
            <p:nvPr/>
          </p:nvGrpSpPr>
          <p:grpSpPr>
            <a:xfrm>
              <a:off x="-25" y="0"/>
              <a:ext cx="9144047" cy="5133088"/>
              <a:chOff x="-25" y="0"/>
              <a:chExt cx="9144047" cy="5133088"/>
            </a:xfrm>
          </p:grpSpPr>
          <p:sp>
            <p:nvSpPr>
              <p:cNvPr id="11" name="Google Shape;11;p2"/>
              <p:cNvSpPr/>
              <p:nvPr/>
            </p:nvSpPr>
            <p:spPr>
              <a:xfrm>
                <a:off x="2406205" y="2835200"/>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Lato"/>
              <a:buNone/>
              <a:defRPr sz="1800"/>
            </a:lvl1pPr>
            <a:lvl2pPr lvl="1" algn="ctr">
              <a:lnSpc>
                <a:spcPct val="100000"/>
              </a:lnSpc>
              <a:spcBef>
                <a:spcPts val="0"/>
              </a:spcBef>
              <a:spcAft>
                <a:spcPts val="0"/>
              </a:spcAft>
              <a:buSzPts val="2800"/>
              <a:buFont typeface="Lato"/>
              <a:buNone/>
              <a:defRPr sz="2800">
                <a:latin typeface="Lato"/>
                <a:ea typeface="Lato"/>
                <a:cs typeface="Lato"/>
                <a:sym typeface="Lato"/>
              </a:defRPr>
            </a:lvl2pPr>
            <a:lvl3pPr lvl="2" algn="ctr">
              <a:lnSpc>
                <a:spcPct val="100000"/>
              </a:lnSpc>
              <a:spcBef>
                <a:spcPts val="0"/>
              </a:spcBef>
              <a:spcAft>
                <a:spcPts val="0"/>
              </a:spcAft>
              <a:buSzPts val="2800"/>
              <a:buFont typeface="Lato"/>
              <a:buNone/>
              <a:defRPr sz="2800">
                <a:latin typeface="Lato"/>
                <a:ea typeface="Lato"/>
                <a:cs typeface="Lato"/>
                <a:sym typeface="Lato"/>
              </a:defRPr>
            </a:lvl3pPr>
            <a:lvl4pPr lvl="3" algn="ctr">
              <a:lnSpc>
                <a:spcPct val="100000"/>
              </a:lnSpc>
              <a:spcBef>
                <a:spcPts val="0"/>
              </a:spcBef>
              <a:spcAft>
                <a:spcPts val="0"/>
              </a:spcAft>
              <a:buSzPts val="2800"/>
              <a:buFont typeface="Lato"/>
              <a:buNone/>
              <a:defRPr sz="2800">
                <a:latin typeface="Lato"/>
                <a:ea typeface="Lato"/>
                <a:cs typeface="Lato"/>
                <a:sym typeface="Lato"/>
              </a:defRPr>
            </a:lvl4pPr>
            <a:lvl5pPr lvl="4" algn="ctr">
              <a:lnSpc>
                <a:spcPct val="100000"/>
              </a:lnSpc>
              <a:spcBef>
                <a:spcPts val="0"/>
              </a:spcBef>
              <a:spcAft>
                <a:spcPts val="0"/>
              </a:spcAft>
              <a:buSzPts val="2800"/>
              <a:buFont typeface="Lato"/>
              <a:buNone/>
              <a:defRPr sz="2800">
                <a:latin typeface="Lato"/>
                <a:ea typeface="Lato"/>
                <a:cs typeface="Lato"/>
                <a:sym typeface="Lato"/>
              </a:defRPr>
            </a:lvl5pPr>
            <a:lvl6pPr lvl="5" algn="ctr">
              <a:lnSpc>
                <a:spcPct val="100000"/>
              </a:lnSpc>
              <a:spcBef>
                <a:spcPts val="0"/>
              </a:spcBef>
              <a:spcAft>
                <a:spcPts val="0"/>
              </a:spcAft>
              <a:buSzPts val="2800"/>
              <a:buFont typeface="Lato"/>
              <a:buNone/>
              <a:defRPr sz="2800">
                <a:latin typeface="Lato"/>
                <a:ea typeface="Lato"/>
                <a:cs typeface="Lato"/>
                <a:sym typeface="Lato"/>
              </a:defRPr>
            </a:lvl6pPr>
            <a:lvl7pPr lvl="6" algn="ctr">
              <a:lnSpc>
                <a:spcPct val="100000"/>
              </a:lnSpc>
              <a:spcBef>
                <a:spcPts val="0"/>
              </a:spcBef>
              <a:spcAft>
                <a:spcPts val="0"/>
              </a:spcAft>
              <a:buSzPts val="2800"/>
              <a:buFont typeface="Lato"/>
              <a:buNone/>
              <a:defRPr sz="2800">
                <a:latin typeface="Lato"/>
                <a:ea typeface="Lato"/>
                <a:cs typeface="Lato"/>
                <a:sym typeface="Lato"/>
              </a:defRPr>
            </a:lvl7pPr>
            <a:lvl8pPr lvl="7" algn="ctr">
              <a:lnSpc>
                <a:spcPct val="100000"/>
              </a:lnSpc>
              <a:spcBef>
                <a:spcPts val="0"/>
              </a:spcBef>
              <a:spcAft>
                <a:spcPts val="0"/>
              </a:spcAft>
              <a:buSzPts val="2800"/>
              <a:buFont typeface="Lato"/>
              <a:buNone/>
              <a:defRPr sz="2800">
                <a:latin typeface="Lato"/>
                <a:ea typeface="Lato"/>
                <a:cs typeface="Lato"/>
                <a:sym typeface="Lato"/>
              </a:defRPr>
            </a:lvl8pPr>
            <a:lvl9pPr lvl="8" algn="ctr">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1">
    <p:spTree>
      <p:nvGrpSpPr>
        <p:cNvPr id="1" name="Shape 194"/>
        <p:cNvGrpSpPr/>
        <p:nvPr/>
      </p:nvGrpSpPr>
      <p:grpSpPr>
        <a:xfrm>
          <a:off x="0" y="0"/>
          <a:ext cx="0" cy="0"/>
          <a:chOff x="0" y="0"/>
          <a:chExt cx="0" cy="0"/>
        </a:xfrm>
      </p:grpSpPr>
      <p:grpSp>
        <p:nvGrpSpPr>
          <p:cNvPr id="195" name="Google Shape;195;p20"/>
          <p:cNvGrpSpPr/>
          <p:nvPr/>
        </p:nvGrpSpPr>
        <p:grpSpPr>
          <a:xfrm>
            <a:off x="66" y="5"/>
            <a:ext cx="9143934" cy="5143438"/>
            <a:chOff x="66" y="5"/>
            <a:chExt cx="9143934" cy="5143438"/>
          </a:xfrm>
        </p:grpSpPr>
        <p:sp>
          <p:nvSpPr>
            <p:cNvPr id="196" name="Google Shape;196;p20"/>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524811" y="1775715"/>
              <a:ext cx="8441422" cy="1402732"/>
              <a:chOff x="524811" y="-71085"/>
              <a:chExt cx="8441422" cy="1402732"/>
            </a:xfrm>
          </p:grpSpPr>
          <p:sp>
            <p:nvSpPr>
              <p:cNvPr id="199" name="Google Shape;199;p20"/>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0"/>
          <p:cNvSpPr txBox="1">
            <a:spLocks noGrp="1"/>
          </p:cNvSpPr>
          <p:nvPr>
            <p:ph type="subTitle" idx="1"/>
          </p:nvPr>
        </p:nvSpPr>
        <p:spPr>
          <a:xfrm flipH="1">
            <a:off x="6690001" y="2553750"/>
            <a:ext cx="1740000" cy="83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800">
                <a:latin typeface="Black Han Sans"/>
                <a:ea typeface="Black Han Sans"/>
                <a:cs typeface="Black Han Sans"/>
                <a:sym typeface="Black Han Sans"/>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4" name="Google Shape;204;p20"/>
          <p:cNvSpPr txBox="1">
            <a:spLocks noGrp="1"/>
          </p:cNvSpPr>
          <p:nvPr>
            <p:ph type="body" idx="2"/>
          </p:nvPr>
        </p:nvSpPr>
        <p:spPr>
          <a:xfrm flipH="1">
            <a:off x="5269198" y="3387750"/>
            <a:ext cx="3160800" cy="10872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600"/>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205" name="Google Shape;205;p2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
  <p:cSld name="TITLE_AND_BODY_1_3">
    <p:spTree>
      <p:nvGrpSpPr>
        <p:cNvPr id="1" name="Shape 218"/>
        <p:cNvGrpSpPr/>
        <p:nvPr/>
      </p:nvGrpSpPr>
      <p:grpSpPr>
        <a:xfrm>
          <a:off x="0" y="0"/>
          <a:ext cx="0" cy="0"/>
          <a:chOff x="0" y="0"/>
          <a:chExt cx="0" cy="0"/>
        </a:xfrm>
      </p:grpSpPr>
      <p:grpSp>
        <p:nvGrpSpPr>
          <p:cNvPr id="219" name="Google Shape;219;p22"/>
          <p:cNvGrpSpPr/>
          <p:nvPr/>
        </p:nvGrpSpPr>
        <p:grpSpPr>
          <a:xfrm>
            <a:off x="-570751" y="0"/>
            <a:ext cx="9714795" cy="5144278"/>
            <a:chOff x="-570751" y="0"/>
            <a:chExt cx="9714795" cy="5144278"/>
          </a:xfrm>
        </p:grpSpPr>
        <p:sp>
          <p:nvSpPr>
            <p:cNvPr id="220" name="Google Shape;220;p22"/>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246061" y="14121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2"/>
          <p:cNvSpPr txBox="1">
            <a:spLocks noGrp="1"/>
          </p:cNvSpPr>
          <p:nvPr>
            <p:ph type="title" idx="2"/>
          </p:nvPr>
        </p:nvSpPr>
        <p:spPr>
          <a:xfrm>
            <a:off x="7138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6" name="Google Shape;226;p22"/>
          <p:cNvSpPr txBox="1">
            <a:spLocks noGrp="1"/>
          </p:cNvSpPr>
          <p:nvPr>
            <p:ph type="subTitle" idx="1"/>
          </p:nvPr>
        </p:nvSpPr>
        <p:spPr>
          <a:xfrm>
            <a:off x="7138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7" name="Google Shape;227;p22"/>
          <p:cNvSpPr txBox="1">
            <a:spLocks noGrp="1"/>
          </p:cNvSpPr>
          <p:nvPr>
            <p:ph type="title" idx="3"/>
          </p:nvPr>
        </p:nvSpPr>
        <p:spPr>
          <a:xfrm>
            <a:off x="35026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 name="Google Shape;228;p22"/>
          <p:cNvSpPr txBox="1">
            <a:spLocks noGrp="1"/>
          </p:cNvSpPr>
          <p:nvPr>
            <p:ph type="subTitle" idx="4"/>
          </p:nvPr>
        </p:nvSpPr>
        <p:spPr>
          <a:xfrm>
            <a:off x="35026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 name="Google Shape;229;p22"/>
          <p:cNvSpPr txBox="1">
            <a:spLocks noGrp="1"/>
          </p:cNvSpPr>
          <p:nvPr>
            <p:ph type="title" idx="5"/>
          </p:nvPr>
        </p:nvSpPr>
        <p:spPr>
          <a:xfrm>
            <a:off x="62914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 name="Google Shape;230;p22"/>
          <p:cNvSpPr txBox="1">
            <a:spLocks noGrp="1"/>
          </p:cNvSpPr>
          <p:nvPr>
            <p:ph type="subTitle" idx="6"/>
          </p:nvPr>
        </p:nvSpPr>
        <p:spPr>
          <a:xfrm>
            <a:off x="62914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1" name="Google Shape;231;p22"/>
          <p:cNvSpPr txBox="1">
            <a:spLocks noGrp="1"/>
          </p:cNvSpPr>
          <p:nvPr>
            <p:ph type="title" idx="7"/>
          </p:nvPr>
        </p:nvSpPr>
        <p:spPr>
          <a:xfrm>
            <a:off x="7138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2" name="Google Shape;232;p22"/>
          <p:cNvSpPr txBox="1">
            <a:spLocks noGrp="1"/>
          </p:cNvSpPr>
          <p:nvPr>
            <p:ph type="subTitle" idx="8"/>
          </p:nvPr>
        </p:nvSpPr>
        <p:spPr>
          <a:xfrm>
            <a:off x="7138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22"/>
          <p:cNvSpPr txBox="1">
            <a:spLocks noGrp="1"/>
          </p:cNvSpPr>
          <p:nvPr>
            <p:ph type="title" idx="9"/>
          </p:nvPr>
        </p:nvSpPr>
        <p:spPr>
          <a:xfrm>
            <a:off x="35026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 name="Google Shape;234;p22"/>
          <p:cNvSpPr txBox="1">
            <a:spLocks noGrp="1"/>
          </p:cNvSpPr>
          <p:nvPr>
            <p:ph type="subTitle" idx="13"/>
          </p:nvPr>
        </p:nvSpPr>
        <p:spPr>
          <a:xfrm>
            <a:off x="35026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5" name="Google Shape;235;p22"/>
          <p:cNvSpPr txBox="1">
            <a:spLocks noGrp="1"/>
          </p:cNvSpPr>
          <p:nvPr>
            <p:ph type="title" idx="14"/>
          </p:nvPr>
        </p:nvSpPr>
        <p:spPr>
          <a:xfrm>
            <a:off x="62914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 name="Google Shape;236;p22"/>
          <p:cNvSpPr txBox="1">
            <a:spLocks noGrp="1"/>
          </p:cNvSpPr>
          <p:nvPr>
            <p:ph type="subTitle" idx="15"/>
          </p:nvPr>
        </p:nvSpPr>
        <p:spPr>
          <a:xfrm>
            <a:off x="62914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 Credits">
  <p:cSld name="ONE_COLUMN_TEXT_1">
    <p:spTree>
      <p:nvGrpSpPr>
        <p:cNvPr id="1" name="Shape 237"/>
        <p:cNvGrpSpPr/>
        <p:nvPr/>
      </p:nvGrpSpPr>
      <p:grpSpPr>
        <a:xfrm>
          <a:off x="0" y="0"/>
          <a:ext cx="0" cy="0"/>
          <a:chOff x="0" y="0"/>
          <a:chExt cx="0" cy="0"/>
        </a:xfrm>
      </p:grpSpPr>
      <p:grpSp>
        <p:nvGrpSpPr>
          <p:cNvPr id="238" name="Google Shape;238;p23"/>
          <p:cNvGrpSpPr/>
          <p:nvPr/>
        </p:nvGrpSpPr>
        <p:grpSpPr>
          <a:xfrm flipH="1">
            <a:off x="-25" y="0"/>
            <a:ext cx="9144047" cy="5188026"/>
            <a:chOff x="-25" y="0"/>
            <a:chExt cx="9144047" cy="5188026"/>
          </a:xfrm>
        </p:grpSpPr>
        <p:sp>
          <p:nvSpPr>
            <p:cNvPr id="239" name="Google Shape;239;p23"/>
            <p:cNvSpPr/>
            <p:nvPr/>
          </p:nvSpPr>
          <p:spPr>
            <a:xfrm>
              <a:off x="2406205" y="2890137"/>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txBox="1"/>
          <p:nvPr/>
        </p:nvSpPr>
        <p:spPr>
          <a:xfrm>
            <a:off x="3756425" y="3583350"/>
            <a:ext cx="4673700" cy="641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CREDITS: This presentation template was created by </a:t>
            </a:r>
            <a:r>
              <a:rPr lang="en" sz="1200">
                <a:solidFill>
                  <a:schemeClr val="accent4"/>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accent4"/>
                </a:solidFill>
                <a:latin typeface="Lato"/>
                <a:ea typeface="Lato"/>
                <a:cs typeface="Lato"/>
                <a:sym typeface="Lato"/>
              </a:rPr>
              <a:t>, including icons by </a:t>
            </a:r>
            <a:r>
              <a:rPr lang="en" sz="1200">
                <a:solidFill>
                  <a:schemeClr val="accent4"/>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accent4"/>
                </a:solidFill>
                <a:latin typeface="Lato"/>
                <a:ea typeface="Lato"/>
                <a:cs typeface="Lato"/>
                <a:sym typeface="Lato"/>
              </a:rPr>
              <a:t>, and infographics &amp; images by </a:t>
            </a:r>
            <a:r>
              <a:rPr lang="en" sz="1200">
                <a:solidFill>
                  <a:schemeClr val="accent4"/>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accent4"/>
                </a:solidFill>
                <a:latin typeface="Lato"/>
                <a:ea typeface="Lato"/>
                <a:cs typeface="Lato"/>
                <a:sym typeface="Lato"/>
              </a:rPr>
              <a:t>. </a:t>
            </a:r>
            <a:endParaRPr sz="1200">
              <a:solidFill>
                <a:schemeClr val="accent4"/>
              </a:solidFill>
              <a:latin typeface="Lato"/>
              <a:ea typeface="Lato"/>
              <a:cs typeface="Lato"/>
              <a:sym typeface="Lato"/>
            </a:endParaRPr>
          </a:p>
          <a:p>
            <a:pPr marL="0" lvl="0" indent="0" algn="r" rtl="0">
              <a:spcBef>
                <a:spcPts val="300"/>
              </a:spcBef>
              <a:spcAft>
                <a:spcPts val="0"/>
              </a:spcAft>
              <a:buNone/>
            </a:pPr>
            <a:endParaRPr sz="1200">
              <a:solidFill>
                <a:schemeClr val="accent4"/>
              </a:solidFill>
              <a:latin typeface="Lato"/>
              <a:ea typeface="Lato"/>
              <a:cs typeface="Lato"/>
              <a:sym typeface="Lato"/>
            </a:endParaRPr>
          </a:p>
        </p:txBody>
      </p:sp>
      <p:sp>
        <p:nvSpPr>
          <p:cNvPr id="248" name="Google Shape;248;p23"/>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4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249" name="Google Shape;249;p23"/>
          <p:cNvSpPr txBox="1">
            <a:spLocks noGrp="1"/>
          </p:cNvSpPr>
          <p:nvPr>
            <p:ph type="subTitle" idx="1"/>
          </p:nvPr>
        </p:nvSpPr>
        <p:spPr>
          <a:xfrm flipH="1">
            <a:off x="5166600" y="2152125"/>
            <a:ext cx="3263400" cy="134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 Points">
  <p:cSld name="TITLE_AND_BODY_2">
    <p:spTree>
      <p:nvGrpSpPr>
        <p:cNvPr id="1" name="Shape 250"/>
        <p:cNvGrpSpPr/>
        <p:nvPr/>
      </p:nvGrpSpPr>
      <p:grpSpPr>
        <a:xfrm>
          <a:off x="0" y="0"/>
          <a:ext cx="0" cy="0"/>
          <a:chOff x="0" y="0"/>
          <a:chExt cx="0" cy="0"/>
        </a:xfrm>
      </p:grpSpPr>
      <p:sp>
        <p:nvSpPr>
          <p:cNvPr id="251" name="Google Shape;251;p24"/>
          <p:cNvSpPr txBox="1">
            <a:spLocks noGrp="1"/>
          </p:cNvSpPr>
          <p:nvPr>
            <p:ph type="body" idx="1"/>
          </p:nvPr>
        </p:nvSpPr>
        <p:spPr>
          <a:xfrm>
            <a:off x="713850" y="1314525"/>
            <a:ext cx="6789300" cy="29646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AutoNum type="arabicPeriod"/>
              <a:defRPr sz="1250"/>
            </a:lvl1pPr>
            <a:lvl2pPr marL="914400" lvl="1" indent="-298450" rtl="0">
              <a:spcBef>
                <a:spcPts val="0"/>
              </a:spcBef>
              <a:spcAft>
                <a:spcPts val="0"/>
              </a:spcAft>
              <a:buClr>
                <a:schemeClr val="dk1"/>
              </a:buClr>
              <a:buSzPts val="1100"/>
              <a:buFont typeface="Muli"/>
              <a:buAutoNum type="alphaLcPeriod"/>
              <a:defRPr/>
            </a:lvl2pPr>
            <a:lvl3pPr marL="1371600" lvl="2" indent="-298450" rtl="0">
              <a:spcBef>
                <a:spcPts val="1600"/>
              </a:spcBef>
              <a:spcAft>
                <a:spcPts val="0"/>
              </a:spcAft>
              <a:buClr>
                <a:schemeClr val="dk1"/>
              </a:buClr>
              <a:buSzPts val="1100"/>
              <a:buFont typeface="Muli"/>
              <a:buAutoNum type="romanLcPeriod"/>
              <a:defRPr/>
            </a:lvl3pPr>
            <a:lvl4pPr marL="1828800" lvl="3" indent="-298450" rtl="0">
              <a:spcBef>
                <a:spcPts val="1600"/>
              </a:spcBef>
              <a:spcAft>
                <a:spcPts val="0"/>
              </a:spcAft>
              <a:buClr>
                <a:schemeClr val="dk1"/>
              </a:buClr>
              <a:buSzPts val="1100"/>
              <a:buFont typeface="Muli"/>
              <a:buAutoNum type="arabicPeriod"/>
              <a:defRPr/>
            </a:lvl4pPr>
            <a:lvl5pPr marL="2286000" lvl="4" indent="-298450" rtl="0">
              <a:spcBef>
                <a:spcPts val="1600"/>
              </a:spcBef>
              <a:spcAft>
                <a:spcPts val="0"/>
              </a:spcAft>
              <a:buClr>
                <a:schemeClr val="dk1"/>
              </a:buClr>
              <a:buSzPts val="1100"/>
              <a:buFont typeface="Muli"/>
              <a:buAutoNum type="alphaLcPeriod"/>
              <a:defRPr/>
            </a:lvl5pPr>
            <a:lvl6pPr marL="2743200" lvl="5" indent="-298450" rtl="0">
              <a:spcBef>
                <a:spcPts val="1600"/>
              </a:spcBef>
              <a:spcAft>
                <a:spcPts val="0"/>
              </a:spcAft>
              <a:buClr>
                <a:schemeClr val="dk1"/>
              </a:buClr>
              <a:buSzPts val="1100"/>
              <a:buFont typeface="Muli"/>
              <a:buAutoNum type="romanLcPeriod"/>
              <a:defRPr/>
            </a:lvl6pPr>
            <a:lvl7pPr marL="3200400" lvl="6" indent="-298450" rtl="0">
              <a:spcBef>
                <a:spcPts val="1600"/>
              </a:spcBef>
              <a:spcAft>
                <a:spcPts val="0"/>
              </a:spcAft>
              <a:buClr>
                <a:schemeClr val="dk1"/>
              </a:buClr>
              <a:buSzPts val="1100"/>
              <a:buFont typeface="Muli"/>
              <a:buAutoNum type="arabicPeriod"/>
              <a:defRPr/>
            </a:lvl7pPr>
            <a:lvl8pPr marL="3657600" lvl="7" indent="-298450" rtl="0">
              <a:spcBef>
                <a:spcPts val="1600"/>
              </a:spcBef>
              <a:spcAft>
                <a:spcPts val="0"/>
              </a:spcAft>
              <a:buClr>
                <a:schemeClr val="dk1"/>
              </a:buClr>
              <a:buSzPts val="1100"/>
              <a:buFont typeface="Muli"/>
              <a:buAutoNum type="alphaLcPeriod"/>
              <a:defRPr/>
            </a:lvl8pPr>
            <a:lvl9pPr marL="4114800" lvl="8" indent="-298450" rtl="0">
              <a:spcBef>
                <a:spcPts val="1600"/>
              </a:spcBef>
              <a:spcAft>
                <a:spcPts val="1600"/>
              </a:spcAft>
              <a:buClr>
                <a:schemeClr val="dk1"/>
              </a:buClr>
              <a:buSzPts val="1100"/>
              <a:buFont typeface="Muli"/>
              <a:buAutoNum type="romanLcPeriod"/>
              <a:defRPr/>
            </a:lvl9pPr>
          </a:lstStyle>
          <a:p>
            <a:endParaRPr/>
          </a:p>
        </p:txBody>
      </p:sp>
      <p:sp>
        <p:nvSpPr>
          <p:cNvPr id="252" name="Google Shape;252;p2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3" name="Google Shape;253;p24"/>
          <p:cNvGrpSpPr/>
          <p:nvPr/>
        </p:nvGrpSpPr>
        <p:grpSpPr>
          <a:xfrm>
            <a:off x="-3860422" y="0"/>
            <a:ext cx="13004386" cy="9096660"/>
            <a:chOff x="-3860422" y="0"/>
            <a:chExt cx="13004386" cy="9096660"/>
          </a:xfrm>
        </p:grpSpPr>
        <p:sp>
          <p:nvSpPr>
            <p:cNvPr id="254" name="Google Shape;254;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rot="3600617">
              <a:off x="-2990262" y="34718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4"/>
          <p:cNvSpPr/>
          <p:nvPr/>
        </p:nvSpPr>
        <p:spPr>
          <a:xfrm>
            <a:off x="605691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4"/>
          <p:cNvGrpSpPr/>
          <p:nvPr/>
        </p:nvGrpSpPr>
        <p:grpSpPr>
          <a:xfrm>
            <a:off x="-3860422" y="0"/>
            <a:ext cx="13004386" cy="9096660"/>
            <a:chOff x="-3860422" y="0"/>
            <a:chExt cx="13004386" cy="9096660"/>
          </a:xfrm>
        </p:grpSpPr>
        <p:sp>
          <p:nvSpPr>
            <p:cNvPr id="259" name="Google Shape;259;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rgbClr val="FD9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rot="3600617">
              <a:off x="-2990262" y="3471840"/>
              <a:ext cx="4754679" cy="4754939"/>
            </a:xfrm>
            <a:prstGeom prst="blockArc">
              <a:avLst>
                <a:gd name="adj1" fmla="val 10800000"/>
                <a:gd name="adj2" fmla="val 1513511"/>
                <a:gd name="adj3" fmla="val 19164"/>
              </a:avLst>
            </a:pr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263"/>
        <p:cNvGrpSpPr/>
        <p:nvPr/>
      </p:nvGrpSpPr>
      <p:grpSpPr>
        <a:xfrm>
          <a:off x="0" y="0"/>
          <a:ext cx="0" cy="0"/>
          <a:chOff x="0" y="0"/>
          <a:chExt cx="0" cy="0"/>
        </a:xfrm>
      </p:grpSpPr>
      <p:grpSp>
        <p:nvGrpSpPr>
          <p:cNvPr id="264" name="Google Shape;264;p26"/>
          <p:cNvGrpSpPr/>
          <p:nvPr/>
        </p:nvGrpSpPr>
        <p:grpSpPr>
          <a:xfrm>
            <a:off x="66" y="5"/>
            <a:ext cx="9143934" cy="5143438"/>
            <a:chOff x="66" y="5"/>
            <a:chExt cx="9143934" cy="5143438"/>
          </a:xfrm>
        </p:grpSpPr>
        <p:sp>
          <p:nvSpPr>
            <p:cNvPr id="265" name="Google Shape;265;p26"/>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524811" y="1775715"/>
              <a:ext cx="8441422" cy="1402732"/>
              <a:chOff x="524811" y="-71085"/>
              <a:chExt cx="8441422" cy="1402732"/>
            </a:xfrm>
          </p:grpSpPr>
          <p:sp>
            <p:nvSpPr>
              <p:cNvPr id="268" name="Google Shape;268;p26"/>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6"/>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2">
    <p:spTree>
      <p:nvGrpSpPr>
        <p:cNvPr id="1" name="Shape 272"/>
        <p:cNvGrpSpPr/>
        <p:nvPr/>
      </p:nvGrpSpPr>
      <p:grpSpPr>
        <a:xfrm>
          <a:off x="0" y="0"/>
          <a:ext cx="0" cy="0"/>
          <a:chOff x="0" y="0"/>
          <a:chExt cx="0" cy="0"/>
        </a:xfrm>
      </p:grpSpPr>
      <p:grpSp>
        <p:nvGrpSpPr>
          <p:cNvPr id="273" name="Google Shape;273;p27"/>
          <p:cNvGrpSpPr/>
          <p:nvPr/>
        </p:nvGrpSpPr>
        <p:grpSpPr>
          <a:xfrm>
            <a:off x="-570751" y="0"/>
            <a:ext cx="9714795" cy="5144278"/>
            <a:chOff x="-570751" y="0"/>
            <a:chExt cx="9714795" cy="5144278"/>
          </a:xfrm>
        </p:grpSpPr>
        <p:sp>
          <p:nvSpPr>
            <p:cNvPr id="274" name="Google Shape;274;p27"/>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7"/>
            <p:cNvGrpSpPr/>
            <p:nvPr/>
          </p:nvGrpSpPr>
          <p:grpSpPr>
            <a:xfrm>
              <a:off x="246061" y="1412165"/>
              <a:ext cx="8720172" cy="1766282"/>
              <a:chOff x="246061" y="-434635"/>
              <a:chExt cx="8720172" cy="1766282"/>
            </a:xfrm>
          </p:grpSpPr>
          <p:sp>
            <p:nvSpPr>
              <p:cNvPr id="278" name="Google Shape;278;p27"/>
              <p:cNvSpPr/>
              <p:nvPr/>
            </p:nvSpPr>
            <p:spPr>
              <a:xfrm>
                <a:off x="246061" y="-43463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3">
    <p:spTree>
      <p:nvGrpSpPr>
        <p:cNvPr id="1" name="Shape 281"/>
        <p:cNvGrpSpPr/>
        <p:nvPr/>
      </p:nvGrpSpPr>
      <p:grpSpPr>
        <a:xfrm>
          <a:off x="0" y="0"/>
          <a:ext cx="0" cy="0"/>
          <a:chOff x="0" y="0"/>
          <a:chExt cx="0" cy="0"/>
        </a:xfrm>
      </p:grpSpPr>
      <p:grpSp>
        <p:nvGrpSpPr>
          <p:cNvPr id="282" name="Google Shape;282;p28"/>
          <p:cNvGrpSpPr/>
          <p:nvPr/>
        </p:nvGrpSpPr>
        <p:grpSpPr>
          <a:xfrm rot="10800000" flipH="1">
            <a:off x="-30" y="192978"/>
            <a:ext cx="9186530" cy="5028462"/>
            <a:chOff x="-74390" y="-43"/>
            <a:chExt cx="9186530" cy="5028462"/>
          </a:xfrm>
        </p:grpSpPr>
        <p:sp>
          <p:nvSpPr>
            <p:cNvPr id="283" name="Google Shape;283;p28"/>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a:off x="0" y="0"/>
            <a:ext cx="9137824" cy="5133101"/>
            <a:chOff x="0" y="0"/>
            <a:chExt cx="9137824" cy="5133101"/>
          </a:xfrm>
        </p:grpSpPr>
        <p:sp>
          <p:nvSpPr>
            <p:cNvPr id="24" name="Google Shape;24;p3"/>
            <p:cNvSpPr/>
            <p:nvPr/>
          </p:nvSpPr>
          <p:spPr>
            <a:xfrm rot="10800000">
              <a:off x="7722839" y="4042618"/>
              <a:ext cx="1414985" cy="1090482"/>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1795905" y="186181"/>
              <a:ext cx="6030168" cy="4556029"/>
              <a:chOff x="1795905" y="186181"/>
              <a:chExt cx="6030168" cy="4556029"/>
            </a:xfrm>
          </p:grpSpPr>
          <p:sp>
            <p:nvSpPr>
              <p:cNvPr id="27" name="Google Shape;27;p3"/>
              <p:cNvSpPr/>
              <p:nvPr/>
            </p:nvSpPr>
            <p:spPr>
              <a:xfrm>
                <a:off x="2827650" y="827400"/>
                <a:ext cx="3488700" cy="348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9507153">
                <a:off x="1827046" y="1574774"/>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txBox="1">
            <a:spLocks noGrp="1"/>
          </p:cNvSpPr>
          <p:nvPr>
            <p:ph type="title" hasCustomPrompt="1"/>
          </p:nvPr>
        </p:nvSpPr>
        <p:spPr>
          <a:xfrm>
            <a:off x="3618075" y="1491425"/>
            <a:ext cx="1907700" cy="91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2" name="Google Shape;32;p3"/>
          <p:cNvSpPr txBox="1">
            <a:spLocks noGrp="1"/>
          </p:cNvSpPr>
          <p:nvPr>
            <p:ph type="title" idx="2"/>
          </p:nvPr>
        </p:nvSpPr>
        <p:spPr>
          <a:xfrm>
            <a:off x="1408350" y="2319230"/>
            <a:ext cx="6327300" cy="11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4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1361825" y="3192701"/>
            <a:ext cx="6420300" cy="55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grpSp>
        <p:nvGrpSpPr>
          <p:cNvPr id="35" name="Google Shape;35;p4"/>
          <p:cNvGrpSpPr/>
          <p:nvPr/>
        </p:nvGrpSpPr>
        <p:grpSpPr>
          <a:xfrm>
            <a:off x="-1" y="0"/>
            <a:ext cx="9144046" cy="5188037"/>
            <a:chOff x="-1" y="0"/>
            <a:chExt cx="9144046" cy="5188037"/>
          </a:xfrm>
        </p:grpSpPr>
        <p:sp>
          <p:nvSpPr>
            <p:cNvPr id="36" name="Google Shape;36;p4"/>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7961666" y="3864230"/>
              <a:ext cx="337407" cy="924597"/>
              <a:chOff x="8514266" y="1265155"/>
              <a:chExt cx="337407" cy="924597"/>
            </a:xfrm>
          </p:grpSpPr>
          <p:sp>
            <p:nvSpPr>
              <p:cNvPr id="38" name="Google Shape;38;p4"/>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p:nvPr/>
          </p:nvSpPr>
          <p:spPr>
            <a:xfrm>
              <a:off x="6542786" y="0"/>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0800000" flipH="1">
              <a:off x="-1"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atin typeface="Lato"/>
                <a:ea typeface="Lato"/>
                <a:cs typeface="Lato"/>
                <a:sym typeface="Lat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0" y="0"/>
            <a:ext cx="2890022" cy="2725961"/>
            <a:chOff x="0" y="0"/>
            <a:chExt cx="2890022" cy="2725961"/>
          </a:xfrm>
        </p:grpSpPr>
        <p:sp>
          <p:nvSpPr>
            <p:cNvPr id="59" name="Google Shape;59;p6"/>
            <p:cNvSpPr/>
            <p:nvPr/>
          </p:nvSpPr>
          <p:spPr>
            <a:xfrm flipH="1">
              <a:off x="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343011" y="18794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grpSp>
        <p:nvGrpSpPr>
          <p:cNvPr id="82" name="Google Shape;82;p10"/>
          <p:cNvGrpSpPr/>
          <p:nvPr/>
        </p:nvGrpSpPr>
        <p:grpSpPr>
          <a:xfrm>
            <a:off x="-131332" y="-56329"/>
            <a:ext cx="9296582" cy="2290182"/>
            <a:chOff x="-131332" y="-56329"/>
            <a:chExt cx="9296582" cy="2290182"/>
          </a:xfrm>
        </p:grpSpPr>
        <p:sp>
          <p:nvSpPr>
            <p:cNvPr id="83" name="Google Shape;83;p10"/>
            <p:cNvSpPr/>
            <p:nvPr/>
          </p:nvSpPr>
          <p:spPr>
            <a:xfrm rot="5400000">
              <a:off x="-358509" y="170848"/>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21"/>
        <p:cNvGrpSpPr/>
        <p:nvPr/>
      </p:nvGrpSpPr>
      <p:grpSpPr>
        <a:xfrm>
          <a:off x="0" y="0"/>
          <a:ext cx="0" cy="0"/>
          <a:chOff x="0" y="0"/>
          <a:chExt cx="0" cy="0"/>
        </a:xfrm>
      </p:grpSpPr>
      <p:grpSp>
        <p:nvGrpSpPr>
          <p:cNvPr id="122" name="Google Shape;122;p14"/>
          <p:cNvGrpSpPr/>
          <p:nvPr/>
        </p:nvGrpSpPr>
        <p:grpSpPr>
          <a:xfrm>
            <a:off x="-25" y="1144975"/>
            <a:ext cx="10154363" cy="4076474"/>
            <a:chOff x="-25" y="1144975"/>
            <a:chExt cx="10154363" cy="4076474"/>
          </a:xfrm>
        </p:grpSpPr>
        <p:grpSp>
          <p:nvGrpSpPr>
            <p:cNvPr id="123" name="Google Shape;123;p14"/>
            <p:cNvGrpSpPr/>
            <p:nvPr/>
          </p:nvGrpSpPr>
          <p:grpSpPr>
            <a:xfrm>
              <a:off x="-25" y="1144975"/>
              <a:ext cx="9143989" cy="3988114"/>
              <a:chOff x="-25" y="1144975"/>
              <a:chExt cx="9143989" cy="3988114"/>
            </a:xfrm>
          </p:grpSpPr>
          <p:sp>
            <p:nvSpPr>
              <p:cNvPr id="124" name="Google Shape;124;p1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4"/>
              <p:cNvGrpSpPr/>
              <p:nvPr/>
            </p:nvGrpSpPr>
            <p:grpSpPr>
              <a:xfrm>
                <a:off x="5107548" y="1144975"/>
                <a:ext cx="2934922" cy="3851584"/>
                <a:chOff x="5075688" y="1176835"/>
                <a:chExt cx="2934922" cy="3851584"/>
              </a:xfrm>
            </p:grpSpPr>
            <p:sp>
              <p:nvSpPr>
                <p:cNvPr id="126" name="Google Shape;126;p14"/>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4"/>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p:nvPr/>
          </p:nvSpPr>
          <p:spPr>
            <a:xfrm flipH="1">
              <a:off x="6973774"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8"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4"/>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2" name="Google Shape;132;p14"/>
          <p:cNvSpPr txBox="1">
            <a:spLocks noGrp="1"/>
          </p:cNvSpPr>
          <p:nvPr>
            <p:ph type="subTitle" idx="1"/>
          </p:nvPr>
        </p:nvSpPr>
        <p:spPr>
          <a:xfrm>
            <a:off x="1818850" y="2076575"/>
            <a:ext cx="5506200" cy="7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TITLE_AND_BODY_1_1">
    <p:spTree>
      <p:nvGrpSpPr>
        <p:cNvPr id="1" name="Shape 148"/>
        <p:cNvGrpSpPr/>
        <p:nvPr/>
      </p:nvGrpSpPr>
      <p:grpSpPr>
        <a:xfrm>
          <a:off x="0" y="0"/>
          <a:ext cx="0" cy="0"/>
          <a:chOff x="0" y="0"/>
          <a:chExt cx="0" cy="0"/>
        </a:xfrm>
      </p:grpSpPr>
      <p:grpSp>
        <p:nvGrpSpPr>
          <p:cNvPr id="149" name="Google Shape;149;p16"/>
          <p:cNvGrpSpPr/>
          <p:nvPr/>
        </p:nvGrpSpPr>
        <p:grpSpPr>
          <a:xfrm>
            <a:off x="-2984950" y="-52225"/>
            <a:ext cx="12150200" cy="5266583"/>
            <a:chOff x="-2984950" y="-52225"/>
            <a:chExt cx="12150200" cy="5266583"/>
          </a:xfrm>
        </p:grpSpPr>
        <p:sp>
          <p:nvSpPr>
            <p:cNvPr id="150" name="Google Shape;150;p16"/>
            <p:cNvSpPr/>
            <p:nvPr/>
          </p:nvSpPr>
          <p:spPr>
            <a:xfrm rot="10800000" flipH="1">
              <a:off x="-7434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98495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rot="10800000" flipH="1">
              <a:off x="2427460" y="-522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txBox="1">
            <a:spLocks noGrp="1"/>
          </p:cNvSpPr>
          <p:nvPr>
            <p:ph type="title"/>
          </p:nvPr>
        </p:nvSpPr>
        <p:spPr>
          <a:xfrm>
            <a:off x="713850" y="1723150"/>
            <a:ext cx="3496200" cy="78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5" name="Google Shape;155;p16"/>
          <p:cNvSpPr txBox="1">
            <a:spLocks noGrp="1"/>
          </p:cNvSpPr>
          <p:nvPr>
            <p:ph type="subTitle" idx="1"/>
          </p:nvPr>
        </p:nvSpPr>
        <p:spPr>
          <a:xfrm>
            <a:off x="713850" y="2510350"/>
            <a:ext cx="3196800" cy="12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6" name="Google Shape;156;p16"/>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TITLE_AND_BODY_1_3_1_1">
    <p:spTree>
      <p:nvGrpSpPr>
        <p:cNvPr id="1" name="Shape 184"/>
        <p:cNvGrpSpPr/>
        <p:nvPr/>
      </p:nvGrpSpPr>
      <p:grpSpPr>
        <a:xfrm>
          <a:off x="0" y="0"/>
          <a:ext cx="0" cy="0"/>
          <a:chOff x="0" y="0"/>
          <a:chExt cx="0" cy="0"/>
        </a:xfrm>
      </p:grpSpPr>
      <p:grpSp>
        <p:nvGrpSpPr>
          <p:cNvPr id="185" name="Google Shape;185;p19"/>
          <p:cNvGrpSpPr/>
          <p:nvPr/>
        </p:nvGrpSpPr>
        <p:grpSpPr>
          <a:xfrm>
            <a:off x="-152410" y="0"/>
            <a:ext cx="9338910" cy="5221448"/>
            <a:chOff x="-152410" y="0"/>
            <a:chExt cx="9338910" cy="5221448"/>
          </a:xfrm>
        </p:grpSpPr>
        <p:sp>
          <p:nvSpPr>
            <p:cNvPr id="186" name="Google Shape;186;p19"/>
            <p:cNvSpPr/>
            <p:nvPr/>
          </p:nvSpPr>
          <p:spPr>
            <a:xfrm rot="10800000" flipH="1">
              <a:off x="-152410" y="3991667"/>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a:off x="524811" y="1775715"/>
              <a:ext cx="8661689" cy="3445733"/>
              <a:chOff x="524811" y="1775715"/>
              <a:chExt cx="8661689" cy="3445733"/>
            </a:xfrm>
          </p:grpSpPr>
          <p:sp>
            <p:nvSpPr>
              <p:cNvPr id="188" name="Google Shape;188;p19"/>
              <p:cNvSpPr/>
              <p:nvPr/>
            </p:nvSpPr>
            <p:spPr>
              <a:xfrm flipH="1">
                <a:off x="5389067"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txBox="1">
            <a:spLocks noGrp="1"/>
          </p:cNvSpPr>
          <p:nvPr>
            <p:ph type="subTitle" idx="1"/>
          </p:nvPr>
        </p:nvSpPr>
        <p:spPr>
          <a:xfrm>
            <a:off x="713850" y="2553750"/>
            <a:ext cx="1284000" cy="83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atin typeface="Black Han Sans"/>
                <a:ea typeface="Black Han Sans"/>
                <a:cs typeface="Black Han Sans"/>
                <a:sym typeface="Black Han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92" name="Google Shape;192;p19"/>
          <p:cNvSpPr txBox="1">
            <a:spLocks noGrp="1"/>
          </p:cNvSpPr>
          <p:nvPr>
            <p:ph type="body" idx="2"/>
          </p:nvPr>
        </p:nvSpPr>
        <p:spPr>
          <a:xfrm>
            <a:off x="713850" y="3387750"/>
            <a:ext cx="3160800" cy="108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3" name="Google Shape;193;p1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Black Han Sans"/>
              <a:buNone/>
              <a:defRPr sz="2800">
                <a:solidFill>
                  <a:schemeClr val="accent4"/>
                </a:solidFill>
                <a:latin typeface="Black Han Sans"/>
                <a:ea typeface="Black Han Sans"/>
                <a:cs typeface="Black Han Sans"/>
                <a:sym typeface="Black Han Sans"/>
              </a:defRPr>
            </a:lvl1pPr>
            <a:lvl2pPr lvl="1">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2pPr>
            <a:lvl3pPr lvl="2">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3pPr>
            <a:lvl4pPr lvl="3">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4pPr>
            <a:lvl5pPr lvl="4">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5pPr>
            <a:lvl6pPr lvl="5">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6pPr>
            <a:lvl7pPr lvl="6">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7pPr>
            <a:lvl8pPr lvl="7">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8pPr>
            <a:lvl9pPr lvl="8">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Lato"/>
              <a:buChar char="●"/>
              <a:defRPr>
                <a:solidFill>
                  <a:schemeClr val="accent4"/>
                </a:solidFill>
                <a:latin typeface="Lato"/>
                <a:ea typeface="Lato"/>
                <a:cs typeface="Lato"/>
                <a:sym typeface="Lato"/>
              </a:defRPr>
            </a:lvl1pPr>
            <a:lvl2pPr marL="914400" lvl="1"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2pPr>
            <a:lvl3pPr marL="1371600" lvl="2"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3pPr>
            <a:lvl4pPr marL="1828800" lvl="3"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4pPr>
            <a:lvl5pPr marL="2286000" lvl="4"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5pPr>
            <a:lvl6pPr marL="2743200" lvl="5"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6pPr>
            <a:lvl7pPr marL="3200400" lvl="6"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7pPr>
            <a:lvl8pPr marL="3657600" lvl="7"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8pPr>
            <a:lvl9pPr marL="4114800" lvl="8" indent="-317500">
              <a:lnSpc>
                <a:spcPct val="100000"/>
              </a:lnSpc>
              <a:spcBef>
                <a:spcPts val="1600"/>
              </a:spcBef>
              <a:spcAft>
                <a:spcPts val="1600"/>
              </a:spcAft>
              <a:buClr>
                <a:schemeClr val="accent4"/>
              </a:buClr>
              <a:buSzPts val="1400"/>
              <a:buFont typeface="Lato"/>
              <a:buChar char="■"/>
              <a:defRPr>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 id="2147483660" r:id="rId7"/>
    <p:sldLayoutId id="2147483662" r:id="rId8"/>
    <p:sldLayoutId id="2147483665" r:id="rId9"/>
    <p:sldLayoutId id="2147483666" r:id="rId10"/>
    <p:sldLayoutId id="2147483668" r:id="rId11"/>
    <p:sldLayoutId id="2147483669" r:id="rId12"/>
    <p:sldLayoutId id="2147483670" r:id="rId13"/>
    <p:sldLayoutId id="2147483671" r:id="rId14"/>
    <p:sldLayoutId id="2147483672" r:id="rId15"/>
    <p:sldLayoutId id="2147483673" r:id="rId16"/>
    <p:sldLayoutId id="214748367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gauthamp10/google-playstore-app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4"/>
        <p:cNvGrpSpPr/>
        <p:nvPr/>
      </p:nvGrpSpPr>
      <p:grpSpPr>
        <a:xfrm>
          <a:off x="0" y="0"/>
          <a:ext cx="0" cy="0"/>
          <a:chOff x="0" y="0"/>
          <a:chExt cx="0" cy="0"/>
        </a:xfrm>
      </p:grpSpPr>
      <p:sp>
        <p:nvSpPr>
          <p:cNvPr id="295" name="Google Shape;295;p31"/>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p>
            <a:pPr lvl="0"/>
            <a:r>
              <a:rPr lang="en-SG" sz="3600" dirty="0"/>
              <a:t>PCDS0220_DS105 </a:t>
            </a:r>
            <a:r>
              <a:rPr lang="en-SG" sz="3200" dirty="0"/>
              <a:t>Machine Learning</a:t>
            </a:r>
            <a:endParaRPr sz="3200" b="0" dirty="0"/>
          </a:p>
        </p:txBody>
      </p:sp>
      <p:sp>
        <p:nvSpPr>
          <p:cNvPr id="296" name="Google Shape;296;p31"/>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Presentation</a:t>
            </a:r>
          </a:p>
          <a:p>
            <a:pPr marL="0" lvl="0" indent="0" algn="l" rtl="0">
              <a:spcBef>
                <a:spcPts val="0"/>
              </a:spcBef>
              <a:spcAft>
                <a:spcPts val="0"/>
              </a:spcAft>
              <a:buNone/>
            </a:pPr>
            <a:r>
              <a:rPr lang="en-US" dirty="0"/>
              <a:t>Liyana Roslie</a:t>
            </a:r>
            <a:endParaRPr dirty="0"/>
          </a:p>
        </p:txBody>
      </p:sp>
      <p:grpSp>
        <p:nvGrpSpPr>
          <p:cNvPr id="297" name="Google Shape;297;p31"/>
          <p:cNvGrpSpPr/>
          <p:nvPr/>
        </p:nvGrpSpPr>
        <p:grpSpPr>
          <a:xfrm>
            <a:off x="179589" y="1353762"/>
            <a:ext cx="9144027" cy="3789738"/>
            <a:chOff x="-25" y="1343351"/>
            <a:chExt cx="9144027" cy="3789738"/>
          </a:xfrm>
        </p:grpSpPr>
        <p:sp>
          <p:nvSpPr>
            <p:cNvPr id="298" name="Google Shape;298;p31"/>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283536" y="2616411"/>
              <a:ext cx="677302" cy="381465"/>
            </a:xfrm>
            <a:custGeom>
              <a:avLst/>
              <a:gdLst/>
              <a:ahLst/>
              <a:cxnLst/>
              <a:rect l="l" t="t" r="r" b="b"/>
              <a:pathLst>
                <a:path w="9302" h="5239" extrusionOk="0">
                  <a:moveTo>
                    <a:pt x="4378" y="1"/>
                  </a:moveTo>
                  <a:cubicBezTo>
                    <a:pt x="4276" y="1"/>
                    <a:pt x="4182" y="15"/>
                    <a:pt x="4099" y="47"/>
                  </a:cubicBezTo>
                  <a:cubicBezTo>
                    <a:pt x="3967" y="445"/>
                    <a:pt x="4066" y="547"/>
                    <a:pt x="4430" y="894"/>
                  </a:cubicBezTo>
                  <a:cubicBezTo>
                    <a:pt x="4525" y="989"/>
                    <a:pt x="4810" y="1159"/>
                    <a:pt x="4875" y="1275"/>
                  </a:cubicBezTo>
                  <a:cubicBezTo>
                    <a:pt x="4964" y="1435"/>
                    <a:pt x="4964" y="1435"/>
                    <a:pt x="4875" y="1537"/>
                  </a:cubicBezTo>
                  <a:cubicBezTo>
                    <a:pt x="4810" y="1608"/>
                    <a:pt x="4474" y="1718"/>
                    <a:pt x="4379" y="1728"/>
                  </a:cubicBezTo>
                  <a:cubicBezTo>
                    <a:pt x="4274" y="1736"/>
                    <a:pt x="4176" y="1740"/>
                    <a:pt x="4084" y="1740"/>
                  </a:cubicBezTo>
                  <a:cubicBezTo>
                    <a:pt x="3406" y="1740"/>
                    <a:pt x="3020" y="1537"/>
                    <a:pt x="2613" y="1363"/>
                  </a:cubicBezTo>
                  <a:cubicBezTo>
                    <a:pt x="2255" y="1211"/>
                    <a:pt x="2004" y="1109"/>
                    <a:pt x="1663" y="925"/>
                  </a:cubicBezTo>
                  <a:cubicBezTo>
                    <a:pt x="1415" y="792"/>
                    <a:pt x="736" y="500"/>
                    <a:pt x="353" y="500"/>
                  </a:cubicBezTo>
                  <a:cubicBezTo>
                    <a:pt x="207" y="500"/>
                    <a:pt x="105" y="542"/>
                    <a:pt x="85" y="652"/>
                  </a:cubicBezTo>
                  <a:cubicBezTo>
                    <a:pt x="0" y="1357"/>
                    <a:pt x="939" y="2139"/>
                    <a:pt x="1552" y="2494"/>
                  </a:cubicBezTo>
                  <a:cubicBezTo>
                    <a:pt x="2164" y="2847"/>
                    <a:pt x="2899" y="2881"/>
                    <a:pt x="3593" y="3017"/>
                  </a:cubicBezTo>
                  <a:cubicBezTo>
                    <a:pt x="4005" y="3099"/>
                    <a:pt x="4410" y="3245"/>
                    <a:pt x="4845" y="3405"/>
                  </a:cubicBezTo>
                  <a:cubicBezTo>
                    <a:pt x="5283" y="3568"/>
                    <a:pt x="5634" y="3861"/>
                    <a:pt x="5814" y="4290"/>
                  </a:cubicBezTo>
                  <a:cubicBezTo>
                    <a:pt x="5947" y="4603"/>
                    <a:pt x="6145" y="4871"/>
                    <a:pt x="6410" y="5082"/>
                  </a:cubicBezTo>
                  <a:cubicBezTo>
                    <a:pt x="6561" y="5205"/>
                    <a:pt x="6755" y="5239"/>
                    <a:pt x="6952" y="5239"/>
                  </a:cubicBezTo>
                  <a:cubicBezTo>
                    <a:pt x="7056" y="5239"/>
                    <a:pt x="7162" y="5229"/>
                    <a:pt x="7263" y="5218"/>
                  </a:cubicBezTo>
                  <a:cubicBezTo>
                    <a:pt x="7659" y="5178"/>
                    <a:pt x="8050" y="5137"/>
                    <a:pt x="8444" y="5096"/>
                  </a:cubicBezTo>
                  <a:lnTo>
                    <a:pt x="9016" y="4980"/>
                  </a:lnTo>
                  <a:cubicBezTo>
                    <a:pt x="9022" y="4982"/>
                    <a:pt x="9028" y="4983"/>
                    <a:pt x="9034" y="4983"/>
                  </a:cubicBezTo>
                  <a:cubicBezTo>
                    <a:pt x="9156" y="4983"/>
                    <a:pt x="9167" y="4562"/>
                    <a:pt x="9190" y="4426"/>
                  </a:cubicBezTo>
                  <a:cubicBezTo>
                    <a:pt x="9301" y="3796"/>
                    <a:pt x="9039" y="3208"/>
                    <a:pt x="8601" y="2367"/>
                  </a:cubicBezTo>
                  <a:cubicBezTo>
                    <a:pt x="8523" y="2214"/>
                    <a:pt x="8393" y="2065"/>
                    <a:pt x="8169" y="1864"/>
                  </a:cubicBezTo>
                  <a:cubicBezTo>
                    <a:pt x="7842" y="1578"/>
                    <a:pt x="7505" y="1456"/>
                    <a:pt x="7304" y="1363"/>
                  </a:cubicBezTo>
                  <a:cubicBezTo>
                    <a:pt x="6801" y="1139"/>
                    <a:pt x="6461" y="938"/>
                    <a:pt x="6230" y="775"/>
                  </a:cubicBezTo>
                  <a:cubicBezTo>
                    <a:pt x="5815" y="479"/>
                    <a:pt x="4965" y="1"/>
                    <a:pt x="4378" y="1"/>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609520" y="2831354"/>
              <a:ext cx="3330808" cy="1520325"/>
            </a:xfrm>
            <a:custGeom>
              <a:avLst/>
              <a:gdLst/>
              <a:ahLst/>
              <a:cxnLst/>
              <a:rect l="l" t="t" r="r" b="b"/>
              <a:pathLst>
                <a:path w="45745" h="20880" extrusionOk="0">
                  <a:moveTo>
                    <a:pt x="30796" y="0"/>
                  </a:moveTo>
                  <a:cubicBezTo>
                    <a:pt x="28260" y="0"/>
                    <a:pt x="25705" y="739"/>
                    <a:pt x="23476" y="1977"/>
                  </a:cubicBezTo>
                  <a:cubicBezTo>
                    <a:pt x="20213" y="3791"/>
                    <a:pt x="17594" y="6594"/>
                    <a:pt x="15471" y="9667"/>
                  </a:cubicBezTo>
                  <a:cubicBezTo>
                    <a:pt x="14620" y="10893"/>
                    <a:pt x="13585" y="12321"/>
                    <a:pt x="12092" y="12321"/>
                  </a:cubicBezTo>
                  <a:cubicBezTo>
                    <a:pt x="12085" y="12321"/>
                    <a:pt x="12078" y="12321"/>
                    <a:pt x="12071" y="12321"/>
                  </a:cubicBezTo>
                  <a:cubicBezTo>
                    <a:pt x="11374" y="12317"/>
                    <a:pt x="10711" y="11974"/>
                    <a:pt x="10176" y="11520"/>
                  </a:cubicBezTo>
                  <a:cubicBezTo>
                    <a:pt x="7172" y="8976"/>
                    <a:pt x="8006" y="3791"/>
                    <a:pt x="4934" y="1327"/>
                  </a:cubicBezTo>
                  <a:cubicBezTo>
                    <a:pt x="4798" y="1273"/>
                    <a:pt x="4524" y="1253"/>
                    <a:pt x="4181" y="1253"/>
                  </a:cubicBezTo>
                  <a:cubicBezTo>
                    <a:pt x="3485" y="1253"/>
                    <a:pt x="2505" y="1336"/>
                    <a:pt x="1811" y="1389"/>
                  </a:cubicBezTo>
                  <a:cubicBezTo>
                    <a:pt x="1528" y="1412"/>
                    <a:pt x="1082" y="1436"/>
                    <a:pt x="953" y="1688"/>
                  </a:cubicBezTo>
                  <a:cubicBezTo>
                    <a:pt x="55" y="4808"/>
                    <a:pt x="0" y="8136"/>
                    <a:pt x="517" y="11341"/>
                  </a:cubicBezTo>
                  <a:cubicBezTo>
                    <a:pt x="1059" y="14709"/>
                    <a:pt x="2494" y="18291"/>
                    <a:pt x="5559" y="19788"/>
                  </a:cubicBezTo>
                  <a:cubicBezTo>
                    <a:pt x="7334" y="20655"/>
                    <a:pt x="9987" y="20879"/>
                    <a:pt x="11604" y="20879"/>
                  </a:cubicBezTo>
                  <a:cubicBezTo>
                    <a:pt x="11689" y="20879"/>
                    <a:pt x="11771" y="20878"/>
                    <a:pt x="11850" y="20877"/>
                  </a:cubicBezTo>
                  <a:cubicBezTo>
                    <a:pt x="13701" y="20850"/>
                    <a:pt x="15300" y="20680"/>
                    <a:pt x="16927" y="19792"/>
                  </a:cubicBezTo>
                  <a:lnTo>
                    <a:pt x="45512" y="19792"/>
                  </a:lnTo>
                  <a:cubicBezTo>
                    <a:pt x="45744" y="16189"/>
                    <a:pt x="45002" y="10888"/>
                    <a:pt x="43356" y="7673"/>
                  </a:cubicBezTo>
                  <a:cubicBezTo>
                    <a:pt x="41712" y="4457"/>
                    <a:pt x="37735" y="1545"/>
                    <a:pt x="34278" y="501"/>
                  </a:cubicBezTo>
                  <a:cubicBezTo>
                    <a:pt x="33145" y="159"/>
                    <a:pt x="31973" y="0"/>
                    <a:pt x="3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318159" y="3719234"/>
              <a:ext cx="50386" cy="558253"/>
            </a:xfrm>
            <a:custGeom>
              <a:avLst/>
              <a:gdLst/>
              <a:ahLst/>
              <a:cxnLst/>
              <a:rect l="l" t="t" r="r" b="b"/>
              <a:pathLst>
                <a:path w="692" h="7667" extrusionOk="0">
                  <a:moveTo>
                    <a:pt x="50" y="1"/>
                  </a:moveTo>
                  <a:cubicBezTo>
                    <a:pt x="32" y="1"/>
                    <a:pt x="12" y="17"/>
                    <a:pt x="18" y="41"/>
                  </a:cubicBezTo>
                  <a:cubicBezTo>
                    <a:pt x="287" y="1307"/>
                    <a:pt x="420" y="2610"/>
                    <a:pt x="376" y="3899"/>
                  </a:cubicBezTo>
                  <a:cubicBezTo>
                    <a:pt x="335" y="5121"/>
                    <a:pt x="1" y="6383"/>
                    <a:pt x="86" y="7598"/>
                  </a:cubicBezTo>
                  <a:cubicBezTo>
                    <a:pt x="90" y="7641"/>
                    <a:pt x="125" y="7667"/>
                    <a:pt x="161" y="7667"/>
                  </a:cubicBezTo>
                  <a:cubicBezTo>
                    <a:pt x="189" y="7667"/>
                    <a:pt x="217" y="7651"/>
                    <a:pt x="229" y="7614"/>
                  </a:cubicBezTo>
                  <a:cubicBezTo>
                    <a:pt x="607" y="6444"/>
                    <a:pt x="651" y="5019"/>
                    <a:pt x="671" y="3791"/>
                  </a:cubicBezTo>
                  <a:cubicBezTo>
                    <a:pt x="692" y="2487"/>
                    <a:pt x="478" y="1266"/>
                    <a:pt x="79" y="25"/>
                  </a:cubicBezTo>
                  <a:cubicBezTo>
                    <a:pt x="75" y="8"/>
                    <a:pt x="63" y="1"/>
                    <a:pt x="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631328" y="3630184"/>
              <a:ext cx="22353" cy="62983"/>
            </a:xfrm>
            <a:custGeom>
              <a:avLst/>
              <a:gdLst/>
              <a:ahLst/>
              <a:cxnLst/>
              <a:rect l="l" t="t" r="r" b="b"/>
              <a:pathLst>
                <a:path w="307" h="865" extrusionOk="0">
                  <a:moveTo>
                    <a:pt x="154" y="1"/>
                  </a:moveTo>
                  <a:cubicBezTo>
                    <a:pt x="120" y="1"/>
                    <a:pt x="85" y="24"/>
                    <a:pt x="82" y="70"/>
                  </a:cubicBezTo>
                  <a:cubicBezTo>
                    <a:pt x="59" y="312"/>
                    <a:pt x="1" y="570"/>
                    <a:pt x="79" y="808"/>
                  </a:cubicBezTo>
                  <a:cubicBezTo>
                    <a:pt x="91" y="846"/>
                    <a:pt x="122" y="865"/>
                    <a:pt x="154" y="865"/>
                  </a:cubicBezTo>
                  <a:cubicBezTo>
                    <a:pt x="185" y="865"/>
                    <a:pt x="217" y="846"/>
                    <a:pt x="228" y="808"/>
                  </a:cubicBezTo>
                  <a:cubicBezTo>
                    <a:pt x="307" y="570"/>
                    <a:pt x="249" y="312"/>
                    <a:pt x="225" y="70"/>
                  </a:cubicBezTo>
                  <a:cubicBezTo>
                    <a:pt x="222" y="24"/>
                    <a:pt x="188"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8736105" y="3735398"/>
              <a:ext cx="13179" cy="44925"/>
            </a:xfrm>
            <a:custGeom>
              <a:avLst/>
              <a:gdLst/>
              <a:ahLst/>
              <a:cxnLst/>
              <a:rect l="l" t="t" r="r" b="b"/>
              <a:pathLst>
                <a:path w="181" h="617" extrusionOk="0">
                  <a:moveTo>
                    <a:pt x="91" y="1"/>
                  </a:moveTo>
                  <a:cubicBezTo>
                    <a:pt x="62" y="1"/>
                    <a:pt x="33" y="20"/>
                    <a:pt x="31" y="57"/>
                  </a:cubicBezTo>
                  <a:cubicBezTo>
                    <a:pt x="28" y="146"/>
                    <a:pt x="25" y="235"/>
                    <a:pt x="21" y="326"/>
                  </a:cubicBezTo>
                  <a:cubicBezTo>
                    <a:pt x="17" y="404"/>
                    <a:pt x="0" y="493"/>
                    <a:pt x="28" y="571"/>
                  </a:cubicBezTo>
                  <a:cubicBezTo>
                    <a:pt x="38" y="602"/>
                    <a:pt x="65" y="617"/>
                    <a:pt x="91" y="617"/>
                  </a:cubicBezTo>
                  <a:cubicBezTo>
                    <a:pt x="117" y="617"/>
                    <a:pt x="144" y="602"/>
                    <a:pt x="154" y="571"/>
                  </a:cubicBezTo>
                  <a:cubicBezTo>
                    <a:pt x="181" y="493"/>
                    <a:pt x="164" y="404"/>
                    <a:pt x="160" y="326"/>
                  </a:cubicBezTo>
                  <a:cubicBezTo>
                    <a:pt x="157" y="235"/>
                    <a:pt x="154" y="146"/>
                    <a:pt x="151" y="57"/>
                  </a:cubicBezTo>
                  <a:cubicBezTo>
                    <a:pt x="149" y="20"/>
                    <a:pt x="120" y="1"/>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719929" y="3462714"/>
              <a:ext cx="16164" cy="61017"/>
            </a:xfrm>
            <a:custGeom>
              <a:avLst/>
              <a:gdLst/>
              <a:ahLst/>
              <a:cxnLst/>
              <a:rect l="l" t="t" r="r" b="b"/>
              <a:pathLst>
                <a:path w="222" h="838" extrusionOk="0">
                  <a:moveTo>
                    <a:pt x="112" y="0"/>
                  </a:moveTo>
                  <a:cubicBezTo>
                    <a:pt x="84" y="0"/>
                    <a:pt x="55" y="19"/>
                    <a:pt x="51" y="57"/>
                  </a:cubicBezTo>
                  <a:cubicBezTo>
                    <a:pt x="48" y="196"/>
                    <a:pt x="41" y="332"/>
                    <a:pt x="34" y="472"/>
                  </a:cubicBezTo>
                  <a:cubicBezTo>
                    <a:pt x="28" y="588"/>
                    <a:pt x="1" y="699"/>
                    <a:pt x="55" y="805"/>
                  </a:cubicBezTo>
                  <a:cubicBezTo>
                    <a:pt x="67" y="827"/>
                    <a:pt x="90" y="838"/>
                    <a:pt x="112" y="838"/>
                  </a:cubicBezTo>
                  <a:cubicBezTo>
                    <a:pt x="135" y="838"/>
                    <a:pt x="157" y="827"/>
                    <a:pt x="167" y="805"/>
                  </a:cubicBezTo>
                  <a:cubicBezTo>
                    <a:pt x="222" y="699"/>
                    <a:pt x="197" y="588"/>
                    <a:pt x="191" y="472"/>
                  </a:cubicBezTo>
                  <a:cubicBezTo>
                    <a:pt x="184" y="332"/>
                    <a:pt x="177" y="196"/>
                    <a:pt x="170" y="57"/>
                  </a:cubicBezTo>
                  <a:cubicBezTo>
                    <a:pt x="169" y="19"/>
                    <a:pt x="141" y="0"/>
                    <a:pt x="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775194" y="3392668"/>
              <a:ext cx="26067" cy="58541"/>
            </a:xfrm>
            <a:custGeom>
              <a:avLst/>
              <a:gdLst/>
              <a:ahLst/>
              <a:cxnLst/>
              <a:rect l="l" t="t" r="r" b="b"/>
              <a:pathLst>
                <a:path w="358" h="804" extrusionOk="0">
                  <a:moveTo>
                    <a:pt x="180" y="1"/>
                  </a:moveTo>
                  <a:cubicBezTo>
                    <a:pt x="141" y="1"/>
                    <a:pt x="102" y="28"/>
                    <a:pt x="96" y="83"/>
                  </a:cubicBezTo>
                  <a:cubicBezTo>
                    <a:pt x="68" y="280"/>
                    <a:pt x="0" y="529"/>
                    <a:pt x="65" y="719"/>
                  </a:cubicBezTo>
                  <a:cubicBezTo>
                    <a:pt x="83" y="775"/>
                    <a:pt x="131" y="803"/>
                    <a:pt x="179" y="803"/>
                  </a:cubicBezTo>
                  <a:cubicBezTo>
                    <a:pt x="226" y="803"/>
                    <a:pt x="274" y="775"/>
                    <a:pt x="293" y="719"/>
                  </a:cubicBezTo>
                  <a:cubicBezTo>
                    <a:pt x="357" y="529"/>
                    <a:pt x="289" y="277"/>
                    <a:pt x="266" y="83"/>
                  </a:cubicBezTo>
                  <a:cubicBezTo>
                    <a:pt x="259" y="28"/>
                    <a:pt x="219"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795217" y="3633824"/>
              <a:ext cx="18203" cy="64293"/>
            </a:xfrm>
            <a:custGeom>
              <a:avLst/>
              <a:gdLst/>
              <a:ahLst/>
              <a:cxnLst/>
              <a:rect l="l" t="t" r="r" b="b"/>
              <a:pathLst>
                <a:path w="250" h="883" extrusionOk="0">
                  <a:moveTo>
                    <a:pt x="125" y="1"/>
                  </a:moveTo>
                  <a:cubicBezTo>
                    <a:pt x="88" y="1"/>
                    <a:pt x="50" y="25"/>
                    <a:pt x="45" y="75"/>
                  </a:cubicBezTo>
                  <a:cubicBezTo>
                    <a:pt x="28" y="326"/>
                    <a:pt x="0" y="565"/>
                    <a:pt x="35" y="816"/>
                  </a:cubicBezTo>
                  <a:cubicBezTo>
                    <a:pt x="42" y="860"/>
                    <a:pt x="83" y="882"/>
                    <a:pt x="125" y="882"/>
                  </a:cubicBezTo>
                  <a:cubicBezTo>
                    <a:pt x="166" y="882"/>
                    <a:pt x="207" y="860"/>
                    <a:pt x="212" y="816"/>
                  </a:cubicBezTo>
                  <a:cubicBezTo>
                    <a:pt x="249" y="565"/>
                    <a:pt x="222" y="326"/>
                    <a:pt x="205" y="75"/>
                  </a:cubicBezTo>
                  <a:cubicBezTo>
                    <a:pt x="200" y="25"/>
                    <a:pt x="162" y="1"/>
                    <a:pt x="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89045" y="3588899"/>
              <a:ext cx="25776" cy="68371"/>
            </a:xfrm>
            <a:custGeom>
              <a:avLst/>
              <a:gdLst/>
              <a:ahLst/>
              <a:cxnLst/>
              <a:rect l="l" t="t" r="r" b="b"/>
              <a:pathLst>
                <a:path w="354" h="939" extrusionOk="0">
                  <a:moveTo>
                    <a:pt x="103" y="0"/>
                  </a:moveTo>
                  <a:cubicBezTo>
                    <a:pt x="50" y="0"/>
                    <a:pt x="0" y="42"/>
                    <a:pt x="17" y="113"/>
                  </a:cubicBezTo>
                  <a:cubicBezTo>
                    <a:pt x="71" y="361"/>
                    <a:pt x="30" y="610"/>
                    <a:pt x="40" y="862"/>
                  </a:cubicBezTo>
                  <a:cubicBezTo>
                    <a:pt x="42" y="910"/>
                    <a:pt x="80" y="939"/>
                    <a:pt x="120" y="939"/>
                  </a:cubicBezTo>
                  <a:cubicBezTo>
                    <a:pt x="144" y="939"/>
                    <a:pt x="170" y="927"/>
                    <a:pt x="187" y="902"/>
                  </a:cubicBezTo>
                  <a:cubicBezTo>
                    <a:pt x="353" y="640"/>
                    <a:pt x="306" y="341"/>
                    <a:pt x="193" y="62"/>
                  </a:cubicBezTo>
                  <a:cubicBezTo>
                    <a:pt x="175" y="20"/>
                    <a:pt x="138" y="0"/>
                    <a:pt x="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847193" y="3559628"/>
              <a:ext cx="168707" cy="714291"/>
            </a:xfrm>
            <a:custGeom>
              <a:avLst/>
              <a:gdLst/>
              <a:ahLst/>
              <a:cxnLst/>
              <a:rect l="l" t="t" r="r" b="b"/>
              <a:pathLst>
                <a:path w="2317" h="9810" extrusionOk="0">
                  <a:moveTo>
                    <a:pt x="2286" y="1"/>
                  </a:moveTo>
                  <a:cubicBezTo>
                    <a:pt x="2276" y="1"/>
                    <a:pt x="2266" y="6"/>
                    <a:pt x="2262" y="18"/>
                  </a:cubicBezTo>
                  <a:cubicBezTo>
                    <a:pt x="1654" y="1611"/>
                    <a:pt x="1180" y="3258"/>
                    <a:pt x="786" y="4918"/>
                  </a:cubicBezTo>
                  <a:cubicBezTo>
                    <a:pt x="415" y="6496"/>
                    <a:pt x="68" y="8140"/>
                    <a:pt x="0" y="9766"/>
                  </a:cubicBezTo>
                  <a:cubicBezTo>
                    <a:pt x="0" y="9794"/>
                    <a:pt x="25" y="9810"/>
                    <a:pt x="49" y="9810"/>
                  </a:cubicBezTo>
                  <a:cubicBezTo>
                    <a:pt x="69" y="9810"/>
                    <a:pt x="88" y="9799"/>
                    <a:pt x="92" y="9776"/>
                  </a:cubicBezTo>
                  <a:cubicBezTo>
                    <a:pt x="450" y="8150"/>
                    <a:pt x="629" y="6490"/>
                    <a:pt x="1004" y="4863"/>
                  </a:cubicBezTo>
                  <a:cubicBezTo>
                    <a:pt x="1375" y="3237"/>
                    <a:pt x="1882" y="1645"/>
                    <a:pt x="2310" y="32"/>
                  </a:cubicBezTo>
                  <a:cubicBezTo>
                    <a:pt x="2316" y="13"/>
                    <a:pt x="2301" y="1"/>
                    <a:pt x="2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860724" y="3649334"/>
              <a:ext cx="20897" cy="65240"/>
            </a:xfrm>
            <a:custGeom>
              <a:avLst/>
              <a:gdLst/>
              <a:ahLst/>
              <a:cxnLst/>
              <a:rect l="l" t="t" r="r" b="b"/>
              <a:pathLst>
                <a:path w="287" h="896" extrusionOk="0">
                  <a:moveTo>
                    <a:pt x="143" y="1"/>
                  </a:moveTo>
                  <a:cubicBezTo>
                    <a:pt x="101" y="1"/>
                    <a:pt x="60" y="28"/>
                    <a:pt x="58" y="82"/>
                  </a:cubicBezTo>
                  <a:cubicBezTo>
                    <a:pt x="48" y="321"/>
                    <a:pt x="0" y="593"/>
                    <a:pt x="48" y="825"/>
                  </a:cubicBezTo>
                  <a:cubicBezTo>
                    <a:pt x="58" y="872"/>
                    <a:pt x="100" y="896"/>
                    <a:pt x="143" y="896"/>
                  </a:cubicBezTo>
                  <a:cubicBezTo>
                    <a:pt x="186" y="896"/>
                    <a:pt x="228" y="872"/>
                    <a:pt x="239" y="825"/>
                  </a:cubicBezTo>
                  <a:cubicBezTo>
                    <a:pt x="286" y="593"/>
                    <a:pt x="239" y="321"/>
                    <a:pt x="228" y="82"/>
                  </a:cubicBezTo>
                  <a:cubicBezTo>
                    <a:pt x="226" y="28"/>
                    <a:pt x="185"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955599" y="3683264"/>
              <a:ext cx="15655" cy="41503"/>
            </a:xfrm>
            <a:custGeom>
              <a:avLst/>
              <a:gdLst/>
              <a:ahLst/>
              <a:cxnLst/>
              <a:rect l="l" t="t" r="r" b="b"/>
              <a:pathLst>
                <a:path w="215" h="570" extrusionOk="0">
                  <a:moveTo>
                    <a:pt x="107" y="0"/>
                  </a:moveTo>
                  <a:cubicBezTo>
                    <a:pt x="79" y="0"/>
                    <a:pt x="51" y="20"/>
                    <a:pt x="48" y="59"/>
                  </a:cubicBezTo>
                  <a:cubicBezTo>
                    <a:pt x="38" y="202"/>
                    <a:pt x="0" y="376"/>
                    <a:pt x="38" y="519"/>
                  </a:cubicBezTo>
                  <a:cubicBezTo>
                    <a:pt x="46" y="552"/>
                    <a:pt x="77" y="569"/>
                    <a:pt x="107" y="569"/>
                  </a:cubicBezTo>
                  <a:cubicBezTo>
                    <a:pt x="138" y="569"/>
                    <a:pt x="169" y="552"/>
                    <a:pt x="177" y="519"/>
                  </a:cubicBezTo>
                  <a:cubicBezTo>
                    <a:pt x="214" y="376"/>
                    <a:pt x="177" y="202"/>
                    <a:pt x="167" y="59"/>
                  </a:cubicBezTo>
                  <a:cubicBezTo>
                    <a:pt x="164" y="20"/>
                    <a:pt x="136"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924363" y="3883864"/>
              <a:ext cx="13980" cy="45435"/>
            </a:xfrm>
            <a:custGeom>
              <a:avLst/>
              <a:gdLst/>
              <a:ahLst/>
              <a:cxnLst/>
              <a:rect l="l" t="t" r="r" b="b"/>
              <a:pathLst>
                <a:path w="192" h="624" extrusionOk="0">
                  <a:moveTo>
                    <a:pt x="96" y="0"/>
                  </a:moveTo>
                  <a:cubicBezTo>
                    <a:pt x="68" y="0"/>
                    <a:pt x="40" y="19"/>
                    <a:pt x="38" y="56"/>
                  </a:cubicBezTo>
                  <a:cubicBezTo>
                    <a:pt x="31" y="145"/>
                    <a:pt x="28" y="234"/>
                    <a:pt x="21" y="325"/>
                  </a:cubicBezTo>
                  <a:cubicBezTo>
                    <a:pt x="18" y="407"/>
                    <a:pt x="1" y="492"/>
                    <a:pt x="28" y="570"/>
                  </a:cubicBezTo>
                  <a:cubicBezTo>
                    <a:pt x="38" y="606"/>
                    <a:pt x="67" y="624"/>
                    <a:pt x="96" y="624"/>
                  </a:cubicBezTo>
                  <a:cubicBezTo>
                    <a:pt x="125" y="624"/>
                    <a:pt x="154" y="606"/>
                    <a:pt x="164" y="570"/>
                  </a:cubicBezTo>
                  <a:cubicBezTo>
                    <a:pt x="191" y="492"/>
                    <a:pt x="174" y="403"/>
                    <a:pt x="171" y="325"/>
                  </a:cubicBezTo>
                  <a:cubicBezTo>
                    <a:pt x="164" y="234"/>
                    <a:pt x="161" y="145"/>
                    <a:pt x="153" y="56"/>
                  </a:cubicBezTo>
                  <a:cubicBezTo>
                    <a:pt x="152" y="19"/>
                    <a:pt x="124"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145944" y="1343351"/>
              <a:ext cx="1510714" cy="1392466"/>
            </a:xfrm>
            <a:custGeom>
              <a:avLst/>
              <a:gdLst/>
              <a:ahLst/>
              <a:cxnLst/>
              <a:rect l="l" t="t" r="r" b="b"/>
              <a:pathLst>
                <a:path w="20748" h="19124" extrusionOk="0">
                  <a:moveTo>
                    <a:pt x="9265" y="0"/>
                  </a:moveTo>
                  <a:cubicBezTo>
                    <a:pt x="8349" y="0"/>
                    <a:pt x="7466" y="137"/>
                    <a:pt x="6839" y="370"/>
                  </a:cubicBezTo>
                  <a:cubicBezTo>
                    <a:pt x="5651" y="812"/>
                    <a:pt x="4396" y="1608"/>
                    <a:pt x="3665" y="2642"/>
                  </a:cubicBezTo>
                  <a:cubicBezTo>
                    <a:pt x="2936" y="3680"/>
                    <a:pt x="2450" y="4902"/>
                    <a:pt x="1943" y="6062"/>
                  </a:cubicBezTo>
                  <a:cubicBezTo>
                    <a:pt x="1334" y="7464"/>
                    <a:pt x="1028" y="8872"/>
                    <a:pt x="538" y="10318"/>
                  </a:cubicBezTo>
                  <a:cubicBezTo>
                    <a:pt x="252" y="11169"/>
                    <a:pt x="1" y="12046"/>
                    <a:pt x="24" y="12945"/>
                  </a:cubicBezTo>
                  <a:cubicBezTo>
                    <a:pt x="78" y="14948"/>
                    <a:pt x="1552" y="16701"/>
                    <a:pt x="3314" y="17657"/>
                  </a:cubicBezTo>
                  <a:cubicBezTo>
                    <a:pt x="5080" y="18616"/>
                    <a:pt x="6366" y="18936"/>
                    <a:pt x="8751" y="19123"/>
                  </a:cubicBezTo>
                  <a:cubicBezTo>
                    <a:pt x="12133" y="18973"/>
                    <a:pt x="15630" y="18797"/>
                    <a:pt x="18672" y="17303"/>
                  </a:cubicBezTo>
                  <a:cubicBezTo>
                    <a:pt x="19030" y="17129"/>
                    <a:pt x="19383" y="16932"/>
                    <a:pt x="19649" y="16636"/>
                  </a:cubicBezTo>
                  <a:cubicBezTo>
                    <a:pt x="19961" y="16286"/>
                    <a:pt x="20125" y="15826"/>
                    <a:pt x="20241" y="15367"/>
                  </a:cubicBezTo>
                  <a:cubicBezTo>
                    <a:pt x="20748" y="13359"/>
                    <a:pt x="20462" y="11227"/>
                    <a:pt x="19900" y="9233"/>
                  </a:cubicBezTo>
                  <a:cubicBezTo>
                    <a:pt x="19080" y="6313"/>
                    <a:pt x="17566" y="3446"/>
                    <a:pt x="15028" y="1792"/>
                  </a:cubicBezTo>
                  <a:cubicBezTo>
                    <a:pt x="13474" y="778"/>
                    <a:pt x="12518" y="574"/>
                    <a:pt x="10718" y="121"/>
                  </a:cubicBezTo>
                  <a:cubicBezTo>
                    <a:pt x="10247" y="39"/>
                    <a:pt x="9752" y="0"/>
                    <a:pt x="9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308463" y="1451114"/>
              <a:ext cx="1019957" cy="1523238"/>
            </a:xfrm>
            <a:custGeom>
              <a:avLst/>
              <a:gdLst/>
              <a:ahLst/>
              <a:cxnLst/>
              <a:rect l="l" t="t" r="r" b="b"/>
              <a:pathLst>
                <a:path w="14008" h="20920" extrusionOk="0">
                  <a:moveTo>
                    <a:pt x="6266" y="0"/>
                  </a:moveTo>
                  <a:cubicBezTo>
                    <a:pt x="4944" y="0"/>
                    <a:pt x="3676" y="772"/>
                    <a:pt x="2844" y="1815"/>
                  </a:cubicBezTo>
                  <a:cubicBezTo>
                    <a:pt x="1936" y="2952"/>
                    <a:pt x="1470" y="4374"/>
                    <a:pt x="1126" y="5790"/>
                  </a:cubicBezTo>
                  <a:cubicBezTo>
                    <a:pt x="405" y="8770"/>
                    <a:pt x="0" y="11863"/>
                    <a:pt x="1623" y="14496"/>
                  </a:cubicBezTo>
                  <a:cubicBezTo>
                    <a:pt x="1946" y="15020"/>
                    <a:pt x="2684" y="15687"/>
                    <a:pt x="3253" y="15912"/>
                  </a:cubicBezTo>
                  <a:cubicBezTo>
                    <a:pt x="3640" y="16061"/>
                    <a:pt x="3760" y="16143"/>
                    <a:pt x="4141" y="16245"/>
                  </a:cubicBezTo>
                  <a:lnTo>
                    <a:pt x="4141" y="16384"/>
                  </a:lnTo>
                  <a:cubicBezTo>
                    <a:pt x="4066" y="17334"/>
                    <a:pt x="3954" y="18133"/>
                    <a:pt x="3984" y="19085"/>
                  </a:cubicBezTo>
                  <a:cubicBezTo>
                    <a:pt x="3995" y="19453"/>
                    <a:pt x="4019" y="19838"/>
                    <a:pt x="4192" y="20161"/>
                  </a:cubicBezTo>
                  <a:cubicBezTo>
                    <a:pt x="4451" y="20650"/>
                    <a:pt x="5015" y="20920"/>
                    <a:pt x="5568" y="20920"/>
                  </a:cubicBezTo>
                  <a:cubicBezTo>
                    <a:pt x="5604" y="20920"/>
                    <a:pt x="5640" y="20918"/>
                    <a:pt x="5675" y="20916"/>
                  </a:cubicBezTo>
                  <a:cubicBezTo>
                    <a:pt x="6261" y="20879"/>
                    <a:pt x="6801" y="20569"/>
                    <a:pt x="7227" y="20167"/>
                  </a:cubicBezTo>
                  <a:cubicBezTo>
                    <a:pt x="7655" y="19766"/>
                    <a:pt x="7808" y="19715"/>
                    <a:pt x="8132" y="19228"/>
                  </a:cubicBezTo>
                  <a:lnTo>
                    <a:pt x="8234" y="19045"/>
                  </a:lnTo>
                  <a:cubicBezTo>
                    <a:pt x="8309" y="18898"/>
                    <a:pt x="8183" y="17256"/>
                    <a:pt x="8216" y="16422"/>
                  </a:cubicBezTo>
                  <a:cubicBezTo>
                    <a:pt x="9530" y="16191"/>
                    <a:pt x="10826" y="15173"/>
                    <a:pt x="11258" y="13891"/>
                  </a:cubicBezTo>
                  <a:cubicBezTo>
                    <a:pt x="11374" y="13982"/>
                    <a:pt x="11585" y="14104"/>
                    <a:pt x="11704" y="14129"/>
                  </a:cubicBezTo>
                  <a:cubicBezTo>
                    <a:pt x="11776" y="14143"/>
                    <a:pt x="11849" y="14150"/>
                    <a:pt x="11921" y="14150"/>
                  </a:cubicBezTo>
                  <a:cubicBezTo>
                    <a:pt x="12323" y="14150"/>
                    <a:pt x="12713" y="13941"/>
                    <a:pt x="13041" y="13693"/>
                  </a:cubicBezTo>
                  <a:cubicBezTo>
                    <a:pt x="13456" y="13380"/>
                    <a:pt x="13701" y="12986"/>
                    <a:pt x="13827" y="12482"/>
                  </a:cubicBezTo>
                  <a:cubicBezTo>
                    <a:pt x="14007" y="11768"/>
                    <a:pt x="13780" y="11029"/>
                    <a:pt x="13246" y="10645"/>
                  </a:cubicBezTo>
                  <a:cubicBezTo>
                    <a:pt x="12863" y="10368"/>
                    <a:pt x="12447" y="10258"/>
                    <a:pt x="12001" y="10258"/>
                  </a:cubicBezTo>
                  <a:cubicBezTo>
                    <a:pt x="11849" y="10258"/>
                    <a:pt x="11692" y="10271"/>
                    <a:pt x="11533" y="10294"/>
                  </a:cubicBezTo>
                  <a:lnTo>
                    <a:pt x="11533" y="10294"/>
                  </a:lnTo>
                  <a:cubicBezTo>
                    <a:pt x="11912" y="7809"/>
                    <a:pt x="11677" y="5233"/>
                    <a:pt x="10854" y="2856"/>
                  </a:cubicBezTo>
                  <a:cubicBezTo>
                    <a:pt x="10680" y="2353"/>
                    <a:pt x="10473" y="1846"/>
                    <a:pt x="10115" y="1455"/>
                  </a:cubicBezTo>
                  <a:cubicBezTo>
                    <a:pt x="9809" y="1118"/>
                    <a:pt x="9408" y="884"/>
                    <a:pt x="8996" y="693"/>
                  </a:cubicBezTo>
                  <a:cubicBezTo>
                    <a:pt x="8145" y="295"/>
                    <a:pt x="7220" y="60"/>
                    <a:pt x="6284" y="3"/>
                  </a:cubicBezTo>
                  <a:lnTo>
                    <a:pt x="6284" y="3"/>
                  </a:lnTo>
                  <a:lnTo>
                    <a:pt x="6618" y="19"/>
                  </a:lnTo>
                  <a:cubicBezTo>
                    <a:pt x="6500" y="7"/>
                    <a:pt x="6383" y="0"/>
                    <a:pt x="6266" y="0"/>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373849" y="1407864"/>
              <a:ext cx="1018210" cy="800501"/>
            </a:xfrm>
            <a:custGeom>
              <a:avLst/>
              <a:gdLst/>
              <a:ahLst/>
              <a:cxnLst/>
              <a:rect l="l" t="t" r="r" b="b"/>
              <a:pathLst>
                <a:path w="13984" h="10994" extrusionOk="0">
                  <a:moveTo>
                    <a:pt x="307" y="5832"/>
                  </a:moveTo>
                  <a:cubicBezTo>
                    <a:pt x="171" y="6287"/>
                    <a:pt x="66" y="6817"/>
                    <a:pt x="0" y="7435"/>
                  </a:cubicBezTo>
                  <a:lnTo>
                    <a:pt x="307" y="5832"/>
                  </a:lnTo>
                  <a:close/>
                  <a:moveTo>
                    <a:pt x="5512" y="1"/>
                  </a:moveTo>
                  <a:cubicBezTo>
                    <a:pt x="4991" y="1"/>
                    <a:pt x="4460" y="8"/>
                    <a:pt x="3957" y="154"/>
                  </a:cubicBezTo>
                  <a:cubicBezTo>
                    <a:pt x="3593" y="259"/>
                    <a:pt x="3256" y="437"/>
                    <a:pt x="2923" y="620"/>
                  </a:cubicBezTo>
                  <a:cubicBezTo>
                    <a:pt x="2549" y="824"/>
                    <a:pt x="2181" y="1035"/>
                    <a:pt x="1821" y="1253"/>
                  </a:cubicBezTo>
                  <a:cubicBezTo>
                    <a:pt x="1640" y="1358"/>
                    <a:pt x="1460" y="1470"/>
                    <a:pt x="1321" y="1630"/>
                  </a:cubicBezTo>
                  <a:cubicBezTo>
                    <a:pt x="1188" y="1784"/>
                    <a:pt x="1103" y="1974"/>
                    <a:pt x="1024" y="2164"/>
                  </a:cubicBezTo>
                  <a:cubicBezTo>
                    <a:pt x="759" y="2808"/>
                    <a:pt x="561" y="3478"/>
                    <a:pt x="436" y="4162"/>
                  </a:cubicBezTo>
                  <a:cubicBezTo>
                    <a:pt x="402" y="4336"/>
                    <a:pt x="388" y="4553"/>
                    <a:pt x="531" y="4659"/>
                  </a:cubicBezTo>
                  <a:lnTo>
                    <a:pt x="307" y="5832"/>
                  </a:lnTo>
                  <a:lnTo>
                    <a:pt x="307" y="5832"/>
                  </a:lnTo>
                  <a:cubicBezTo>
                    <a:pt x="1106" y="3161"/>
                    <a:pt x="2971" y="3093"/>
                    <a:pt x="4073" y="2947"/>
                  </a:cubicBezTo>
                  <a:cubicBezTo>
                    <a:pt x="4311" y="2916"/>
                    <a:pt x="4551" y="2900"/>
                    <a:pt x="4791" y="2900"/>
                  </a:cubicBezTo>
                  <a:cubicBezTo>
                    <a:pt x="5855" y="2900"/>
                    <a:pt x="6920" y="3207"/>
                    <a:pt x="7805" y="3797"/>
                  </a:cubicBezTo>
                  <a:cubicBezTo>
                    <a:pt x="8081" y="3985"/>
                    <a:pt x="8336" y="4193"/>
                    <a:pt x="8584" y="4414"/>
                  </a:cubicBezTo>
                  <a:cubicBezTo>
                    <a:pt x="8857" y="4655"/>
                    <a:pt x="9122" y="4907"/>
                    <a:pt x="9350" y="5190"/>
                  </a:cubicBezTo>
                  <a:cubicBezTo>
                    <a:pt x="9976" y="5975"/>
                    <a:pt x="10289" y="6976"/>
                    <a:pt x="10398" y="7973"/>
                  </a:cubicBezTo>
                  <a:cubicBezTo>
                    <a:pt x="10510" y="8973"/>
                    <a:pt x="10432" y="9983"/>
                    <a:pt x="10357" y="10983"/>
                  </a:cubicBezTo>
                  <a:lnTo>
                    <a:pt x="10408" y="10994"/>
                  </a:lnTo>
                  <a:cubicBezTo>
                    <a:pt x="11172" y="10677"/>
                    <a:pt x="12000" y="10514"/>
                    <a:pt x="12828" y="10514"/>
                  </a:cubicBezTo>
                  <a:cubicBezTo>
                    <a:pt x="13173" y="10514"/>
                    <a:pt x="13518" y="10542"/>
                    <a:pt x="13858" y="10599"/>
                  </a:cubicBezTo>
                  <a:cubicBezTo>
                    <a:pt x="13984" y="10116"/>
                    <a:pt x="13875" y="9606"/>
                    <a:pt x="13759" y="9119"/>
                  </a:cubicBezTo>
                  <a:cubicBezTo>
                    <a:pt x="13569" y="8337"/>
                    <a:pt x="13354" y="7561"/>
                    <a:pt x="13113" y="6792"/>
                  </a:cubicBezTo>
                  <a:cubicBezTo>
                    <a:pt x="12664" y="5369"/>
                    <a:pt x="12112" y="3961"/>
                    <a:pt x="11238" y="2753"/>
                  </a:cubicBezTo>
                  <a:cubicBezTo>
                    <a:pt x="10364" y="1542"/>
                    <a:pt x="9132" y="545"/>
                    <a:pt x="7683" y="192"/>
                  </a:cubicBezTo>
                  <a:cubicBezTo>
                    <a:pt x="6975" y="18"/>
                    <a:pt x="6241" y="5"/>
                    <a:pt x="5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661169" y="1807460"/>
              <a:ext cx="395226" cy="395445"/>
            </a:xfrm>
            <a:custGeom>
              <a:avLst/>
              <a:gdLst/>
              <a:ahLst/>
              <a:cxnLst/>
              <a:rect l="l" t="t" r="r" b="b"/>
              <a:pathLst>
                <a:path w="5428" h="5431" extrusionOk="0">
                  <a:moveTo>
                    <a:pt x="2713" y="246"/>
                  </a:moveTo>
                  <a:cubicBezTo>
                    <a:pt x="4074" y="246"/>
                    <a:pt x="5183" y="1355"/>
                    <a:pt x="5183" y="2716"/>
                  </a:cubicBezTo>
                  <a:cubicBezTo>
                    <a:pt x="5183" y="4077"/>
                    <a:pt x="4074" y="5182"/>
                    <a:pt x="2713" y="5182"/>
                  </a:cubicBezTo>
                  <a:cubicBezTo>
                    <a:pt x="1351" y="5182"/>
                    <a:pt x="246" y="4077"/>
                    <a:pt x="246" y="2716"/>
                  </a:cubicBezTo>
                  <a:cubicBezTo>
                    <a:pt x="246" y="1355"/>
                    <a:pt x="1351" y="246"/>
                    <a:pt x="2713" y="246"/>
                  </a:cubicBezTo>
                  <a:close/>
                  <a:moveTo>
                    <a:pt x="2713" y="1"/>
                  </a:moveTo>
                  <a:cubicBezTo>
                    <a:pt x="1216" y="1"/>
                    <a:pt x="1" y="1219"/>
                    <a:pt x="1" y="2716"/>
                  </a:cubicBezTo>
                  <a:cubicBezTo>
                    <a:pt x="1" y="4213"/>
                    <a:pt x="1216" y="5431"/>
                    <a:pt x="2713" y="5431"/>
                  </a:cubicBezTo>
                  <a:cubicBezTo>
                    <a:pt x="4209" y="5431"/>
                    <a:pt x="5428" y="4213"/>
                    <a:pt x="5428" y="2716"/>
                  </a:cubicBezTo>
                  <a:cubicBezTo>
                    <a:pt x="5428" y="1219"/>
                    <a:pt x="4209" y="1"/>
                    <a:pt x="2713"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279411" y="1837750"/>
              <a:ext cx="333336" cy="369159"/>
            </a:xfrm>
            <a:custGeom>
              <a:avLst/>
              <a:gdLst/>
              <a:ahLst/>
              <a:cxnLst/>
              <a:rect l="l" t="t" r="r" b="b"/>
              <a:pathLst>
                <a:path w="4578" h="5070" extrusionOk="0">
                  <a:moveTo>
                    <a:pt x="2291" y="217"/>
                  </a:moveTo>
                  <a:cubicBezTo>
                    <a:pt x="3430" y="217"/>
                    <a:pt x="4360" y="1259"/>
                    <a:pt x="4360" y="2535"/>
                  </a:cubicBezTo>
                  <a:cubicBezTo>
                    <a:pt x="4360" y="3810"/>
                    <a:pt x="3430" y="4848"/>
                    <a:pt x="2291" y="4848"/>
                  </a:cubicBezTo>
                  <a:cubicBezTo>
                    <a:pt x="1148" y="4848"/>
                    <a:pt x="222" y="3810"/>
                    <a:pt x="222" y="2535"/>
                  </a:cubicBezTo>
                  <a:cubicBezTo>
                    <a:pt x="222" y="1259"/>
                    <a:pt x="1148" y="217"/>
                    <a:pt x="2291" y="217"/>
                  </a:cubicBezTo>
                  <a:close/>
                  <a:moveTo>
                    <a:pt x="2291" y="0"/>
                  </a:moveTo>
                  <a:cubicBezTo>
                    <a:pt x="1029" y="0"/>
                    <a:pt x="1" y="1136"/>
                    <a:pt x="1" y="2535"/>
                  </a:cubicBezTo>
                  <a:cubicBezTo>
                    <a:pt x="1" y="3933"/>
                    <a:pt x="1029" y="5069"/>
                    <a:pt x="2291" y="5069"/>
                  </a:cubicBezTo>
                  <a:cubicBezTo>
                    <a:pt x="3553" y="5069"/>
                    <a:pt x="4578" y="3933"/>
                    <a:pt x="4578" y="2535"/>
                  </a:cubicBezTo>
                  <a:cubicBezTo>
                    <a:pt x="4578" y="1136"/>
                    <a:pt x="3553" y="0"/>
                    <a:pt x="2291"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40070" y="1989347"/>
              <a:ext cx="70410" cy="68953"/>
            </a:xfrm>
            <a:custGeom>
              <a:avLst/>
              <a:gdLst/>
              <a:ahLst/>
              <a:cxnLst/>
              <a:rect l="l" t="t" r="r" b="b"/>
              <a:pathLst>
                <a:path w="967" h="947" extrusionOk="0">
                  <a:moveTo>
                    <a:pt x="481" y="0"/>
                  </a:moveTo>
                  <a:cubicBezTo>
                    <a:pt x="228" y="0"/>
                    <a:pt x="21" y="200"/>
                    <a:pt x="11" y="456"/>
                  </a:cubicBezTo>
                  <a:cubicBezTo>
                    <a:pt x="1" y="718"/>
                    <a:pt x="205" y="935"/>
                    <a:pt x="466" y="946"/>
                  </a:cubicBezTo>
                  <a:cubicBezTo>
                    <a:pt x="472" y="946"/>
                    <a:pt x="478" y="946"/>
                    <a:pt x="484" y="946"/>
                  </a:cubicBezTo>
                  <a:cubicBezTo>
                    <a:pt x="738" y="946"/>
                    <a:pt x="947" y="746"/>
                    <a:pt x="956" y="490"/>
                  </a:cubicBezTo>
                  <a:cubicBezTo>
                    <a:pt x="967" y="228"/>
                    <a:pt x="763" y="10"/>
                    <a:pt x="501" y="0"/>
                  </a:cubicBezTo>
                  <a:cubicBezTo>
                    <a:pt x="494" y="0"/>
                    <a:pt x="488"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469671" y="2001652"/>
              <a:ext cx="70264" cy="69026"/>
            </a:xfrm>
            <a:custGeom>
              <a:avLst/>
              <a:gdLst/>
              <a:ahLst/>
              <a:cxnLst/>
              <a:rect l="l" t="t" r="r" b="b"/>
              <a:pathLst>
                <a:path w="965" h="948" extrusionOk="0">
                  <a:moveTo>
                    <a:pt x="479" y="1"/>
                  </a:moveTo>
                  <a:cubicBezTo>
                    <a:pt x="228" y="1"/>
                    <a:pt x="18" y="201"/>
                    <a:pt x="8" y="457"/>
                  </a:cubicBezTo>
                  <a:cubicBezTo>
                    <a:pt x="1" y="719"/>
                    <a:pt x="205" y="937"/>
                    <a:pt x="464" y="947"/>
                  </a:cubicBezTo>
                  <a:cubicBezTo>
                    <a:pt x="470" y="947"/>
                    <a:pt x="477" y="947"/>
                    <a:pt x="483" y="947"/>
                  </a:cubicBezTo>
                  <a:cubicBezTo>
                    <a:pt x="737" y="947"/>
                    <a:pt x="947" y="747"/>
                    <a:pt x="954" y="491"/>
                  </a:cubicBezTo>
                  <a:cubicBezTo>
                    <a:pt x="964" y="229"/>
                    <a:pt x="760" y="11"/>
                    <a:pt x="498" y="1"/>
                  </a:cubicBezTo>
                  <a:cubicBezTo>
                    <a:pt x="492" y="1"/>
                    <a:pt x="485" y="1"/>
                    <a:pt x="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561852" y="1828066"/>
              <a:ext cx="96185" cy="365446"/>
            </a:xfrm>
            <a:custGeom>
              <a:avLst/>
              <a:gdLst/>
              <a:ahLst/>
              <a:cxnLst/>
              <a:rect l="l" t="t" r="r" b="b"/>
              <a:pathLst>
                <a:path w="1321" h="5019" extrusionOk="0">
                  <a:moveTo>
                    <a:pt x="1321" y="0"/>
                  </a:moveTo>
                  <a:cubicBezTo>
                    <a:pt x="531" y="1415"/>
                    <a:pt x="76" y="3015"/>
                    <a:pt x="0" y="4634"/>
                  </a:cubicBezTo>
                  <a:lnTo>
                    <a:pt x="8" y="4661"/>
                  </a:lnTo>
                  <a:cubicBezTo>
                    <a:pt x="38" y="4743"/>
                    <a:pt x="127" y="4780"/>
                    <a:pt x="205" y="4815"/>
                  </a:cubicBezTo>
                  <a:cubicBezTo>
                    <a:pt x="375" y="4882"/>
                    <a:pt x="545" y="4951"/>
                    <a:pt x="712" y="5019"/>
                  </a:cubicBezTo>
                  <a:lnTo>
                    <a:pt x="1321" y="0"/>
                  </a:ln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544013" y="1817436"/>
              <a:ext cx="127131" cy="383139"/>
            </a:xfrm>
            <a:custGeom>
              <a:avLst/>
              <a:gdLst/>
              <a:ahLst/>
              <a:cxnLst/>
              <a:rect l="l" t="t" r="r" b="b"/>
              <a:pathLst>
                <a:path w="1746" h="5262" extrusionOk="0">
                  <a:moveTo>
                    <a:pt x="1560" y="1"/>
                  </a:moveTo>
                  <a:cubicBezTo>
                    <a:pt x="1517" y="1"/>
                    <a:pt x="1473" y="22"/>
                    <a:pt x="1440" y="71"/>
                  </a:cubicBezTo>
                  <a:cubicBezTo>
                    <a:pt x="790" y="1088"/>
                    <a:pt x="419" y="2351"/>
                    <a:pt x="232" y="3535"/>
                  </a:cubicBezTo>
                  <a:cubicBezTo>
                    <a:pt x="178" y="3882"/>
                    <a:pt x="0" y="4518"/>
                    <a:pt x="137" y="4838"/>
                  </a:cubicBezTo>
                  <a:cubicBezTo>
                    <a:pt x="250" y="5103"/>
                    <a:pt x="708" y="5174"/>
                    <a:pt x="933" y="5256"/>
                  </a:cubicBezTo>
                  <a:cubicBezTo>
                    <a:pt x="943" y="5260"/>
                    <a:pt x="953" y="5261"/>
                    <a:pt x="962" y="5261"/>
                  </a:cubicBezTo>
                  <a:cubicBezTo>
                    <a:pt x="1048" y="5261"/>
                    <a:pt x="1097" y="5119"/>
                    <a:pt x="1008" y="5080"/>
                  </a:cubicBezTo>
                  <a:cubicBezTo>
                    <a:pt x="746" y="4967"/>
                    <a:pt x="566" y="4947"/>
                    <a:pt x="446" y="4702"/>
                  </a:cubicBezTo>
                  <a:cubicBezTo>
                    <a:pt x="327" y="4447"/>
                    <a:pt x="436" y="4117"/>
                    <a:pt x="477" y="3852"/>
                  </a:cubicBezTo>
                  <a:cubicBezTo>
                    <a:pt x="542" y="3450"/>
                    <a:pt x="617" y="3055"/>
                    <a:pt x="722" y="2664"/>
                  </a:cubicBezTo>
                  <a:cubicBezTo>
                    <a:pt x="950" y="1803"/>
                    <a:pt x="1327" y="1027"/>
                    <a:pt x="1692" y="221"/>
                  </a:cubicBezTo>
                  <a:cubicBezTo>
                    <a:pt x="1746" y="103"/>
                    <a:pt x="1655" y="1"/>
                    <a:pt x="1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600515" y="2227518"/>
              <a:ext cx="121961" cy="74269"/>
            </a:xfrm>
            <a:custGeom>
              <a:avLst/>
              <a:gdLst/>
              <a:ahLst/>
              <a:cxnLst/>
              <a:rect l="l" t="t" r="r" b="b"/>
              <a:pathLst>
                <a:path w="1675" h="1020" extrusionOk="0">
                  <a:moveTo>
                    <a:pt x="1294" y="1"/>
                  </a:moveTo>
                  <a:cubicBezTo>
                    <a:pt x="1131" y="1"/>
                    <a:pt x="938" y="29"/>
                    <a:pt x="760" y="29"/>
                  </a:cubicBezTo>
                  <a:cubicBezTo>
                    <a:pt x="587" y="29"/>
                    <a:pt x="428" y="4"/>
                    <a:pt x="301" y="4"/>
                  </a:cubicBezTo>
                  <a:cubicBezTo>
                    <a:pt x="118" y="4"/>
                    <a:pt x="0" y="55"/>
                    <a:pt x="0" y="302"/>
                  </a:cubicBezTo>
                  <a:cubicBezTo>
                    <a:pt x="0" y="723"/>
                    <a:pt x="341" y="1020"/>
                    <a:pt x="760" y="1020"/>
                  </a:cubicBezTo>
                  <a:cubicBezTo>
                    <a:pt x="1178" y="1020"/>
                    <a:pt x="1674" y="713"/>
                    <a:pt x="1674" y="291"/>
                  </a:cubicBezTo>
                  <a:cubicBezTo>
                    <a:pt x="1674" y="52"/>
                    <a:pt x="1511" y="1"/>
                    <a:pt x="129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183965" y="2312199"/>
              <a:ext cx="84026" cy="83006"/>
            </a:xfrm>
            <a:custGeom>
              <a:avLst/>
              <a:gdLst/>
              <a:ahLst/>
              <a:cxnLst/>
              <a:rect l="l" t="t" r="r" b="b"/>
              <a:pathLst>
                <a:path w="1154" h="1140" extrusionOk="0">
                  <a:moveTo>
                    <a:pt x="1072" y="1"/>
                  </a:moveTo>
                  <a:cubicBezTo>
                    <a:pt x="1065" y="1"/>
                    <a:pt x="1056" y="2"/>
                    <a:pt x="1048" y="6"/>
                  </a:cubicBezTo>
                  <a:cubicBezTo>
                    <a:pt x="796" y="108"/>
                    <a:pt x="581" y="237"/>
                    <a:pt x="391" y="435"/>
                  </a:cubicBezTo>
                  <a:cubicBezTo>
                    <a:pt x="231" y="598"/>
                    <a:pt x="0" y="829"/>
                    <a:pt x="7" y="1071"/>
                  </a:cubicBezTo>
                  <a:cubicBezTo>
                    <a:pt x="9" y="1107"/>
                    <a:pt x="41" y="1140"/>
                    <a:pt x="76" y="1140"/>
                  </a:cubicBezTo>
                  <a:cubicBezTo>
                    <a:pt x="87" y="1140"/>
                    <a:pt x="98" y="1136"/>
                    <a:pt x="109" y="1129"/>
                  </a:cubicBezTo>
                  <a:cubicBezTo>
                    <a:pt x="289" y="1010"/>
                    <a:pt x="381" y="775"/>
                    <a:pt x="527" y="615"/>
                  </a:cubicBezTo>
                  <a:cubicBezTo>
                    <a:pt x="694" y="435"/>
                    <a:pt x="895" y="265"/>
                    <a:pt x="1102" y="125"/>
                  </a:cubicBezTo>
                  <a:cubicBezTo>
                    <a:pt x="1154" y="92"/>
                    <a:pt x="1130"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796673" y="4290305"/>
              <a:ext cx="1347323" cy="675627"/>
            </a:xfrm>
            <a:custGeom>
              <a:avLst/>
              <a:gdLst/>
              <a:ahLst/>
              <a:cxnLst/>
              <a:rect l="l" t="t" r="r" b="b"/>
              <a:pathLst>
                <a:path w="18504" h="9279" extrusionOk="0">
                  <a:moveTo>
                    <a:pt x="18455" y="0"/>
                  </a:moveTo>
                  <a:lnTo>
                    <a:pt x="9225" y="2055"/>
                  </a:lnTo>
                  <a:cubicBezTo>
                    <a:pt x="9220" y="2054"/>
                    <a:pt x="9215" y="2054"/>
                    <a:pt x="9211" y="2054"/>
                  </a:cubicBezTo>
                  <a:cubicBezTo>
                    <a:pt x="9169" y="2054"/>
                    <a:pt x="9130" y="2068"/>
                    <a:pt x="9096" y="2092"/>
                  </a:cubicBezTo>
                  <a:lnTo>
                    <a:pt x="216" y="4770"/>
                  </a:lnTo>
                  <a:cubicBezTo>
                    <a:pt x="52" y="4882"/>
                    <a:pt x="1" y="8700"/>
                    <a:pt x="202" y="8706"/>
                  </a:cubicBezTo>
                  <a:lnTo>
                    <a:pt x="13893" y="9278"/>
                  </a:lnTo>
                  <a:cubicBezTo>
                    <a:pt x="13897" y="9278"/>
                    <a:pt x="13900" y="9278"/>
                    <a:pt x="13904" y="9278"/>
                  </a:cubicBezTo>
                  <a:cubicBezTo>
                    <a:pt x="13955" y="9278"/>
                    <a:pt x="14004" y="9258"/>
                    <a:pt x="14042" y="9223"/>
                  </a:cubicBezTo>
                  <a:lnTo>
                    <a:pt x="18503" y="5083"/>
                  </a:lnTo>
                  <a:lnTo>
                    <a:pt x="18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00460" y="4180722"/>
              <a:ext cx="1343536" cy="526070"/>
            </a:xfrm>
            <a:custGeom>
              <a:avLst/>
              <a:gdLst/>
              <a:ahLst/>
              <a:cxnLst/>
              <a:rect l="l" t="t" r="r" b="b"/>
              <a:pathLst>
                <a:path w="18452" h="7225" extrusionOk="0">
                  <a:moveTo>
                    <a:pt x="9284" y="0"/>
                  </a:moveTo>
                  <a:cubicBezTo>
                    <a:pt x="9242" y="0"/>
                    <a:pt x="9203" y="14"/>
                    <a:pt x="9169" y="39"/>
                  </a:cubicBezTo>
                  <a:lnTo>
                    <a:pt x="164" y="6275"/>
                  </a:lnTo>
                  <a:cubicBezTo>
                    <a:pt x="0" y="6387"/>
                    <a:pt x="75" y="6645"/>
                    <a:pt x="275" y="6653"/>
                  </a:cubicBezTo>
                  <a:lnTo>
                    <a:pt x="13967" y="7224"/>
                  </a:lnTo>
                  <a:cubicBezTo>
                    <a:pt x="14021" y="7224"/>
                    <a:pt x="14075" y="7207"/>
                    <a:pt x="14116" y="7166"/>
                  </a:cubicBezTo>
                  <a:lnTo>
                    <a:pt x="18451" y="3145"/>
                  </a:lnTo>
                  <a:lnTo>
                    <a:pt x="18451" y="494"/>
                  </a:lnTo>
                  <a:lnTo>
                    <a:pt x="9298" y="1"/>
                  </a:lnTo>
                  <a:cubicBezTo>
                    <a:pt x="9294" y="1"/>
                    <a:pt x="9289" y="0"/>
                    <a:pt x="9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8817365" y="4409645"/>
              <a:ext cx="326637" cy="552283"/>
            </a:xfrm>
            <a:custGeom>
              <a:avLst/>
              <a:gdLst/>
              <a:ahLst/>
              <a:cxnLst/>
              <a:rect l="l" t="t" r="r" b="b"/>
              <a:pathLst>
                <a:path w="4486" h="7585" extrusionOk="0">
                  <a:moveTo>
                    <a:pt x="4485" y="1"/>
                  </a:moveTo>
                  <a:lnTo>
                    <a:pt x="1" y="4080"/>
                  </a:lnTo>
                  <a:lnTo>
                    <a:pt x="24" y="7584"/>
                  </a:lnTo>
                  <a:lnTo>
                    <a:pt x="4485" y="3444"/>
                  </a:lnTo>
                  <a:lnTo>
                    <a:pt x="4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55215" y="4733444"/>
              <a:ext cx="870328" cy="41722"/>
            </a:xfrm>
            <a:custGeom>
              <a:avLst/>
              <a:gdLst/>
              <a:ahLst/>
              <a:cxnLst/>
              <a:rect l="l" t="t" r="r" b="b"/>
              <a:pathLst>
                <a:path w="11953" h="573" extrusionOk="0">
                  <a:moveTo>
                    <a:pt x="75" y="1"/>
                  </a:moveTo>
                  <a:cubicBezTo>
                    <a:pt x="38" y="4"/>
                    <a:pt x="4" y="31"/>
                    <a:pt x="4" y="68"/>
                  </a:cubicBezTo>
                  <a:cubicBezTo>
                    <a:pt x="0" y="106"/>
                    <a:pt x="31" y="140"/>
                    <a:pt x="71" y="140"/>
                  </a:cubicBezTo>
                  <a:lnTo>
                    <a:pt x="11881" y="572"/>
                  </a:lnTo>
                  <a:cubicBezTo>
                    <a:pt x="11919" y="572"/>
                    <a:pt x="11952" y="541"/>
                    <a:pt x="11952" y="504"/>
                  </a:cubicBezTo>
                  <a:cubicBezTo>
                    <a:pt x="11952" y="463"/>
                    <a:pt x="11925" y="433"/>
                    <a:pt x="11884" y="429"/>
                  </a:cubicBez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38614" y="4833489"/>
              <a:ext cx="470223" cy="31309"/>
            </a:xfrm>
            <a:custGeom>
              <a:avLst/>
              <a:gdLst/>
              <a:ahLst/>
              <a:cxnLst/>
              <a:rect l="l" t="t" r="r" b="b"/>
              <a:pathLst>
                <a:path w="6458" h="430" extrusionOk="0">
                  <a:moveTo>
                    <a:pt x="65" y="0"/>
                  </a:moveTo>
                  <a:cubicBezTo>
                    <a:pt x="29" y="0"/>
                    <a:pt x="3" y="31"/>
                    <a:pt x="0" y="65"/>
                  </a:cubicBezTo>
                  <a:cubicBezTo>
                    <a:pt x="0" y="106"/>
                    <a:pt x="27" y="137"/>
                    <a:pt x="68" y="141"/>
                  </a:cubicBezTo>
                  <a:lnTo>
                    <a:pt x="6383" y="430"/>
                  </a:lnTo>
                  <a:lnTo>
                    <a:pt x="6386" y="430"/>
                  </a:lnTo>
                  <a:cubicBezTo>
                    <a:pt x="6423" y="430"/>
                    <a:pt x="6454" y="399"/>
                    <a:pt x="6458" y="362"/>
                  </a:cubicBezTo>
                  <a:cubicBezTo>
                    <a:pt x="6458" y="324"/>
                    <a:pt x="6427" y="290"/>
                    <a:pt x="6390" y="290"/>
                  </a:cubicBezTo>
                  <a:lnTo>
                    <a:pt x="75" y="1"/>
                  </a:lnTo>
                  <a:cubicBezTo>
                    <a:pt x="71" y="0"/>
                    <a:pt x="68" y="0"/>
                    <a:pt x="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8422209" y="4867929"/>
              <a:ext cx="277124" cy="18713"/>
            </a:xfrm>
            <a:custGeom>
              <a:avLst/>
              <a:gdLst/>
              <a:ahLst/>
              <a:cxnLst/>
              <a:rect l="l" t="t" r="r" b="b"/>
              <a:pathLst>
                <a:path w="3806" h="257" extrusionOk="0">
                  <a:moveTo>
                    <a:pt x="73" y="1"/>
                  </a:moveTo>
                  <a:cubicBezTo>
                    <a:pt x="38" y="4"/>
                    <a:pt x="1" y="32"/>
                    <a:pt x="1" y="69"/>
                  </a:cubicBezTo>
                  <a:cubicBezTo>
                    <a:pt x="1" y="110"/>
                    <a:pt x="32" y="140"/>
                    <a:pt x="69" y="140"/>
                  </a:cubicBezTo>
                  <a:lnTo>
                    <a:pt x="3730" y="256"/>
                  </a:lnTo>
                  <a:lnTo>
                    <a:pt x="3733" y="256"/>
                  </a:lnTo>
                  <a:cubicBezTo>
                    <a:pt x="3771" y="256"/>
                    <a:pt x="3801" y="225"/>
                    <a:pt x="3805" y="188"/>
                  </a:cubicBezTo>
                  <a:cubicBezTo>
                    <a:pt x="3805" y="147"/>
                    <a:pt x="3774" y="117"/>
                    <a:pt x="3736" y="113"/>
                  </a:cubicBezTo>
                  <a:lnTo>
                    <a:pt x="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1"/>
            <p:cNvGrpSpPr/>
            <p:nvPr/>
          </p:nvGrpSpPr>
          <p:grpSpPr>
            <a:xfrm>
              <a:off x="-26" y="2942175"/>
              <a:ext cx="1575668" cy="2015021"/>
              <a:chOff x="-25" y="2942175"/>
              <a:chExt cx="1575668" cy="2015021"/>
            </a:xfrm>
          </p:grpSpPr>
          <p:sp>
            <p:nvSpPr>
              <p:cNvPr id="330" name="Google Shape;330;p31"/>
              <p:cNvSpPr/>
              <p:nvPr/>
            </p:nvSpPr>
            <p:spPr>
              <a:xfrm>
                <a:off x="-26" y="2942175"/>
                <a:ext cx="457117" cy="561530"/>
              </a:xfrm>
              <a:custGeom>
                <a:avLst/>
                <a:gdLst/>
                <a:ahLst/>
                <a:cxnLst/>
                <a:rect l="l" t="t" r="r" b="b"/>
                <a:pathLst>
                  <a:path w="6278" h="7712" extrusionOk="0">
                    <a:moveTo>
                      <a:pt x="2056" y="0"/>
                    </a:moveTo>
                    <a:cubicBezTo>
                      <a:pt x="2005" y="0"/>
                      <a:pt x="1952" y="23"/>
                      <a:pt x="1910" y="77"/>
                    </a:cubicBezTo>
                    <a:cubicBezTo>
                      <a:pt x="1379" y="765"/>
                      <a:pt x="1052" y="1493"/>
                      <a:pt x="1287" y="2337"/>
                    </a:cubicBezTo>
                    <a:cubicBezTo>
                      <a:pt x="1143" y="2319"/>
                      <a:pt x="1017" y="2196"/>
                      <a:pt x="773" y="2196"/>
                    </a:cubicBezTo>
                    <a:cubicBezTo>
                      <a:pt x="596" y="2196"/>
                      <a:pt x="355" y="2262"/>
                      <a:pt x="1" y="2483"/>
                    </a:cubicBezTo>
                    <a:lnTo>
                      <a:pt x="1" y="6971"/>
                    </a:lnTo>
                    <a:cubicBezTo>
                      <a:pt x="579" y="7372"/>
                      <a:pt x="1321" y="7651"/>
                      <a:pt x="2195" y="7709"/>
                    </a:cubicBezTo>
                    <a:cubicBezTo>
                      <a:pt x="2226" y="7711"/>
                      <a:pt x="2255" y="7712"/>
                      <a:pt x="2284" y="7712"/>
                    </a:cubicBezTo>
                    <a:cubicBezTo>
                      <a:pt x="2962" y="7712"/>
                      <a:pt x="3266" y="7218"/>
                      <a:pt x="3450" y="7218"/>
                    </a:cubicBezTo>
                    <a:cubicBezTo>
                      <a:pt x="3460" y="7218"/>
                      <a:pt x="3469" y="7219"/>
                      <a:pt x="3478" y="7222"/>
                    </a:cubicBezTo>
                    <a:cubicBezTo>
                      <a:pt x="3713" y="7303"/>
                      <a:pt x="3932" y="7339"/>
                      <a:pt x="4137" y="7339"/>
                    </a:cubicBezTo>
                    <a:cubicBezTo>
                      <a:pt x="5421" y="7339"/>
                      <a:pt x="6109" y="5894"/>
                      <a:pt x="6179" y="4772"/>
                    </a:cubicBezTo>
                    <a:cubicBezTo>
                      <a:pt x="6277" y="3250"/>
                      <a:pt x="5302" y="1406"/>
                      <a:pt x="3629" y="1406"/>
                    </a:cubicBezTo>
                    <a:cubicBezTo>
                      <a:pt x="3092" y="1406"/>
                      <a:pt x="2483" y="1596"/>
                      <a:pt x="1814" y="2048"/>
                    </a:cubicBezTo>
                    <a:cubicBezTo>
                      <a:pt x="1674" y="1442"/>
                      <a:pt x="1899" y="833"/>
                      <a:pt x="2216" y="285"/>
                    </a:cubicBezTo>
                    <a:cubicBezTo>
                      <a:pt x="2298" y="138"/>
                      <a:pt x="2182"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306226" y="3131998"/>
                <a:ext cx="90215" cy="139363"/>
              </a:xfrm>
              <a:custGeom>
                <a:avLst/>
                <a:gdLst/>
                <a:ahLst/>
                <a:cxnLst/>
                <a:rect l="l" t="t" r="r" b="b"/>
                <a:pathLst>
                  <a:path w="1239" h="1914" extrusionOk="0">
                    <a:moveTo>
                      <a:pt x="335" y="0"/>
                    </a:moveTo>
                    <a:cubicBezTo>
                      <a:pt x="148" y="0"/>
                      <a:pt x="1" y="222"/>
                      <a:pt x="48" y="400"/>
                    </a:cubicBezTo>
                    <a:cubicBezTo>
                      <a:pt x="126" y="703"/>
                      <a:pt x="153" y="958"/>
                      <a:pt x="157" y="1271"/>
                    </a:cubicBezTo>
                    <a:cubicBezTo>
                      <a:pt x="162" y="1563"/>
                      <a:pt x="335" y="1914"/>
                      <a:pt x="623" y="1914"/>
                    </a:cubicBezTo>
                    <a:cubicBezTo>
                      <a:pt x="694" y="1914"/>
                      <a:pt x="773" y="1892"/>
                      <a:pt x="857" y="1843"/>
                    </a:cubicBezTo>
                    <a:cubicBezTo>
                      <a:pt x="1204" y="1639"/>
                      <a:pt x="1238" y="1138"/>
                      <a:pt x="1126" y="798"/>
                    </a:cubicBezTo>
                    <a:cubicBezTo>
                      <a:pt x="1003" y="427"/>
                      <a:pt x="786" y="162"/>
                      <a:pt x="428" y="19"/>
                    </a:cubicBezTo>
                    <a:cubicBezTo>
                      <a:pt x="397" y="6"/>
                      <a:pt x="365" y="0"/>
                      <a:pt x="335"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82124" y="3292114"/>
                <a:ext cx="91016" cy="70701"/>
              </a:xfrm>
              <a:custGeom>
                <a:avLst/>
                <a:gdLst/>
                <a:ahLst/>
                <a:cxnLst/>
                <a:rect l="l" t="t" r="r" b="b"/>
                <a:pathLst>
                  <a:path w="1250" h="971" extrusionOk="0">
                    <a:moveTo>
                      <a:pt x="624" y="1"/>
                    </a:moveTo>
                    <a:cubicBezTo>
                      <a:pt x="1" y="1"/>
                      <a:pt x="1" y="971"/>
                      <a:pt x="624" y="971"/>
                    </a:cubicBezTo>
                    <a:cubicBezTo>
                      <a:pt x="1249" y="971"/>
                      <a:pt x="1249" y="1"/>
                      <a:pt x="62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55968" y="3265027"/>
                <a:ext cx="155892" cy="157639"/>
              </a:xfrm>
              <a:custGeom>
                <a:avLst/>
                <a:gdLst/>
                <a:ahLst/>
                <a:cxnLst/>
                <a:rect l="l" t="t" r="r" b="b"/>
                <a:pathLst>
                  <a:path w="2141" h="2165" extrusionOk="0">
                    <a:moveTo>
                      <a:pt x="108" y="0"/>
                    </a:moveTo>
                    <a:cubicBezTo>
                      <a:pt x="91" y="0"/>
                      <a:pt x="72" y="11"/>
                      <a:pt x="68" y="32"/>
                    </a:cubicBezTo>
                    <a:cubicBezTo>
                      <a:pt x="1" y="601"/>
                      <a:pt x="266" y="1087"/>
                      <a:pt x="671" y="1465"/>
                    </a:cubicBezTo>
                    <a:cubicBezTo>
                      <a:pt x="1000" y="1778"/>
                      <a:pt x="1502" y="2165"/>
                      <a:pt x="1981" y="2165"/>
                    </a:cubicBezTo>
                    <a:cubicBezTo>
                      <a:pt x="2013" y="2165"/>
                      <a:pt x="2045" y="2163"/>
                      <a:pt x="2076" y="2159"/>
                    </a:cubicBezTo>
                    <a:cubicBezTo>
                      <a:pt x="2124" y="2152"/>
                      <a:pt x="2141" y="2084"/>
                      <a:pt x="2086" y="2067"/>
                    </a:cubicBezTo>
                    <a:cubicBezTo>
                      <a:pt x="1195" y="1778"/>
                      <a:pt x="59" y="1125"/>
                      <a:pt x="137" y="32"/>
                    </a:cubicBezTo>
                    <a:cubicBezTo>
                      <a:pt x="139" y="11"/>
                      <a:pt x="12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40330" y="3416842"/>
                <a:ext cx="31455" cy="10558"/>
              </a:xfrm>
              <a:custGeom>
                <a:avLst/>
                <a:gdLst/>
                <a:ahLst/>
                <a:cxnLst/>
                <a:rect l="l" t="t" r="r" b="b"/>
                <a:pathLst>
                  <a:path w="432" h="145" extrusionOk="0">
                    <a:moveTo>
                      <a:pt x="318" y="0"/>
                    </a:moveTo>
                    <a:cubicBezTo>
                      <a:pt x="293" y="0"/>
                      <a:pt x="267" y="4"/>
                      <a:pt x="242" y="6"/>
                    </a:cubicBezTo>
                    <a:cubicBezTo>
                      <a:pt x="187" y="9"/>
                      <a:pt x="129" y="9"/>
                      <a:pt x="75" y="13"/>
                    </a:cubicBezTo>
                    <a:cubicBezTo>
                      <a:pt x="0" y="16"/>
                      <a:pt x="0" y="128"/>
                      <a:pt x="75" y="132"/>
                    </a:cubicBezTo>
                    <a:cubicBezTo>
                      <a:pt x="129" y="136"/>
                      <a:pt x="187" y="136"/>
                      <a:pt x="242" y="139"/>
                    </a:cubicBezTo>
                    <a:cubicBezTo>
                      <a:pt x="269" y="141"/>
                      <a:pt x="296" y="145"/>
                      <a:pt x="322" y="145"/>
                    </a:cubicBezTo>
                    <a:cubicBezTo>
                      <a:pt x="348" y="145"/>
                      <a:pt x="372" y="141"/>
                      <a:pt x="394" y="125"/>
                    </a:cubicBezTo>
                    <a:cubicBezTo>
                      <a:pt x="432" y="98"/>
                      <a:pt x="432" y="47"/>
                      <a:pt x="394" y="23"/>
                    </a:cubicBezTo>
                    <a:cubicBezTo>
                      <a:pt x="371" y="5"/>
                      <a:pt x="345" y="0"/>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26" y="3463442"/>
                <a:ext cx="900836" cy="306249"/>
              </a:xfrm>
              <a:custGeom>
                <a:avLst/>
                <a:gdLst/>
                <a:ahLst/>
                <a:cxnLst/>
                <a:rect l="l" t="t" r="r" b="b"/>
                <a:pathLst>
                  <a:path w="12372" h="4206" extrusionOk="0">
                    <a:moveTo>
                      <a:pt x="11398" y="1"/>
                    </a:moveTo>
                    <a:cubicBezTo>
                      <a:pt x="11210" y="1"/>
                      <a:pt x="10989" y="128"/>
                      <a:pt x="10796" y="128"/>
                    </a:cubicBezTo>
                    <a:lnTo>
                      <a:pt x="1" y="128"/>
                    </a:lnTo>
                    <a:lnTo>
                      <a:pt x="1" y="4102"/>
                    </a:lnTo>
                    <a:lnTo>
                      <a:pt x="10796" y="4102"/>
                    </a:lnTo>
                    <a:cubicBezTo>
                      <a:pt x="11017" y="4102"/>
                      <a:pt x="11229" y="4205"/>
                      <a:pt x="11424" y="4205"/>
                    </a:cubicBezTo>
                    <a:cubicBezTo>
                      <a:pt x="11491" y="4205"/>
                      <a:pt x="11556" y="4193"/>
                      <a:pt x="11619" y="4160"/>
                    </a:cubicBezTo>
                    <a:cubicBezTo>
                      <a:pt x="12150" y="3874"/>
                      <a:pt x="12371" y="3064"/>
                      <a:pt x="12371" y="2425"/>
                    </a:cubicBezTo>
                    <a:lnTo>
                      <a:pt x="12371" y="1826"/>
                    </a:lnTo>
                    <a:cubicBezTo>
                      <a:pt x="12371" y="1129"/>
                      <a:pt x="12130" y="278"/>
                      <a:pt x="11517" y="22"/>
                    </a:cubicBezTo>
                    <a:cubicBezTo>
                      <a:pt x="11479" y="7"/>
                      <a:pt x="11439" y="1"/>
                      <a:pt x="1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26" y="3518853"/>
                <a:ext cx="804214" cy="195720"/>
              </a:xfrm>
              <a:custGeom>
                <a:avLst/>
                <a:gdLst/>
                <a:ahLst/>
                <a:cxnLst/>
                <a:rect l="l" t="t" r="r" b="b"/>
                <a:pathLst>
                  <a:path w="11045" h="2688" extrusionOk="0">
                    <a:moveTo>
                      <a:pt x="1" y="0"/>
                    </a:moveTo>
                    <a:lnTo>
                      <a:pt x="1" y="2688"/>
                    </a:lnTo>
                    <a:lnTo>
                      <a:pt x="11044" y="2688"/>
                    </a:lnTo>
                    <a:lnTo>
                      <a:pt x="11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81111" y="3510844"/>
                <a:ext cx="75361" cy="213413"/>
              </a:xfrm>
              <a:custGeom>
                <a:avLst/>
                <a:gdLst/>
                <a:ahLst/>
                <a:cxnLst/>
                <a:rect l="l" t="t" r="r" b="b"/>
                <a:pathLst>
                  <a:path w="1035" h="2931" extrusionOk="0">
                    <a:moveTo>
                      <a:pt x="494" y="1"/>
                    </a:moveTo>
                    <a:cubicBezTo>
                      <a:pt x="340" y="1"/>
                      <a:pt x="65" y="8"/>
                      <a:pt x="0" y="110"/>
                    </a:cubicBezTo>
                    <a:cubicBezTo>
                      <a:pt x="1" y="110"/>
                      <a:pt x="2" y="110"/>
                      <a:pt x="3" y="110"/>
                    </a:cubicBezTo>
                    <a:cubicBezTo>
                      <a:pt x="392" y="110"/>
                      <a:pt x="455" y="2785"/>
                      <a:pt x="0" y="2798"/>
                    </a:cubicBezTo>
                    <a:cubicBezTo>
                      <a:pt x="38" y="2896"/>
                      <a:pt x="340" y="2931"/>
                      <a:pt x="494" y="2931"/>
                    </a:cubicBezTo>
                    <a:lnTo>
                      <a:pt x="575" y="2931"/>
                    </a:lnTo>
                    <a:cubicBezTo>
                      <a:pt x="728" y="2931"/>
                      <a:pt x="803" y="2856"/>
                      <a:pt x="888" y="2686"/>
                    </a:cubicBezTo>
                    <a:cubicBezTo>
                      <a:pt x="997" y="2461"/>
                      <a:pt x="1034" y="501"/>
                      <a:pt x="891" y="287"/>
                    </a:cubicBezTo>
                    <a:cubicBezTo>
                      <a:pt x="814" y="59"/>
                      <a:pt x="728"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26" y="3560939"/>
                <a:ext cx="729654" cy="6480"/>
              </a:xfrm>
              <a:custGeom>
                <a:avLst/>
                <a:gdLst/>
                <a:ahLst/>
                <a:cxnLst/>
                <a:rect l="l" t="t" r="r" b="b"/>
                <a:pathLst>
                  <a:path w="10021" h="89" extrusionOk="0">
                    <a:moveTo>
                      <a:pt x="1" y="0"/>
                    </a:moveTo>
                    <a:lnTo>
                      <a:pt x="1" y="89"/>
                    </a:lnTo>
                    <a:lnTo>
                      <a:pt x="10020" y="89"/>
                    </a:lnTo>
                    <a:lnTo>
                      <a:pt x="1002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6" y="3639213"/>
                <a:ext cx="729654" cy="6772"/>
              </a:xfrm>
              <a:custGeom>
                <a:avLst/>
                <a:gdLst/>
                <a:ahLst/>
                <a:cxnLst/>
                <a:rect l="l" t="t" r="r" b="b"/>
                <a:pathLst>
                  <a:path w="10021" h="93" extrusionOk="0">
                    <a:moveTo>
                      <a:pt x="1" y="1"/>
                    </a:moveTo>
                    <a:lnTo>
                      <a:pt x="1" y="92"/>
                    </a:lnTo>
                    <a:lnTo>
                      <a:pt x="10020" y="92"/>
                    </a:lnTo>
                    <a:lnTo>
                      <a:pt x="10020"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254383" y="3604481"/>
                <a:ext cx="126985" cy="6844"/>
              </a:xfrm>
              <a:custGeom>
                <a:avLst/>
                <a:gdLst/>
                <a:ahLst/>
                <a:cxnLst/>
                <a:rect l="l" t="t" r="r" b="b"/>
                <a:pathLst>
                  <a:path w="1744" h="94" extrusionOk="0">
                    <a:moveTo>
                      <a:pt x="1" y="1"/>
                    </a:moveTo>
                    <a:lnTo>
                      <a:pt x="1" y="93"/>
                    </a:lnTo>
                    <a:lnTo>
                      <a:pt x="1743" y="93"/>
                    </a:lnTo>
                    <a:lnTo>
                      <a:pt x="1743"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6" y="3674163"/>
                <a:ext cx="522794" cy="6772"/>
              </a:xfrm>
              <a:custGeom>
                <a:avLst/>
                <a:gdLst/>
                <a:ahLst/>
                <a:cxnLst/>
                <a:rect l="l" t="t" r="r" b="b"/>
                <a:pathLst>
                  <a:path w="7180" h="93" extrusionOk="0">
                    <a:moveTo>
                      <a:pt x="1" y="0"/>
                    </a:moveTo>
                    <a:lnTo>
                      <a:pt x="1" y="92"/>
                    </a:lnTo>
                    <a:lnTo>
                      <a:pt x="7180" y="92"/>
                    </a:lnTo>
                    <a:lnTo>
                      <a:pt x="718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 y="3745301"/>
                <a:ext cx="841348" cy="290231"/>
              </a:xfrm>
              <a:custGeom>
                <a:avLst/>
                <a:gdLst/>
                <a:ahLst/>
                <a:cxnLst/>
                <a:rect l="l" t="t" r="r" b="b"/>
                <a:pathLst>
                  <a:path w="11555" h="3986" extrusionOk="0">
                    <a:moveTo>
                      <a:pt x="10649" y="0"/>
                    </a:moveTo>
                    <a:cubicBezTo>
                      <a:pt x="10473" y="0"/>
                      <a:pt x="10264" y="122"/>
                      <a:pt x="10085" y="122"/>
                    </a:cubicBezTo>
                    <a:lnTo>
                      <a:pt x="1" y="122"/>
                    </a:lnTo>
                    <a:lnTo>
                      <a:pt x="1" y="3888"/>
                    </a:lnTo>
                    <a:lnTo>
                      <a:pt x="10085" y="3888"/>
                    </a:lnTo>
                    <a:cubicBezTo>
                      <a:pt x="10290" y="3888"/>
                      <a:pt x="10489" y="3986"/>
                      <a:pt x="10672" y="3986"/>
                    </a:cubicBezTo>
                    <a:cubicBezTo>
                      <a:pt x="10735" y="3986"/>
                      <a:pt x="10796" y="3974"/>
                      <a:pt x="10854" y="3943"/>
                    </a:cubicBezTo>
                    <a:cubicBezTo>
                      <a:pt x="11351" y="3674"/>
                      <a:pt x="11555" y="2905"/>
                      <a:pt x="11555" y="2300"/>
                    </a:cubicBezTo>
                    <a:lnTo>
                      <a:pt x="11555" y="1732"/>
                    </a:lnTo>
                    <a:cubicBezTo>
                      <a:pt x="11555" y="1068"/>
                      <a:pt x="11330" y="265"/>
                      <a:pt x="10759" y="20"/>
                    </a:cubicBezTo>
                    <a:cubicBezTo>
                      <a:pt x="10724" y="6"/>
                      <a:pt x="10687" y="0"/>
                      <a:pt x="10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6" y="3797726"/>
                <a:ext cx="751207" cy="185672"/>
              </a:xfrm>
              <a:custGeom>
                <a:avLst/>
                <a:gdLst/>
                <a:ahLst/>
                <a:cxnLst/>
                <a:rect l="l" t="t" r="r" b="b"/>
                <a:pathLst>
                  <a:path w="10317" h="2550" extrusionOk="0">
                    <a:moveTo>
                      <a:pt x="1" y="1"/>
                    </a:moveTo>
                    <a:lnTo>
                      <a:pt x="1" y="2549"/>
                    </a:lnTo>
                    <a:lnTo>
                      <a:pt x="10317" y="2549"/>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29560" y="3790299"/>
                <a:ext cx="70410" cy="202200"/>
              </a:xfrm>
              <a:custGeom>
                <a:avLst/>
                <a:gdLst/>
                <a:ahLst/>
                <a:cxnLst/>
                <a:rect l="l" t="t" r="r" b="b"/>
                <a:pathLst>
                  <a:path w="967" h="2777" extrusionOk="0">
                    <a:moveTo>
                      <a:pt x="463" y="1"/>
                    </a:moveTo>
                    <a:cubicBezTo>
                      <a:pt x="321" y="1"/>
                      <a:pt x="62" y="8"/>
                      <a:pt x="0" y="103"/>
                    </a:cubicBezTo>
                    <a:cubicBezTo>
                      <a:pt x="1" y="103"/>
                      <a:pt x="2" y="103"/>
                      <a:pt x="3" y="103"/>
                    </a:cubicBezTo>
                    <a:cubicBezTo>
                      <a:pt x="368" y="103"/>
                      <a:pt x="425" y="2637"/>
                      <a:pt x="0" y="2651"/>
                    </a:cubicBezTo>
                    <a:cubicBezTo>
                      <a:pt x="38" y="2743"/>
                      <a:pt x="321" y="2777"/>
                      <a:pt x="463" y="2777"/>
                    </a:cubicBezTo>
                    <a:lnTo>
                      <a:pt x="538" y="2777"/>
                    </a:lnTo>
                    <a:cubicBezTo>
                      <a:pt x="681" y="2777"/>
                      <a:pt x="752" y="2706"/>
                      <a:pt x="831" y="2543"/>
                    </a:cubicBezTo>
                    <a:cubicBezTo>
                      <a:pt x="933" y="2331"/>
                      <a:pt x="966" y="473"/>
                      <a:pt x="834" y="273"/>
                    </a:cubicBezTo>
                    <a:cubicBezTo>
                      <a:pt x="759" y="55"/>
                      <a:pt x="681" y="1"/>
                      <a:pt x="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26" y="3837628"/>
                <a:ext cx="681598" cy="6262"/>
              </a:xfrm>
              <a:custGeom>
                <a:avLst/>
                <a:gdLst/>
                <a:ahLst/>
                <a:cxnLst/>
                <a:rect l="l" t="t" r="r" b="b"/>
                <a:pathLst>
                  <a:path w="9361" h="86" extrusionOk="0">
                    <a:moveTo>
                      <a:pt x="1" y="1"/>
                    </a:moveTo>
                    <a:lnTo>
                      <a:pt x="1" y="86"/>
                    </a:lnTo>
                    <a:lnTo>
                      <a:pt x="9361" y="86"/>
                    </a:lnTo>
                    <a:lnTo>
                      <a:pt x="9361"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26" y="3911969"/>
                <a:ext cx="681598" cy="6262"/>
              </a:xfrm>
              <a:custGeom>
                <a:avLst/>
                <a:gdLst/>
                <a:ahLst/>
                <a:cxnLst/>
                <a:rect l="l" t="t" r="r" b="b"/>
                <a:pathLst>
                  <a:path w="9361" h="86" extrusionOk="0">
                    <a:moveTo>
                      <a:pt x="1" y="0"/>
                    </a:moveTo>
                    <a:lnTo>
                      <a:pt x="1" y="85"/>
                    </a:lnTo>
                    <a:lnTo>
                      <a:pt x="9361" y="85"/>
                    </a:lnTo>
                    <a:lnTo>
                      <a:pt x="9361"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237563" y="3879276"/>
                <a:ext cx="118539" cy="6262"/>
              </a:xfrm>
              <a:custGeom>
                <a:avLst/>
                <a:gdLst/>
                <a:ahLst/>
                <a:cxnLst/>
                <a:rect l="l" t="t" r="r" b="b"/>
                <a:pathLst>
                  <a:path w="1628" h="86" extrusionOk="0">
                    <a:moveTo>
                      <a:pt x="0" y="0"/>
                    </a:moveTo>
                    <a:lnTo>
                      <a:pt x="0" y="85"/>
                    </a:lnTo>
                    <a:lnTo>
                      <a:pt x="1627" y="85"/>
                    </a:lnTo>
                    <a:lnTo>
                      <a:pt x="162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26" y="3945099"/>
                <a:ext cx="488353" cy="6335"/>
              </a:xfrm>
              <a:custGeom>
                <a:avLst/>
                <a:gdLst/>
                <a:ahLst/>
                <a:cxnLst/>
                <a:rect l="l" t="t" r="r" b="b"/>
                <a:pathLst>
                  <a:path w="6707" h="87" extrusionOk="0">
                    <a:moveTo>
                      <a:pt x="1" y="1"/>
                    </a:moveTo>
                    <a:lnTo>
                      <a:pt x="1" y="87"/>
                    </a:lnTo>
                    <a:lnTo>
                      <a:pt x="6707" y="87"/>
                    </a:lnTo>
                    <a:lnTo>
                      <a:pt x="6707"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26" y="4011577"/>
                <a:ext cx="1039034" cy="358456"/>
              </a:xfrm>
              <a:custGeom>
                <a:avLst/>
                <a:gdLst/>
                <a:ahLst/>
                <a:cxnLst/>
                <a:rect l="l" t="t" r="r" b="b"/>
                <a:pathLst>
                  <a:path w="14270" h="4923" extrusionOk="0">
                    <a:moveTo>
                      <a:pt x="13145" y="1"/>
                    </a:moveTo>
                    <a:cubicBezTo>
                      <a:pt x="12929" y="1"/>
                      <a:pt x="12672" y="154"/>
                      <a:pt x="12450" y="154"/>
                    </a:cubicBezTo>
                    <a:lnTo>
                      <a:pt x="1" y="154"/>
                    </a:lnTo>
                    <a:lnTo>
                      <a:pt x="1" y="4801"/>
                    </a:lnTo>
                    <a:lnTo>
                      <a:pt x="12450" y="4801"/>
                    </a:lnTo>
                    <a:cubicBezTo>
                      <a:pt x="12703" y="4801"/>
                      <a:pt x="12950" y="4923"/>
                      <a:pt x="13175" y="4923"/>
                    </a:cubicBezTo>
                    <a:cubicBezTo>
                      <a:pt x="13253" y="4923"/>
                      <a:pt x="13328" y="4908"/>
                      <a:pt x="13399" y="4869"/>
                    </a:cubicBezTo>
                    <a:cubicBezTo>
                      <a:pt x="14015" y="4535"/>
                      <a:pt x="14270" y="3586"/>
                      <a:pt x="14270" y="2838"/>
                    </a:cubicBezTo>
                    <a:lnTo>
                      <a:pt x="14270" y="2140"/>
                    </a:lnTo>
                    <a:cubicBezTo>
                      <a:pt x="14270" y="1320"/>
                      <a:pt x="13991" y="327"/>
                      <a:pt x="13283" y="27"/>
                    </a:cubicBezTo>
                    <a:cubicBezTo>
                      <a:pt x="13240" y="8"/>
                      <a:pt x="13194" y="1"/>
                      <a:pt x="131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26" y="4076454"/>
                <a:ext cx="927558" cy="228995"/>
              </a:xfrm>
              <a:custGeom>
                <a:avLst/>
                <a:gdLst/>
                <a:ahLst/>
                <a:cxnLst/>
                <a:rect l="l" t="t" r="r" b="b"/>
                <a:pathLst>
                  <a:path w="12739" h="3145" extrusionOk="0">
                    <a:moveTo>
                      <a:pt x="1" y="1"/>
                    </a:moveTo>
                    <a:lnTo>
                      <a:pt x="1" y="3144"/>
                    </a:lnTo>
                    <a:lnTo>
                      <a:pt x="12739" y="3144"/>
                    </a:lnTo>
                    <a:lnTo>
                      <a:pt x="12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900743" y="4067279"/>
                <a:ext cx="87011" cy="249528"/>
              </a:xfrm>
              <a:custGeom>
                <a:avLst/>
                <a:gdLst/>
                <a:ahLst/>
                <a:cxnLst/>
                <a:rect l="l" t="t" r="r" b="b"/>
                <a:pathLst>
                  <a:path w="1195" h="3427" extrusionOk="0">
                    <a:moveTo>
                      <a:pt x="572" y="1"/>
                    </a:moveTo>
                    <a:cubicBezTo>
                      <a:pt x="395" y="1"/>
                      <a:pt x="79" y="8"/>
                      <a:pt x="0" y="127"/>
                    </a:cubicBezTo>
                    <a:cubicBezTo>
                      <a:pt x="1" y="127"/>
                      <a:pt x="2" y="127"/>
                      <a:pt x="3" y="127"/>
                    </a:cubicBezTo>
                    <a:cubicBezTo>
                      <a:pt x="453" y="127"/>
                      <a:pt x="527" y="3253"/>
                      <a:pt x="0" y="3270"/>
                    </a:cubicBezTo>
                    <a:cubicBezTo>
                      <a:pt x="44" y="3386"/>
                      <a:pt x="395" y="3426"/>
                      <a:pt x="572" y="3426"/>
                    </a:cubicBezTo>
                    <a:lnTo>
                      <a:pt x="664" y="3426"/>
                    </a:lnTo>
                    <a:cubicBezTo>
                      <a:pt x="841" y="3426"/>
                      <a:pt x="930" y="3342"/>
                      <a:pt x="1024" y="3137"/>
                    </a:cubicBezTo>
                    <a:cubicBezTo>
                      <a:pt x="1151" y="2875"/>
                      <a:pt x="1195" y="586"/>
                      <a:pt x="1028" y="334"/>
                    </a:cubicBezTo>
                    <a:cubicBezTo>
                      <a:pt x="939" y="69"/>
                      <a:pt x="841"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 y="4125748"/>
                <a:ext cx="841348" cy="7718"/>
              </a:xfrm>
              <a:custGeom>
                <a:avLst/>
                <a:gdLst/>
                <a:ahLst/>
                <a:cxnLst/>
                <a:rect l="l" t="t" r="r" b="b"/>
                <a:pathLst>
                  <a:path w="11555" h="106"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26" y="4217419"/>
                <a:ext cx="841348" cy="7791"/>
              </a:xfrm>
              <a:custGeom>
                <a:avLst/>
                <a:gdLst/>
                <a:ahLst/>
                <a:cxnLst/>
                <a:rect l="l" t="t" r="r" b="b"/>
                <a:pathLst>
                  <a:path w="11555" h="107"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293338" y="4176790"/>
                <a:ext cx="146208" cy="7718"/>
              </a:xfrm>
              <a:custGeom>
                <a:avLst/>
                <a:gdLst/>
                <a:ahLst/>
                <a:cxnLst/>
                <a:rect l="l" t="t" r="r" b="b"/>
                <a:pathLst>
                  <a:path w="2008" h="106" extrusionOk="0">
                    <a:moveTo>
                      <a:pt x="0" y="0"/>
                    </a:moveTo>
                    <a:lnTo>
                      <a:pt x="0" y="106"/>
                    </a:lnTo>
                    <a:lnTo>
                      <a:pt x="2007" y="106"/>
                    </a:lnTo>
                    <a:lnTo>
                      <a:pt x="200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26" y="4258267"/>
                <a:ext cx="602815" cy="7791"/>
              </a:xfrm>
              <a:custGeom>
                <a:avLst/>
                <a:gdLst/>
                <a:ahLst/>
                <a:cxnLst/>
                <a:rect l="l" t="t" r="r" b="b"/>
                <a:pathLst>
                  <a:path w="8279" h="107" extrusionOk="0">
                    <a:moveTo>
                      <a:pt x="1" y="1"/>
                    </a:moveTo>
                    <a:lnTo>
                      <a:pt x="1" y="106"/>
                    </a:lnTo>
                    <a:lnTo>
                      <a:pt x="8279" y="106"/>
                    </a:lnTo>
                    <a:lnTo>
                      <a:pt x="8279"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382752" y="3906072"/>
                <a:ext cx="475174" cy="716402"/>
              </a:xfrm>
              <a:custGeom>
                <a:avLst/>
                <a:gdLst/>
                <a:ahLst/>
                <a:cxnLst/>
                <a:rect l="l" t="t" r="r" b="b"/>
                <a:pathLst>
                  <a:path w="6526" h="9839" extrusionOk="0">
                    <a:moveTo>
                      <a:pt x="2848" y="1"/>
                    </a:moveTo>
                    <a:cubicBezTo>
                      <a:pt x="2428" y="1"/>
                      <a:pt x="2031" y="330"/>
                      <a:pt x="1855" y="725"/>
                    </a:cubicBezTo>
                    <a:cubicBezTo>
                      <a:pt x="1657" y="1174"/>
                      <a:pt x="1674" y="1684"/>
                      <a:pt x="1695" y="2177"/>
                    </a:cubicBezTo>
                    <a:cubicBezTo>
                      <a:pt x="1708" y="2422"/>
                      <a:pt x="1719" y="2667"/>
                      <a:pt x="1728" y="2912"/>
                    </a:cubicBezTo>
                    <a:cubicBezTo>
                      <a:pt x="1732" y="2991"/>
                      <a:pt x="1736" y="3072"/>
                      <a:pt x="1698" y="3143"/>
                    </a:cubicBezTo>
                    <a:cubicBezTo>
                      <a:pt x="1649" y="3242"/>
                      <a:pt x="1549" y="3282"/>
                      <a:pt x="1439" y="3282"/>
                    </a:cubicBezTo>
                    <a:cubicBezTo>
                      <a:pt x="1329" y="3282"/>
                      <a:pt x="1208" y="3242"/>
                      <a:pt x="1116" y="3181"/>
                    </a:cubicBezTo>
                    <a:cubicBezTo>
                      <a:pt x="932" y="3058"/>
                      <a:pt x="762" y="2878"/>
                      <a:pt x="541" y="2875"/>
                    </a:cubicBezTo>
                    <a:cubicBezTo>
                      <a:pt x="537" y="2875"/>
                      <a:pt x="532" y="2875"/>
                      <a:pt x="528" y="2875"/>
                    </a:cubicBezTo>
                    <a:cubicBezTo>
                      <a:pt x="343" y="2875"/>
                      <a:pt x="179" y="3011"/>
                      <a:pt x="95" y="3178"/>
                    </a:cubicBezTo>
                    <a:cubicBezTo>
                      <a:pt x="14" y="3344"/>
                      <a:pt x="0" y="3542"/>
                      <a:pt x="14" y="3732"/>
                    </a:cubicBezTo>
                    <a:cubicBezTo>
                      <a:pt x="79" y="4923"/>
                      <a:pt x="868" y="5930"/>
                      <a:pt x="1365" y="7012"/>
                    </a:cubicBezTo>
                    <a:cubicBezTo>
                      <a:pt x="1412" y="7118"/>
                      <a:pt x="1453" y="7243"/>
                      <a:pt x="1389" y="7339"/>
                    </a:cubicBezTo>
                    <a:cubicBezTo>
                      <a:pt x="1352" y="7393"/>
                      <a:pt x="1297" y="7414"/>
                      <a:pt x="1235" y="7414"/>
                    </a:cubicBezTo>
                    <a:cubicBezTo>
                      <a:pt x="1133" y="7414"/>
                      <a:pt x="1012" y="7356"/>
                      <a:pt x="922" y="7294"/>
                    </a:cubicBezTo>
                    <a:cubicBezTo>
                      <a:pt x="833" y="7232"/>
                      <a:pt x="711" y="7174"/>
                      <a:pt x="607" y="7174"/>
                    </a:cubicBezTo>
                    <a:cubicBezTo>
                      <a:pt x="546" y="7174"/>
                      <a:pt x="491" y="7195"/>
                      <a:pt x="453" y="7247"/>
                    </a:cubicBezTo>
                    <a:cubicBezTo>
                      <a:pt x="409" y="7308"/>
                      <a:pt x="412" y="7390"/>
                      <a:pt x="422" y="7465"/>
                    </a:cubicBezTo>
                    <a:cubicBezTo>
                      <a:pt x="487" y="7927"/>
                      <a:pt x="817" y="8298"/>
                      <a:pt x="1133" y="8641"/>
                    </a:cubicBezTo>
                    <a:cubicBezTo>
                      <a:pt x="1296" y="8818"/>
                      <a:pt x="1460" y="8996"/>
                      <a:pt x="1623" y="9172"/>
                    </a:cubicBezTo>
                    <a:cubicBezTo>
                      <a:pt x="1753" y="9312"/>
                      <a:pt x="1885" y="9451"/>
                      <a:pt x="2055" y="9530"/>
                    </a:cubicBezTo>
                    <a:cubicBezTo>
                      <a:pt x="2164" y="9577"/>
                      <a:pt x="2281" y="9595"/>
                      <a:pt x="2400" y="9596"/>
                    </a:cubicBezTo>
                    <a:lnTo>
                      <a:pt x="2400" y="9596"/>
                    </a:lnTo>
                    <a:lnTo>
                      <a:pt x="1698" y="9666"/>
                    </a:lnTo>
                    <a:cubicBezTo>
                      <a:pt x="1981" y="9703"/>
                      <a:pt x="2259" y="9740"/>
                      <a:pt x="2542" y="9778"/>
                    </a:cubicBezTo>
                    <a:cubicBezTo>
                      <a:pt x="2772" y="9807"/>
                      <a:pt x="3002" y="9838"/>
                      <a:pt x="3230" y="9838"/>
                    </a:cubicBezTo>
                    <a:cubicBezTo>
                      <a:pt x="3320" y="9838"/>
                      <a:pt x="3409" y="9834"/>
                      <a:pt x="3498" y="9822"/>
                    </a:cubicBezTo>
                    <a:cubicBezTo>
                      <a:pt x="3998" y="9764"/>
                      <a:pt x="4451" y="9509"/>
                      <a:pt x="4886" y="9264"/>
                    </a:cubicBezTo>
                    <a:cubicBezTo>
                      <a:pt x="5151" y="9115"/>
                      <a:pt x="5448" y="8907"/>
                      <a:pt x="5440" y="8605"/>
                    </a:cubicBezTo>
                    <a:cubicBezTo>
                      <a:pt x="5438" y="8383"/>
                      <a:pt x="5223" y="8195"/>
                      <a:pt x="5004" y="8195"/>
                    </a:cubicBezTo>
                    <a:cubicBezTo>
                      <a:pt x="4970" y="8195"/>
                      <a:pt x="4936" y="8200"/>
                      <a:pt x="4903" y="8209"/>
                    </a:cubicBezTo>
                    <a:cubicBezTo>
                      <a:pt x="4815" y="8236"/>
                      <a:pt x="4720" y="8290"/>
                      <a:pt x="4634" y="8290"/>
                    </a:cubicBezTo>
                    <a:cubicBezTo>
                      <a:pt x="4600" y="8290"/>
                      <a:pt x="4568" y="8282"/>
                      <a:pt x="4539" y="8261"/>
                    </a:cubicBezTo>
                    <a:cubicBezTo>
                      <a:pt x="4556" y="8151"/>
                      <a:pt x="4634" y="8066"/>
                      <a:pt x="4709" y="7988"/>
                    </a:cubicBezTo>
                    <a:cubicBezTo>
                      <a:pt x="5022" y="7655"/>
                      <a:pt x="5338" y="7322"/>
                      <a:pt x="5655" y="6988"/>
                    </a:cubicBezTo>
                    <a:cubicBezTo>
                      <a:pt x="5880" y="6750"/>
                      <a:pt x="6107" y="6508"/>
                      <a:pt x="6271" y="6223"/>
                    </a:cubicBezTo>
                    <a:cubicBezTo>
                      <a:pt x="6434" y="5937"/>
                      <a:pt x="6526" y="5600"/>
                      <a:pt x="6461" y="5280"/>
                    </a:cubicBezTo>
                    <a:cubicBezTo>
                      <a:pt x="6387" y="4919"/>
                      <a:pt x="6107" y="4613"/>
                      <a:pt x="5760" y="4487"/>
                    </a:cubicBezTo>
                    <a:cubicBezTo>
                      <a:pt x="5636" y="4442"/>
                      <a:pt x="5505" y="4421"/>
                      <a:pt x="5374" y="4421"/>
                    </a:cubicBezTo>
                    <a:cubicBezTo>
                      <a:pt x="5138" y="4421"/>
                      <a:pt x="4901" y="4490"/>
                      <a:pt x="4702" y="4616"/>
                    </a:cubicBezTo>
                    <a:cubicBezTo>
                      <a:pt x="4610" y="4676"/>
                      <a:pt x="4499" y="4747"/>
                      <a:pt x="4400" y="4747"/>
                    </a:cubicBezTo>
                    <a:cubicBezTo>
                      <a:pt x="4364" y="4747"/>
                      <a:pt x="4329" y="4738"/>
                      <a:pt x="4297" y="4715"/>
                    </a:cubicBezTo>
                    <a:cubicBezTo>
                      <a:pt x="4219" y="4661"/>
                      <a:pt x="4206" y="4555"/>
                      <a:pt x="4198" y="4464"/>
                    </a:cubicBezTo>
                    <a:cubicBezTo>
                      <a:pt x="4107" y="3225"/>
                      <a:pt x="4341" y="1915"/>
                      <a:pt x="3818" y="789"/>
                    </a:cubicBezTo>
                    <a:cubicBezTo>
                      <a:pt x="3655" y="442"/>
                      <a:pt x="3392" y="105"/>
                      <a:pt x="3022" y="20"/>
                    </a:cubicBezTo>
                    <a:cubicBezTo>
                      <a:pt x="2964" y="7"/>
                      <a:pt x="2906" y="1"/>
                      <a:pt x="28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3478" y="4606094"/>
                <a:ext cx="351102" cy="351102"/>
              </a:xfrm>
              <a:custGeom>
                <a:avLst/>
                <a:gdLst/>
                <a:ahLst/>
                <a:cxnLst/>
                <a:rect l="l" t="t" r="r" b="b"/>
                <a:pathLst>
                  <a:path w="4822" h="4822" extrusionOk="0">
                    <a:moveTo>
                      <a:pt x="98" y="1"/>
                    </a:moveTo>
                    <a:cubicBezTo>
                      <a:pt x="44" y="1"/>
                      <a:pt x="0" y="45"/>
                      <a:pt x="0" y="96"/>
                    </a:cubicBezTo>
                    <a:lnTo>
                      <a:pt x="0" y="4655"/>
                    </a:lnTo>
                    <a:cubicBezTo>
                      <a:pt x="0" y="4747"/>
                      <a:pt x="74" y="4822"/>
                      <a:pt x="170" y="4822"/>
                    </a:cubicBezTo>
                    <a:lnTo>
                      <a:pt x="4655" y="4822"/>
                    </a:lnTo>
                    <a:cubicBezTo>
                      <a:pt x="4746" y="4822"/>
                      <a:pt x="4821" y="4747"/>
                      <a:pt x="4821" y="4655"/>
                    </a:cubicBezTo>
                    <a:lnTo>
                      <a:pt x="4821" y="96"/>
                    </a:lnTo>
                    <a:cubicBezTo>
                      <a:pt x="4821" y="45"/>
                      <a:pt x="4777" y="1"/>
                      <a:pt x="4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419377" y="4586799"/>
                <a:ext cx="400178" cy="129606"/>
              </a:xfrm>
              <a:custGeom>
                <a:avLst/>
                <a:gdLst/>
                <a:ahLst/>
                <a:cxnLst/>
                <a:rect l="l" t="t" r="r" b="b"/>
                <a:pathLst>
                  <a:path w="5496" h="1780" extrusionOk="0">
                    <a:moveTo>
                      <a:pt x="49" y="0"/>
                    </a:moveTo>
                    <a:cubicBezTo>
                      <a:pt x="21" y="0"/>
                      <a:pt x="0" y="24"/>
                      <a:pt x="0" y="52"/>
                    </a:cubicBezTo>
                    <a:lnTo>
                      <a:pt x="0" y="1732"/>
                    </a:lnTo>
                    <a:cubicBezTo>
                      <a:pt x="0" y="1759"/>
                      <a:pt x="21" y="1780"/>
                      <a:pt x="49" y="1780"/>
                    </a:cubicBezTo>
                    <a:lnTo>
                      <a:pt x="5448" y="1780"/>
                    </a:lnTo>
                    <a:cubicBezTo>
                      <a:pt x="5475" y="1780"/>
                      <a:pt x="5496" y="1759"/>
                      <a:pt x="5496" y="1732"/>
                    </a:cubicBezTo>
                    <a:lnTo>
                      <a:pt x="5496" y="52"/>
                    </a:lnTo>
                    <a:cubicBezTo>
                      <a:pt x="5496" y="24"/>
                      <a:pt x="5475" y="0"/>
                      <a:pt x="5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94929" y="4066842"/>
                <a:ext cx="33421" cy="476995"/>
              </a:xfrm>
              <a:custGeom>
                <a:avLst/>
                <a:gdLst/>
                <a:ahLst/>
                <a:cxnLst/>
                <a:rect l="l" t="t" r="r" b="b"/>
                <a:pathLst>
                  <a:path w="459" h="6551" extrusionOk="0">
                    <a:moveTo>
                      <a:pt x="57" y="0"/>
                    </a:moveTo>
                    <a:cubicBezTo>
                      <a:pt x="29" y="0"/>
                      <a:pt x="0" y="19"/>
                      <a:pt x="2" y="51"/>
                    </a:cubicBezTo>
                    <a:cubicBezTo>
                      <a:pt x="87" y="2201"/>
                      <a:pt x="251" y="4331"/>
                      <a:pt x="220" y="6488"/>
                    </a:cubicBezTo>
                    <a:cubicBezTo>
                      <a:pt x="220" y="6530"/>
                      <a:pt x="251" y="6550"/>
                      <a:pt x="284" y="6550"/>
                    </a:cubicBezTo>
                    <a:cubicBezTo>
                      <a:pt x="317" y="6550"/>
                      <a:pt x="351" y="6529"/>
                      <a:pt x="353" y="6488"/>
                    </a:cubicBezTo>
                    <a:cubicBezTo>
                      <a:pt x="451" y="4355"/>
                      <a:pt x="458" y="2150"/>
                      <a:pt x="104" y="37"/>
                    </a:cubicBezTo>
                    <a:cubicBezTo>
                      <a:pt x="100" y="12"/>
                      <a:pt x="79"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25174" y="4344550"/>
                <a:ext cx="96695" cy="93273"/>
              </a:xfrm>
              <a:custGeom>
                <a:avLst/>
                <a:gdLst/>
                <a:ahLst/>
                <a:cxnLst/>
                <a:rect l="l" t="t" r="r" b="b"/>
                <a:pathLst>
                  <a:path w="1328" h="1281" extrusionOk="0">
                    <a:moveTo>
                      <a:pt x="101" y="1"/>
                    </a:moveTo>
                    <a:cubicBezTo>
                      <a:pt x="45" y="1"/>
                      <a:pt x="1" y="70"/>
                      <a:pt x="48" y="122"/>
                    </a:cubicBezTo>
                    <a:cubicBezTo>
                      <a:pt x="409" y="531"/>
                      <a:pt x="824" y="891"/>
                      <a:pt x="1218" y="1265"/>
                    </a:cubicBezTo>
                    <a:cubicBezTo>
                      <a:pt x="1230" y="1276"/>
                      <a:pt x="1242" y="1281"/>
                      <a:pt x="1254" y="1281"/>
                    </a:cubicBezTo>
                    <a:cubicBezTo>
                      <a:pt x="1293" y="1281"/>
                      <a:pt x="1327" y="1230"/>
                      <a:pt x="1294" y="1190"/>
                    </a:cubicBezTo>
                    <a:cubicBezTo>
                      <a:pt x="915" y="799"/>
                      <a:pt x="555" y="381"/>
                      <a:pt x="150" y="20"/>
                    </a:cubicBezTo>
                    <a:cubicBezTo>
                      <a:pt x="134" y="6"/>
                      <a:pt x="117"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21970" y="4236423"/>
                <a:ext cx="82060" cy="73832"/>
              </a:xfrm>
              <a:custGeom>
                <a:avLst/>
                <a:gdLst/>
                <a:ahLst/>
                <a:cxnLst/>
                <a:rect l="l" t="t" r="r" b="b"/>
                <a:pathLst>
                  <a:path w="1127" h="1014" extrusionOk="0">
                    <a:moveTo>
                      <a:pt x="71" y="0"/>
                    </a:moveTo>
                    <a:cubicBezTo>
                      <a:pt x="32" y="0"/>
                      <a:pt x="0" y="47"/>
                      <a:pt x="38" y="76"/>
                    </a:cubicBezTo>
                    <a:cubicBezTo>
                      <a:pt x="402" y="359"/>
                      <a:pt x="742" y="668"/>
                      <a:pt x="1058" y="1001"/>
                    </a:cubicBezTo>
                    <a:cubicBezTo>
                      <a:pt x="1065" y="1010"/>
                      <a:pt x="1073" y="1013"/>
                      <a:pt x="1081" y="1013"/>
                    </a:cubicBezTo>
                    <a:cubicBezTo>
                      <a:pt x="1105" y="1013"/>
                      <a:pt x="1127" y="981"/>
                      <a:pt x="1106" y="957"/>
                    </a:cubicBezTo>
                    <a:cubicBezTo>
                      <a:pt x="796" y="614"/>
                      <a:pt x="460" y="298"/>
                      <a:pt x="102" y="12"/>
                    </a:cubicBezTo>
                    <a:cubicBezTo>
                      <a:pt x="92" y="4"/>
                      <a:pt x="81"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13350" y="4302610"/>
                <a:ext cx="80458" cy="93491"/>
              </a:xfrm>
              <a:custGeom>
                <a:avLst/>
                <a:gdLst/>
                <a:ahLst/>
                <a:cxnLst/>
                <a:rect l="l" t="t" r="r" b="b"/>
                <a:pathLst>
                  <a:path w="1105" h="1284" extrusionOk="0">
                    <a:moveTo>
                      <a:pt x="1036" y="0"/>
                    </a:moveTo>
                    <a:cubicBezTo>
                      <a:pt x="1028" y="0"/>
                      <a:pt x="1019" y="2"/>
                      <a:pt x="1011" y="7"/>
                    </a:cubicBezTo>
                    <a:cubicBezTo>
                      <a:pt x="797" y="141"/>
                      <a:pt x="634" y="382"/>
                      <a:pt x="477" y="579"/>
                    </a:cubicBezTo>
                    <a:cubicBezTo>
                      <a:pt x="317" y="783"/>
                      <a:pt x="164" y="998"/>
                      <a:pt x="25" y="1215"/>
                    </a:cubicBezTo>
                    <a:cubicBezTo>
                      <a:pt x="1" y="1251"/>
                      <a:pt x="32" y="1284"/>
                      <a:pt x="64" y="1284"/>
                    </a:cubicBezTo>
                    <a:cubicBezTo>
                      <a:pt x="78" y="1284"/>
                      <a:pt x="93" y="1278"/>
                      <a:pt x="103" y="1263"/>
                    </a:cubicBezTo>
                    <a:cubicBezTo>
                      <a:pt x="263" y="1031"/>
                      <a:pt x="433" y="811"/>
                      <a:pt x="617" y="599"/>
                    </a:cubicBezTo>
                    <a:cubicBezTo>
                      <a:pt x="770" y="426"/>
                      <a:pt x="964" y="273"/>
                      <a:pt x="1083" y="79"/>
                    </a:cubicBezTo>
                    <a:cubicBezTo>
                      <a:pt x="1105" y="43"/>
                      <a:pt x="1073" y="0"/>
                      <a:pt x="1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15389" y="4409281"/>
                <a:ext cx="82861" cy="114388"/>
              </a:xfrm>
              <a:custGeom>
                <a:avLst/>
                <a:gdLst/>
                <a:ahLst/>
                <a:cxnLst/>
                <a:rect l="l" t="t" r="r" b="b"/>
                <a:pathLst>
                  <a:path w="1138" h="1571" extrusionOk="0">
                    <a:moveTo>
                      <a:pt x="1084" y="0"/>
                    </a:moveTo>
                    <a:cubicBezTo>
                      <a:pt x="1075" y="0"/>
                      <a:pt x="1066" y="4"/>
                      <a:pt x="1058" y="12"/>
                    </a:cubicBezTo>
                    <a:cubicBezTo>
                      <a:pt x="660" y="482"/>
                      <a:pt x="347" y="1047"/>
                      <a:pt x="3" y="1560"/>
                    </a:cubicBezTo>
                    <a:cubicBezTo>
                      <a:pt x="1" y="1565"/>
                      <a:pt x="5" y="1570"/>
                      <a:pt x="9" y="1570"/>
                    </a:cubicBezTo>
                    <a:cubicBezTo>
                      <a:pt x="11" y="1570"/>
                      <a:pt x="13" y="1569"/>
                      <a:pt x="14" y="1567"/>
                    </a:cubicBezTo>
                    <a:cubicBezTo>
                      <a:pt x="384" y="1074"/>
                      <a:pt x="810" y="591"/>
                      <a:pt x="1119" y="60"/>
                    </a:cubicBezTo>
                    <a:cubicBezTo>
                      <a:pt x="1137" y="32"/>
                      <a:pt x="1111"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540756" y="4716041"/>
                <a:ext cx="244650" cy="10048"/>
              </a:xfrm>
              <a:custGeom>
                <a:avLst/>
                <a:gdLst/>
                <a:ahLst/>
                <a:cxnLst/>
                <a:rect l="l" t="t" r="r" b="b"/>
                <a:pathLst>
                  <a:path w="3360" h="138" extrusionOk="0">
                    <a:moveTo>
                      <a:pt x="1414" y="0"/>
                    </a:moveTo>
                    <a:cubicBezTo>
                      <a:pt x="941" y="0"/>
                      <a:pt x="469" y="17"/>
                      <a:pt x="7" y="62"/>
                    </a:cubicBezTo>
                    <a:cubicBezTo>
                      <a:pt x="1" y="62"/>
                      <a:pt x="1" y="76"/>
                      <a:pt x="7" y="76"/>
                    </a:cubicBezTo>
                    <a:cubicBezTo>
                      <a:pt x="473" y="121"/>
                      <a:pt x="947" y="137"/>
                      <a:pt x="1424" y="137"/>
                    </a:cubicBezTo>
                    <a:cubicBezTo>
                      <a:pt x="2067" y="137"/>
                      <a:pt x="2713" y="108"/>
                      <a:pt x="3342" y="83"/>
                    </a:cubicBezTo>
                    <a:cubicBezTo>
                      <a:pt x="3359" y="80"/>
                      <a:pt x="3359" y="56"/>
                      <a:pt x="3342" y="56"/>
                    </a:cubicBezTo>
                    <a:cubicBezTo>
                      <a:pt x="2710" y="31"/>
                      <a:pt x="2060" y="0"/>
                      <a:pt x="1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1371697" y="3724185"/>
                <a:ext cx="188803" cy="860717"/>
              </a:xfrm>
              <a:custGeom>
                <a:avLst/>
                <a:gdLst/>
                <a:ahLst/>
                <a:cxnLst/>
                <a:rect l="l" t="t" r="r" b="b"/>
                <a:pathLst>
                  <a:path w="2593" h="11821" extrusionOk="0">
                    <a:moveTo>
                      <a:pt x="1517" y="1"/>
                    </a:moveTo>
                    <a:cubicBezTo>
                      <a:pt x="1058" y="1"/>
                      <a:pt x="660" y="3015"/>
                      <a:pt x="542" y="3777"/>
                    </a:cubicBezTo>
                    <a:cubicBezTo>
                      <a:pt x="524" y="3889"/>
                      <a:pt x="327" y="3754"/>
                      <a:pt x="286" y="4052"/>
                    </a:cubicBezTo>
                    <a:cubicBezTo>
                      <a:pt x="228" y="4454"/>
                      <a:pt x="470" y="4349"/>
                      <a:pt x="466" y="4448"/>
                    </a:cubicBezTo>
                    <a:lnTo>
                      <a:pt x="27" y="11048"/>
                    </a:lnTo>
                    <a:cubicBezTo>
                      <a:pt x="0" y="11450"/>
                      <a:pt x="300" y="11793"/>
                      <a:pt x="698" y="11820"/>
                    </a:cubicBezTo>
                    <a:lnTo>
                      <a:pt x="749" y="11820"/>
                    </a:lnTo>
                    <a:cubicBezTo>
                      <a:pt x="1126" y="11820"/>
                      <a:pt x="1443" y="11531"/>
                      <a:pt x="1470" y="11147"/>
                    </a:cubicBezTo>
                    <a:lnTo>
                      <a:pt x="2055" y="2590"/>
                    </a:lnTo>
                    <a:cubicBezTo>
                      <a:pt x="2061" y="2545"/>
                      <a:pt x="2066" y="2525"/>
                      <a:pt x="2070" y="2525"/>
                    </a:cubicBezTo>
                    <a:lnTo>
                      <a:pt x="2070" y="2525"/>
                    </a:lnTo>
                    <a:cubicBezTo>
                      <a:pt x="2109" y="2525"/>
                      <a:pt x="2053" y="4839"/>
                      <a:pt x="2362" y="4839"/>
                    </a:cubicBezTo>
                    <a:cubicBezTo>
                      <a:pt x="2593" y="4839"/>
                      <a:pt x="2362" y="1011"/>
                      <a:pt x="2089" y="820"/>
                    </a:cubicBezTo>
                    <a:cubicBezTo>
                      <a:pt x="1820" y="630"/>
                      <a:pt x="1892" y="1"/>
                      <a:pt x="1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1262696" y="3902868"/>
                <a:ext cx="92909" cy="651745"/>
              </a:xfrm>
              <a:custGeom>
                <a:avLst/>
                <a:gdLst/>
                <a:ahLst/>
                <a:cxnLst/>
                <a:rect l="l" t="t" r="r" b="b"/>
                <a:pathLst>
                  <a:path w="1276" h="8951" extrusionOk="0">
                    <a:moveTo>
                      <a:pt x="473" y="0"/>
                    </a:moveTo>
                    <a:cubicBezTo>
                      <a:pt x="430" y="0"/>
                      <a:pt x="387" y="24"/>
                      <a:pt x="371" y="71"/>
                    </a:cubicBezTo>
                    <a:cubicBezTo>
                      <a:pt x="214" y="493"/>
                      <a:pt x="0" y="731"/>
                      <a:pt x="7" y="948"/>
                    </a:cubicBezTo>
                    <a:lnTo>
                      <a:pt x="344" y="8512"/>
                    </a:lnTo>
                    <a:cubicBezTo>
                      <a:pt x="354" y="8760"/>
                      <a:pt x="558" y="8951"/>
                      <a:pt x="803" y="8951"/>
                    </a:cubicBezTo>
                    <a:lnTo>
                      <a:pt x="824" y="8951"/>
                    </a:lnTo>
                    <a:cubicBezTo>
                      <a:pt x="1079" y="8941"/>
                      <a:pt x="1276" y="8726"/>
                      <a:pt x="1263" y="8471"/>
                    </a:cubicBezTo>
                    <a:lnTo>
                      <a:pt x="929" y="908"/>
                    </a:lnTo>
                    <a:cubicBezTo>
                      <a:pt x="922" y="738"/>
                      <a:pt x="712" y="320"/>
                      <a:pt x="572" y="58"/>
                    </a:cubicBezTo>
                    <a:cubicBezTo>
                      <a:pt x="551" y="19"/>
                      <a:pt x="512"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097483" y="3714501"/>
                <a:ext cx="222442" cy="1096047"/>
              </a:xfrm>
              <a:custGeom>
                <a:avLst/>
                <a:gdLst/>
                <a:ahLst/>
                <a:cxnLst/>
                <a:rect l="l" t="t" r="r" b="b"/>
                <a:pathLst>
                  <a:path w="3055" h="15053" extrusionOk="0">
                    <a:moveTo>
                      <a:pt x="596" y="1"/>
                    </a:moveTo>
                    <a:cubicBezTo>
                      <a:pt x="360" y="1"/>
                      <a:pt x="0" y="1409"/>
                      <a:pt x="48" y="1841"/>
                    </a:cubicBezTo>
                    <a:lnTo>
                      <a:pt x="1439" y="14348"/>
                    </a:lnTo>
                    <a:cubicBezTo>
                      <a:pt x="1483" y="14753"/>
                      <a:pt x="1827" y="15053"/>
                      <a:pt x="2221" y="15053"/>
                    </a:cubicBezTo>
                    <a:cubicBezTo>
                      <a:pt x="2252" y="15053"/>
                      <a:pt x="2279" y="15049"/>
                      <a:pt x="2310" y="15046"/>
                    </a:cubicBezTo>
                    <a:cubicBezTo>
                      <a:pt x="2742" y="14998"/>
                      <a:pt x="3055" y="14610"/>
                      <a:pt x="3008" y="14175"/>
                    </a:cubicBezTo>
                    <a:lnTo>
                      <a:pt x="1616" y="1668"/>
                    </a:lnTo>
                    <a:cubicBezTo>
                      <a:pt x="1568" y="1233"/>
                      <a:pt x="830"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097483" y="4314770"/>
                <a:ext cx="446195" cy="642425"/>
              </a:xfrm>
              <a:custGeom>
                <a:avLst/>
                <a:gdLst/>
                <a:ahLst/>
                <a:cxnLst/>
                <a:rect l="l" t="t" r="r" b="b"/>
                <a:pathLst>
                  <a:path w="6128" h="8823" extrusionOk="0">
                    <a:moveTo>
                      <a:pt x="68" y="0"/>
                    </a:moveTo>
                    <a:cubicBezTo>
                      <a:pt x="30" y="0"/>
                      <a:pt x="0" y="27"/>
                      <a:pt x="0" y="65"/>
                    </a:cubicBezTo>
                    <a:lnTo>
                      <a:pt x="0" y="8646"/>
                    </a:lnTo>
                    <a:cubicBezTo>
                      <a:pt x="0" y="8744"/>
                      <a:pt x="78" y="8823"/>
                      <a:pt x="177" y="8823"/>
                    </a:cubicBezTo>
                    <a:lnTo>
                      <a:pt x="5954" y="8823"/>
                    </a:lnTo>
                    <a:cubicBezTo>
                      <a:pt x="6049" y="8823"/>
                      <a:pt x="6128" y="8744"/>
                      <a:pt x="6128" y="8646"/>
                    </a:cubicBezTo>
                    <a:lnTo>
                      <a:pt x="6128" y="65"/>
                    </a:lnTo>
                    <a:cubicBezTo>
                      <a:pt x="6128" y="27"/>
                      <a:pt x="6097" y="0"/>
                      <a:pt x="6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66756" y="4259287"/>
                <a:ext cx="508887" cy="173003"/>
              </a:xfrm>
              <a:custGeom>
                <a:avLst/>
                <a:gdLst/>
                <a:ahLst/>
                <a:cxnLst/>
                <a:rect l="l" t="t" r="r" b="b"/>
                <a:pathLst>
                  <a:path w="6989" h="2376" extrusionOk="0">
                    <a:moveTo>
                      <a:pt x="65" y="1"/>
                    </a:moveTo>
                    <a:cubicBezTo>
                      <a:pt x="30" y="1"/>
                      <a:pt x="0" y="31"/>
                      <a:pt x="0" y="65"/>
                    </a:cubicBezTo>
                    <a:lnTo>
                      <a:pt x="0" y="2311"/>
                    </a:lnTo>
                    <a:cubicBezTo>
                      <a:pt x="0" y="2345"/>
                      <a:pt x="30" y="2375"/>
                      <a:pt x="65" y="2375"/>
                    </a:cubicBezTo>
                    <a:lnTo>
                      <a:pt x="6924" y="2375"/>
                    </a:lnTo>
                    <a:cubicBezTo>
                      <a:pt x="6961" y="2375"/>
                      <a:pt x="6988" y="2345"/>
                      <a:pt x="6988" y="2311"/>
                    </a:cubicBezTo>
                    <a:lnTo>
                      <a:pt x="6988" y="65"/>
                    </a:lnTo>
                    <a:cubicBezTo>
                      <a:pt x="6988" y="31"/>
                      <a:pt x="6961" y="1"/>
                      <a:pt x="69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108187" y="3818332"/>
                <a:ext cx="88030" cy="22062"/>
              </a:xfrm>
              <a:custGeom>
                <a:avLst/>
                <a:gdLst/>
                <a:ahLst/>
                <a:cxnLst/>
                <a:rect l="l" t="t" r="r" b="b"/>
                <a:pathLst>
                  <a:path w="1209" h="303" extrusionOk="0">
                    <a:moveTo>
                      <a:pt x="1162" y="1"/>
                    </a:moveTo>
                    <a:cubicBezTo>
                      <a:pt x="1157" y="1"/>
                      <a:pt x="1151" y="3"/>
                      <a:pt x="1146" y="7"/>
                    </a:cubicBezTo>
                    <a:cubicBezTo>
                      <a:pt x="936" y="159"/>
                      <a:pt x="691" y="244"/>
                      <a:pt x="444" y="244"/>
                    </a:cubicBezTo>
                    <a:cubicBezTo>
                      <a:pt x="299" y="244"/>
                      <a:pt x="153" y="215"/>
                      <a:pt x="12" y="154"/>
                    </a:cubicBezTo>
                    <a:cubicBezTo>
                      <a:pt x="11" y="153"/>
                      <a:pt x="10" y="153"/>
                      <a:pt x="10" y="153"/>
                    </a:cubicBezTo>
                    <a:cubicBezTo>
                      <a:pt x="4" y="153"/>
                      <a:pt x="0" y="161"/>
                      <a:pt x="6" y="167"/>
                    </a:cubicBezTo>
                    <a:cubicBezTo>
                      <a:pt x="173" y="256"/>
                      <a:pt x="353" y="302"/>
                      <a:pt x="531" y="302"/>
                    </a:cubicBezTo>
                    <a:cubicBezTo>
                      <a:pt x="764" y="302"/>
                      <a:pt x="994" y="223"/>
                      <a:pt x="1183" y="58"/>
                    </a:cubicBezTo>
                    <a:cubicBezTo>
                      <a:pt x="1208" y="39"/>
                      <a:pt x="1187"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1402205" y="4044270"/>
                <a:ext cx="100845" cy="11577"/>
              </a:xfrm>
              <a:custGeom>
                <a:avLst/>
                <a:gdLst/>
                <a:ahLst/>
                <a:cxnLst/>
                <a:rect l="l" t="t" r="r" b="b"/>
                <a:pathLst>
                  <a:path w="1385" h="159" extrusionOk="0">
                    <a:moveTo>
                      <a:pt x="10" y="0"/>
                    </a:moveTo>
                    <a:cubicBezTo>
                      <a:pt x="3" y="0"/>
                      <a:pt x="0" y="14"/>
                      <a:pt x="7" y="14"/>
                    </a:cubicBezTo>
                    <a:cubicBezTo>
                      <a:pt x="405" y="123"/>
                      <a:pt x="776" y="159"/>
                      <a:pt x="1177" y="159"/>
                    </a:cubicBezTo>
                    <a:cubicBezTo>
                      <a:pt x="1229" y="159"/>
                      <a:pt x="1281" y="158"/>
                      <a:pt x="1334" y="157"/>
                    </a:cubicBezTo>
                    <a:cubicBezTo>
                      <a:pt x="1384" y="154"/>
                      <a:pt x="1384" y="79"/>
                      <a:pt x="1334" y="79"/>
                    </a:cubicBezTo>
                    <a:cubicBezTo>
                      <a:pt x="894" y="75"/>
                      <a:pt x="449" y="41"/>
                      <a:pt x="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1428636" y="3996214"/>
                <a:ext cx="27450" cy="5315"/>
              </a:xfrm>
              <a:custGeom>
                <a:avLst/>
                <a:gdLst/>
                <a:ahLst/>
                <a:cxnLst/>
                <a:rect l="l" t="t" r="r" b="b"/>
                <a:pathLst>
                  <a:path w="377" h="73" extrusionOk="0">
                    <a:moveTo>
                      <a:pt x="11" y="0"/>
                    </a:moveTo>
                    <a:cubicBezTo>
                      <a:pt x="5" y="0"/>
                      <a:pt x="0" y="10"/>
                      <a:pt x="8" y="13"/>
                    </a:cubicBezTo>
                    <a:cubicBezTo>
                      <a:pt x="116" y="34"/>
                      <a:pt x="225" y="51"/>
                      <a:pt x="334" y="71"/>
                    </a:cubicBezTo>
                    <a:cubicBezTo>
                      <a:pt x="337" y="72"/>
                      <a:pt x="339" y="72"/>
                      <a:pt x="341" y="72"/>
                    </a:cubicBezTo>
                    <a:cubicBezTo>
                      <a:pt x="373" y="72"/>
                      <a:pt x="376" y="24"/>
                      <a:pt x="341" y="21"/>
                    </a:cubicBezTo>
                    <a:cubicBezTo>
                      <a:pt x="232" y="13"/>
                      <a:pt x="120" y="7"/>
                      <a:pt x="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1460965" y="4056139"/>
                <a:ext cx="22135" cy="187347"/>
              </a:xfrm>
              <a:custGeom>
                <a:avLst/>
                <a:gdLst/>
                <a:ahLst/>
                <a:cxnLst/>
                <a:rect l="l" t="t" r="r" b="b"/>
                <a:pathLst>
                  <a:path w="304" h="2573" extrusionOk="0">
                    <a:moveTo>
                      <a:pt x="282" y="1"/>
                    </a:moveTo>
                    <a:cubicBezTo>
                      <a:pt x="274" y="1"/>
                      <a:pt x="266" y="5"/>
                      <a:pt x="264" y="14"/>
                    </a:cubicBezTo>
                    <a:cubicBezTo>
                      <a:pt x="142" y="848"/>
                      <a:pt x="23" y="1695"/>
                      <a:pt x="2" y="2535"/>
                    </a:cubicBezTo>
                    <a:cubicBezTo>
                      <a:pt x="0" y="2558"/>
                      <a:pt x="23" y="2573"/>
                      <a:pt x="44" y="2573"/>
                    </a:cubicBezTo>
                    <a:cubicBezTo>
                      <a:pt x="60" y="2573"/>
                      <a:pt x="75" y="2565"/>
                      <a:pt x="77" y="2546"/>
                    </a:cubicBezTo>
                    <a:cubicBezTo>
                      <a:pt x="217" y="1715"/>
                      <a:pt x="264" y="858"/>
                      <a:pt x="302" y="21"/>
                    </a:cubicBezTo>
                    <a:cubicBezTo>
                      <a:pt x="304" y="8"/>
                      <a:pt x="293"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1296117" y="3957623"/>
                <a:ext cx="13179" cy="301517"/>
              </a:xfrm>
              <a:custGeom>
                <a:avLst/>
                <a:gdLst/>
                <a:ahLst/>
                <a:cxnLst/>
                <a:rect l="l" t="t" r="r" b="b"/>
                <a:pathLst>
                  <a:path w="181" h="4141" extrusionOk="0">
                    <a:moveTo>
                      <a:pt x="57" y="0"/>
                    </a:moveTo>
                    <a:cubicBezTo>
                      <a:pt x="51" y="0"/>
                      <a:pt x="44" y="5"/>
                      <a:pt x="44" y="13"/>
                    </a:cubicBezTo>
                    <a:cubicBezTo>
                      <a:pt x="0" y="1380"/>
                      <a:pt x="106" y="2752"/>
                      <a:pt x="137" y="4120"/>
                    </a:cubicBezTo>
                    <a:cubicBezTo>
                      <a:pt x="137" y="4133"/>
                      <a:pt x="147" y="4140"/>
                      <a:pt x="157" y="4140"/>
                    </a:cubicBezTo>
                    <a:cubicBezTo>
                      <a:pt x="167" y="4140"/>
                      <a:pt x="178" y="4133"/>
                      <a:pt x="178" y="4120"/>
                    </a:cubicBezTo>
                    <a:cubicBezTo>
                      <a:pt x="143" y="2752"/>
                      <a:pt x="181" y="1377"/>
                      <a:pt x="72" y="13"/>
                    </a:cubicBezTo>
                    <a:cubicBezTo>
                      <a:pt x="71" y="5"/>
                      <a:pt x="64"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216095" y="4433892"/>
                <a:ext cx="323142" cy="8228"/>
              </a:xfrm>
              <a:custGeom>
                <a:avLst/>
                <a:gdLst/>
                <a:ahLst/>
                <a:cxnLst/>
                <a:rect l="l" t="t" r="r" b="b"/>
                <a:pathLst>
                  <a:path w="4438" h="113" extrusionOk="0">
                    <a:moveTo>
                      <a:pt x="1964" y="1"/>
                    </a:moveTo>
                    <a:cubicBezTo>
                      <a:pt x="1315" y="1"/>
                      <a:pt x="666" y="12"/>
                      <a:pt x="17" y="42"/>
                    </a:cubicBezTo>
                    <a:cubicBezTo>
                      <a:pt x="0" y="45"/>
                      <a:pt x="0" y="69"/>
                      <a:pt x="17" y="69"/>
                    </a:cubicBezTo>
                    <a:cubicBezTo>
                      <a:pt x="671" y="101"/>
                      <a:pt x="1325" y="113"/>
                      <a:pt x="1979" y="113"/>
                    </a:cubicBezTo>
                    <a:cubicBezTo>
                      <a:pt x="2748" y="113"/>
                      <a:pt x="3517" y="97"/>
                      <a:pt x="4286" y="79"/>
                    </a:cubicBezTo>
                    <a:lnTo>
                      <a:pt x="4286" y="79"/>
                    </a:lnTo>
                    <a:cubicBezTo>
                      <a:pt x="4289" y="81"/>
                      <a:pt x="4293" y="83"/>
                      <a:pt x="4298" y="83"/>
                    </a:cubicBezTo>
                    <a:cubicBezTo>
                      <a:pt x="4299" y="83"/>
                      <a:pt x="4300" y="83"/>
                      <a:pt x="4301" y="83"/>
                    </a:cubicBezTo>
                    <a:cubicBezTo>
                      <a:pt x="4339" y="79"/>
                      <a:pt x="4376" y="79"/>
                      <a:pt x="4410" y="76"/>
                    </a:cubicBezTo>
                    <a:lnTo>
                      <a:pt x="4410" y="76"/>
                    </a:lnTo>
                    <a:cubicBezTo>
                      <a:pt x="4410" y="76"/>
                      <a:pt x="4410" y="76"/>
                      <a:pt x="4410" y="76"/>
                    </a:cubicBezTo>
                    <a:cubicBezTo>
                      <a:pt x="4437" y="76"/>
                      <a:pt x="4437" y="38"/>
                      <a:pt x="4410" y="35"/>
                    </a:cubicBezTo>
                    <a:cubicBezTo>
                      <a:pt x="4400" y="35"/>
                      <a:pt x="4391" y="35"/>
                      <a:pt x="4381" y="35"/>
                    </a:cubicBezTo>
                    <a:lnTo>
                      <a:pt x="4381" y="35"/>
                    </a:lnTo>
                    <a:cubicBezTo>
                      <a:pt x="4356" y="34"/>
                      <a:pt x="4328" y="32"/>
                      <a:pt x="4301" y="32"/>
                    </a:cubicBezTo>
                    <a:cubicBezTo>
                      <a:pt x="4300" y="32"/>
                      <a:pt x="4299" y="32"/>
                      <a:pt x="4298" y="32"/>
                    </a:cubicBezTo>
                    <a:cubicBezTo>
                      <a:pt x="4296" y="32"/>
                      <a:pt x="4294" y="32"/>
                      <a:pt x="4292" y="33"/>
                    </a:cubicBezTo>
                    <a:lnTo>
                      <a:pt x="4292" y="33"/>
                    </a:lnTo>
                    <a:cubicBezTo>
                      <a:pt x="3517" y="16"/>
                      <a:pt x="2741"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7F68BD9-E831-D547-816E-F2ABF10AAA8C}"/>
              </a:ext>
            </a:extLst>
          </p:cNvPr>
          <p:cNvPicPr>
            <a:picLocks noChangeAspect="1"/>
          </p:cNvPicPr>
          <p:nvPr/>
        </p:nvPicPr>
        <p:blipFill>
          <a:blip r:embed="rId3"/>
          <a:stretch>
            <a:fillRect/>
          </a:stretch>
        </p:blipFill>
        <p:spPr>
          <a:xfrm>
            <a:off x="628956" y="1100466"/>
            <a:ext cx="8116299" cy="2251040"/>
          </a:xfrm>
          <a:prstGeom prst="rect">
            <a:avLst/>
          </a:prstGeom>
        </p:spPr>
      </p:pic>
      <p:grpSp>
        <p:nvGrpSpPr>
          <p:cNvPr id="646" name="Google Shape;646;p40"/>
          <p:cNvGrpSpPr/>
          <p:nvPr/>
        </p:nvGrpSpPr>
        <p:grpSpPr>
          <a:xfrm>
            <a:off x="2712456" y="34546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485555"/>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 with most installs</a:t>
            </a:r>
            <a:endParaRPr dirty="0"/>
          </a:p>
        </p:txBody>
      </p:sp>
      <p:sp>
        <p:nvSpPr>
          <p:cNvPr id="654" name="Google Shape;654;p40"/>
          <p:cNvSpPr txBox="1"/>
          <p:nvPr/>
        </p:nvSpPr>
        <p:spPr>
          <a:xfrm>
            <a:off x="1438336" y="3550765"/>
            <a:ext cx="6694652" cy="153698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Comparing top 10 categories that receive the most installs to the top 10 categories, there seems to be some overlap. Entertainment category is not even listed here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But there are still a few ‘tool or aid like’ apps such such as </a:t>
            </a:r>
            <a:r>
              <a:rPr lang="en-SG" sz="1200" b="1" dirty="0">
                <a:solidFill>
                  <a:schemeClr val="accent4"/>
                </a:solidFill>
                <a:latin typeface="Lato"/>
                <a:ea typeface="Lato"/>
                <a:cs typeface="Lato"/>
                <a:sym typeface="Lato"/>
              </a:rPr>
              <a:t>Tools, Productivity, Video Players &amp; Editors, Books &amp; Reference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These mentioned apps has the most potential for development for an indie developer</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Even though Communication and Social is considered ‘tool and aid like’ apps, their success are tied heavily to the number of users using the app. Therefore, they are not advisable for indie developers to implement</a:t>
            </a:r>
            <a:endParaRPr sz="1200"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6" name="Oval 15">
            <a:extLst>
              <a:ext uri="{FF2B5EF4-FFF2-40B4-BE49-F238E27FC236}">
                <a16:creationId xmlns:a16="http://schemas.microsoft.com/office/drawing/2014/main" id="{88B8C7D4-6971-274D-874B-CA454D41BDD8}"/>
              </a:ext>
            </a:extLst>
          </p:cNvPr>
          <p:cNvSpPr/>
          <p:nvPr/>
        </p:nvSpPr>
        <p:spPr>
          <a:xfrm>
            <a:off x="7807730" y="3160518"/>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171459" y="3118097"/>
            <a:ext cx="46777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256232" y="3118097"/>
            <a:ext cx="781021"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a:off x="5533043" y="312703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52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655DBC44-4203-AE4B-BFA9-3477AC3D97E9}"/>
              </a:ext>
            </a:extLst>
          </p:cNvPr>
          <p:cNvPicPr>
            <a:picLocks noChangeAspect="1"/>
          </p:cNvPicPr>
          <p:nvPr/>
        </p:nvPicPr>
        <p:blipFill>
          <a:blip r:embed="rId3"/>
          <a:stretch>
            <a:fillRect/>
          </a:stretch>
        </p:blipFill>
        <p:spPr>
          <a:xfrm>
            <a:off x="426183" y="1597512"/>
            <a:ext cx="4018782" cy="2954987"/>
          </a:xfrm>
          <a:prstGeom prst="rect">
            <a:avLst/>
          </a:prstGeom>
        </p:spPr>
      </p:pic>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2135069"/>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Installs</a:t>
            </a:r>
            <a:endParaRPr dirty="0"/>
          </a:p>
        </p:txBody>
      </p:sp>
      <p:sp>
        <p:nvSpPr>
          <p:cNvPr id="654" name="Google Shape;654;p40"/>
          <p:cNvSpPr txBox="1"/>
          <p:nvPr/>
        </p:nvSpPr>
        <p:spPr>
          <a:xfrm>
            <a:off x="5601706" y="2074420"/>
            <a:ext cx="3120256" cy="1146919"/>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Slight right skewed distribution</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Most installs are in the range of 100 to 50,000. (installs key 5 to 9)</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Require scaling of installs before fitting in ML model</a:t>
            </a: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5"/>
            <a:ext cx="3264707" cy="147824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SG" dirty="0">
                <a:solidFill>
                  <a:schemeClr val="accent4"/>
                </a:solidFill>
                <a:latin typeface="Lato"/>
                <a:ea typeface="Lato"/>
                <a:cs typeface="Lato"/>
                <a:sym typeface="Lato"/>
              </a:rPr>
              <a:t>That means most apps in the Google </a:t>
            </a:r>
            <a:r>
              <a:rPr lang="en-SG" dirty="0" err="1">
                <a:solidFill>
                  <a:schemeClr val="accent4"/>
                </a:solidFill>
                <a:latin typeface="Lato"/>
                <a:ea typeface="Lato"/>
                <a:cs typeface="Lato"/>
                <a:sym typeface="Lato"/>
              </a:rPr>
              <a:t>Playstore</a:t>
            </a:r>
            <a:r>
              <a:rPr lang="en-SG" dirty="0">
                <a:solidFill>
                  <a:schemeClr val="accent4"/>
                </a:solidFill>
                <a:latin typeface="Lato"/>
                <a:ea typeface="Lato"/>
                <a:cs typeface="Lato"/>
                <a:sym typeface="Lato"/>
              </a:rPr>
              <a:t> has installs between 100 to 50,000</a:t>
            </a:r>
          </a:p>
        </p:txBody>
      </p:sp>
      <p:sp>
        <p:nvSpPr>
          <p:cNvPr id="13" name="Oval 12">
            <a:extLst>
              <a:ext uri="{FF2B5EF4-FFF2-40B4-BE49-F238E27FC236}">
                <a16:creationId xmlns:a16="http://schemas.microsoft.com/office/drawing/2014/main" id="{E7B02864-A584-074B-9697-C347DCB2A23C}"/>
              </a:ext>
            </a:extLst>
          </p:cNvPr>
          <p:cNvSpPr/>
          <p:nvPr/>
        </p:nvSpPr>
        <p:spPr>
          <a:xfrm>
            <a:off x="1628069"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A85B19B-0D30-DC44-9F14-46DD7F382815}"/>
              </a:ext>
            </a:extLst>
          </p:cNvPr>
          <p:cNvSpPr/>
          <p:nvPr/>
        </p:nvSpPr>
        <p:spPr>
          <a:xfrm>
            <a:off x="1332001" y="1709533"/>
            <a:ext cx="1628078" cy="2425015"/>
          </a:xfrm>
          <a:custGeom>
            <a:avLst/>
            <a:gdLst>
              <a:gd name="connsiteX0" fmla="*/ 0 w 1628078"/>
              <a:gd name="connsiteY0" fmla="*/ 2418040 h 2425015"/>
              <a:gd name="connsiteX1" fmla="*/ 312234 w 1628078"/>
              <a:gd name="connsiteY1" fmla="*/ 2083503 h 2425015"/>
              <a:gd name="connsiteX2" fmla="*/ 524107 w 1628078"/>
              <a:gd name="connsiteY2" fmla="*/ 210098 h 2425015"/>
              <a:gd name="connsiteX3" fmla="*/ 825190 w 1628078"/>
              <a:gd name="connsiteY3" fmla="*/ 254703 h 2425015"/>
              <a:gd name="connsiteX4" fmla="*/ 1338146 w 1628078"/>
              <a:gd name="connsiteY4" fmla="*/ 2083503 h 2425015"/>
              <a:gd name="connsiteX5" fmla="*/ 1628078 w 1628078"/>
              <a:gd name="connsiteY5" fmla="*/ 2395737 h 242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078" h="2425015">
                <a:moveTo>
                  <a:pt x="0" y="2418040"/>
                </a:moveTo>
                <a:cubicBezTo>
                  <a:pt x="112441" y="2434766"/>
                  <a:pt x="224883" y="2451493"/>
                  <a:pt x="312234" y="2083503"/>
                </a:cubicBezTo>
                <a:cubicBezTo>
                  <a:pt x="399585" y="1715513"/>
                  <a:pt x="438614" y="514898"/>
                  <a:pt x="524107" y="210098"/>
                </a:cubicBezTo>
                <a:cubicBezTo>
                  <a:pt x="609600" y="-94702"/>
                  <a:pt x="689517" y="-57531"/>
                  <a:pt x="825190" y="254703"/>
                </a:cubicBezTo>
                <a:cubicBezTo>
                  <a:pt x="960863" y="566937"/>
                  <a:pt x="1204331" y="1726664"/>
                  <a:pt x="1338146" y="2083503"/>
                </a:cubicBezTo>
                <a:cubicBezTo>
                  <a:pt x="1471961" y="2440342"/>
                  <a:pt x="1570463" y="2343698"/>
                  <a:pt x="1628078" y="23957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28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 for y </a:t>
            </a:r>
            <a:endParaRPr dirty="0"/>
          </a:p>
        </p:txBody>
      </p:sp>
      <p:sp>
        <p:nvSpPr>
          <p:cNvPr id="853" name="Google Shape;853;p49"/>
          <p:cNvSpPr txBox="1">
            <a:spLocks noGrp="1"/>
          </p:cNvSpPr>
          <p:nvPr>
            <p:ph type="body" idx="2"/>
          </p:nvPr>
        </p:nvSpPr>
        <p:spPr>
          <a:xfrm flipH="1">
            <a:off x="3243519" y="3255315"/>
            <a:ext cx="5560572" cy="1576085"/>
          </a:xfrm>
          <a:prstGeom prst="rect">
            <a:avLst/>
          </a:prstGeom>
        </p:spPr>
        <p:txBody>
          <a:bodyPr spcFirstLastPara="1" wrap="square" lIns="91425" tIns="91425" rIns="91425" bIns="91425" anchor="t" anchorCtr="0">
            <a:noAutofit/>
          </a:bodyPr>
          <a:lstStyle/>
          <a:p>
            <a:pPr marL="285750" indent="-285750" algn="l"/>
            <a:r>
              <a:rPr lang="en" dirty="0"/>
              <a:t>Quantile binning for y to separate into 4 different classes to represent 4 stages/phases of app development</a:t>
            </a:r>
          </a:p>
          <a:p>
            <a:pPr marL="285750" indent="-285750" algn="l"/>
            <a:r>
              <a:rPr lang="en" dirty="0"/>
              <a:t>To accumulate installs as indie developer with not much marketing power, accumulating installs is quite hard, hereby dividing into 4 classes instead of 1</a:t>
            </a:r>
          </a:p>
          <a:p>
            <a:pPr marL="285750" indent="-285750" algn="l"/>
            <a:r>
              <a:rPr lang="en" dirty="0"/>
              <a:t>Because of y skewness, dividing using IQR is a good choice to start with</a:t>
            </a:r>
            <a:endParaRPr dirty="0"/>
          </a:p>
        </p:txBody>
      </p:sp>
      <p:sp>
        <p:nvSpPr>
          <p:cNvPr id="854" name="Google Shape;854;p49"/>
          <p:cNvSpPr/>
          <p:nvPr/>
        </p:nvSpPr>
        <p:spPr>
          <a:xfrm>
            <a:off x="1268388"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49"/>
          <p:cNvGrpSpPr/>
          <p:nvPr/>
        </p:nvGrpSpPr>
        <p:grpSpPr>
          <a:xfrm>
            <a:off x="1358372" y="1555727"/>
            <a:ext cx="1827333" cy="3222779"/>
            <a:chOff x="1095167" y="2457256"/>
            <a:chExt cx="1316048" cy="2321050"/>
          </a:xfrm>
        </p:grpSpPr>
        <p:sp>
          <p:nvSpPr>
            <p:cNvPr id="856" name="Google Shape;856;p49"/>
            <p:cNvSpPr/>
            <p:nvPr/>
          </p:nvSpPr>
          <p:spPr>
            <a:xfrm>
              <a:off x="1421311" y="3100740"/>
              <a:ext cx="620828" cy="1592335"/>
            </a:xfrm>
            <a:custGeom>
              <a:avLst/>
              <a:gdLst/>
              <a:ahLst/>
              <a:cxnLst/>
              <a:rect l="l" t="t" r="r" b="b"/>
              <a:pathLst>
                <a:path w="10932" h="28039" extrusionOk="0">
                  <a:moveTo>
                    <a:pt x="4093" y="1"/>
                  </a:moveTo>
                  <a:cubicBezTo>
                    <a:pt x="3104" y="211"/>
                    <a:pt x="2270" y="691"/>
                    <a:pt x="1733" y="1351"/>
                  </a:cubicBezTo>
                  <a:cubicBezTo>
                    <a:pt x="1596" y="1450"/>
                    <a:pt x="1494" y="1593"/>
                    <a:pt x="1450" y="1763"/>
                  </a:cubicBezTo>
                  <a:cubicBezTo>
                    <a:pt x="1174" y="2243"/>
                    <a:pt x="1039" y="2794"/>
                    <a:pt x="1086" y="3393"/>
                  </a:cubicBezTo>
                  <a:cubicBezTo>
                    <a:pt x="1093" y="3468"/>
                    <a:pt x="1103" y="3545"/>
                    <a:pt x="1117" y="3627"/>
                  </a:cubicBezTo>
                  <a:cubicBezTo>
                    <a:pt x="909" y="4355"/>
                    <a:pt x="566" y="5213"/>
                    <a:pt x="1" y="5979"/>
                  </a:cubicBezTo>
                  <a:lnTo>
                    <a:pt x="1314" y="6662"/>
                  </a:lnTo>
                  <a:cubicBezTo>
                    <a:pt x="1491" y="6403"/>
                    <a:pt x="1658" y="6128"/>
                    <a:pt x="1811" y="5832"/>
                  </a:cubicBezTo>
                  <a:cubicBezTo>
                    <a:pt x="2100" y="6594"/>
                    <a:pt x="2366" y="7278"/>
                    <a:pt x="2375" y="7598"/>
                  </a:cubicBezTo>
                  <a:cubicBezTo>
                    <a:pt x="2413" y="8663"/>
                    <a:pt x="2250" y="9517"/>
                    <a:pt x="2219" y="10269"/>
                  </a:cubicBezTo>
                  <a:cubicBezTo>
                    <a:pt x="2199" y="10768"/>
                    <a:pt x="2314" y="11296"/>
                    <a:pt x="2651" y="11731"/>
                  </a:cubicBezTo>
                  <a:lnTo>
                    <a:pt x="2651" y="27161"/>
                  </a:lnTo>
                  <a:cubicBezTo>
                    <a:pt x="2651" y="27644"/>
                    <a:pt x="3046" y="28039"/>
                    <a:pt x="3529" y="28039"/>
                  </a:cubicBezTo>
                  <a:cubicBezTo>
                    <a:pt x="4016" y="28039"/>
                    <a:pt x="4407" y="27644"/>
                    <a:pt x="4407" y="27161"/>
                  </a:cubicBezTo>
                  <a:lnTo>
                    <a:pt x="4407" y="12637"/>
                  </a:lnTo>
                  <a:cubicBezTo>
                    <a:pt x="4658" y="12674"/>
                    <a:pt x="4938" y="12695"/>
                    <a:pt x="5247" y="12695"/>
                  </a:cubicBezTo>
                  <a:lnTo>
                    <a:pt x="5635" y="12695"/>
                  </a:lnTo>
                  <a:cubicBezTo>
                    <a:pt x="5869" y="12695"/>
                    <a:pt x="6087" y="12684"/>
                    <a:pt x="6292" y="12660"/>
                  </a:cubicBezTo>
                  <a:lnTo>
                    <a:pt x="6292" y="27161"/>
                  </a:lnTo>
                  <a:cubicBezTo>
                    <a:pt x="6292" y="27644"/>
                    <a:pt x="6683" y="28039"/>
                    <a:pt x="7169" y="28039"/>
                  </a:cubicBezTo>
                  <a:cubicBezTo>
                    <a:pt x="7653" y="28039"/>
                    <a:pt x="8047" y="27644"/>
                    <a:pt x="8047" y="27161"/>
                  </a:cubicBezTo>
                  <a:lnTo>
                    <a:pt x="8047" y="11935"/>
                  </a:lnTo>
                  <a:cubicBezTo>
                    <a:pt x="8527" y="11470"/>
                    <a:pt x="8686" y="10850"/>
                    <a:pt x="8663" y="10269"/>
                  </a:cubicBezTo>
                  <a:cubicBezTo>
                    <a:pt x="8633" y="9517"/>
                    <a:pt x="8537" y="8918"/>
                    <a:pt x="8537" y="7598"/>
                  </a:cubicBezTo>
                  <a:cubicBezTo>
                    <a:pt x="8537" y="6951"/>
                    <a:pt x="8908" y="6077"/>
                    <a:pt x="9248" y="5219"/>
                  </a:cubicBezTo>
                  <a:cubicBezTo>
                    <a:pt x="9391" y="5451"/>
                    <a:pt x="9544" y="5676"/>
                    <a:pt x="9714" y="5886"/>
                  </a:cubicBezTo>
                  <a:lnTo>
                    <a:pt x="10932" y="5046"/>
                  </a:lnTo>
                  <a:cubicBezTo>
                    <a:pt x="10446" y="4454"/>
                    <a:pt x="10058" y="3634"/>
                    <a:pt x="9796" y="2930"/>
                  </a:cubicBezTo>
                  <a:cubicBezTo>
                    <a:pt x="9762" y="2508"/>
                    <a:pt x="9633" y="2113"/>
                    <a:pt x="9429" y="1756"/>
                  </a:cubicBezTo>
                  <a:cubicBezTo>
                    <a:pt x="9385" y="1590"/>
                    <a:pt x="9283" y="1447"/>
                    <a:pt x="9149" y="1351"/>
                  </a:cubicBezTo>
                  <a:cubicBezTo>
                    <a:pt x="8633" y="715"/>
                    <a:pt x="7840" y="249"/>
                    <a:pt x="6901" y="28"/>
                  </a:cubicBezTo>
                  <a:cubicBezTo>
                    <a:pt x="6625" y="630"/>
                    <a:pt x="6105" y="1038"/>
                    <a:pt x="5506" y="1038"/>
                  </a:cubicBezTo>
                  <a:cubicBezTo>
                    <a:pt x="4897" y="1038"/>
                    <a:pt x="4369" y="620"/>
                    <a:pt x="4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1095167" y="3440228"/>
              <a:ext cx="400767" cy="241074"/>
            </a:xfrm>
            <a:custGeom>
              <a:avLst/>
              <a:gdLst/>
              <a:ahLst/>
              <a:cxnLst/>
              <a:rect l="l" t="t" r="r" b="b"/>
              <a:pathLst>
                <a:path w="7057" h="4245" extrusionOk="0">
                  <a:moveTo>
                    <a:pt x="5744" y="1"/>
                  </a:moveTo>
                  <a:cubicBezTo>
                    <a:pt x="4962" y="1065"/>
                    <a:pt x="3750" y="1956"/>
                    <a:pt x="1879" y="2089"/>
                  </a:cubicBezTo>
                  <a:cubicBezTo>
                    <a:pt x="1732" y="2099"/>
                    <a:pt x="1603" y="2151"/>
                    <a:pt x="1494" y="2232"/>
                  </a:cubicBezTo>
                  <a:cubicBezTo>
                    <a:pt x="1454" y="2229"/>
                    <a:pt x="1414" y="2227"/>
                    <a:pt x="1373" y="2227"/>
                  </a:cubicBezTo>
                  <a:cubicBezTo>
                    <a:pt x="1179" y="2227"/>
                    <a:pt x="982" y="2266"/>
                    <a:pt x="810" y="2328"/>
                  </a:cubicBezTo>
                  <a:cubicBezTo>
                    <a:pt x="497" y="2440"/>
                    <a:pt x="1" y="2760"/>
                    <a:pt x="48" y="3151"/>
                  </a:cubicBezTo>
                  <a:cubicBezTo>
                    <a:pt x="63" y="3264"/>
                    <a:pt x="143" y="3363"/>
                    <a:pt x="259" y="3363"/>
                  </a:cubicBezTo>
                  <a:cubicBezTo>
                    <a:pt x="279" y="3363"/>
                    <a:pt x="299" y="3361"/>
                    <a:pt x="320" y="3355"/>
                  </a:cubicBezTo>
                  <a:cubicBezTo>
                    <a:pt x="378" y="3338"/>
                    <a:pt x="433" y="3311"/>
                    <a:pt x="484" y="3280"/>
                  </a:cubicBezTo>
                  <a:lnTo>
                    <a:pt x="484" y="3280"/>
                  </a:lnTo>
                  <a:cubicBezTo>
                    <a:pt x="361" y="3464"/>
                    <a:pt x="293" y="3675"/>
                    <a:pt x="361" y="3882"/>
                  </a:cubicBezTo>
                  <a:cubicBezTo>
                    <a:pt x="388" y="3966"/>
                    <a:pt x="466" y="4025"/>
                    <a:pt x="548" y="4025"/>
                  </a:cubicBezTo>
                  <a:cubicBezTo>
                    <a:pt x="579" y="4025"/>
                    <a:pt x="610" y="4016"/>
                    <a:pt x="640" y="3998"/>
                  </a:cubicBezTo>
                  <a:cubicBezTo>
                    <a:pt x="746" y="3933"/>
                    <a:pt x="827" y="3845"/>
                    <a:pt x="906" y="3753"/>
                  </a:cubicBezTo>
                  <a:lnTo>
                    <a:pt x="906" y="3753"/>
                  </a:lnTo>
                  <a:cubicBezTo>
                    <a:pt x="882" y="3862"/>
                    <a:pt x="879" y="3974"/>
                    <a:pt x="909" y="4093"/>
                  </a:cubicBezTo>
                  <a:cubicBezTo>
                    <a:pt x="934" y="4198"/>
                    <a:pt x="1013" y="4244"/>
                    <a:pt x="1097" y="4244"/>
                  </a:cubicBezTo>
                  <a:cubicBezTo>
                    <a:pt x="1171" y="4244"/>
                    <a:pt x="1249" y="4208"/>
                    <a:pt x="1297" y="4145"/>
                  </a:cubicBezTo>
                  <a:cubicBezTo>
                    <a:pt x="1498" y="3882"/>
                    <a:pt x="1722" y="3705"/>
                    <a:pt x="1977" y="3559"/>
                  </a:cubicBezTo>
                  <a:lnTo>
                    <a:pt x="1981" y="3559"/>
                  </a:lnTo>
                  <a:cubicBezTo>
                    <a:pt x="2011" y="3559"/>
                    <a:pt x="2038" y="3556"/>
                    <a:pt x="2066" y="3553"/>
                  </a:cubicBezTo>
                  <a:lnTo>
                    <a:pt x="2066" y="3553"/>
                  </a:lnTo>
                  <a:cubicBezTo>
                    <a:pt x="2032" y="3603"/>
                    <a:pt x="2002" y="3658"/>
                    <a:pt x="1967" y="3709"/>
                  </a:cubicBezTo>
                  <a:cubicBezTo>
                    <a:pt x="1842" y="3890"/>
                    <a:pt x="2029" y="4107"/>
                    <a:pt x="2211" y="4107"/>
                  </a:cubicBezTo>
                  <a:cubicBezTo>
                    <a:pt x="2271" y="4107"/>
                    <a:pt x="2331" y="4083"/>
                    <a:pt x="2379" y="4025"/>
                  </a:cubicBezTo>
                  <a:cubicBezTo>
                    <a:pt x="2495" y="3886"/>
                    <a:pt x="2607" y="3740"/>
                    <a:pt x="2705" y="3586"/>
                  </a:cubicBezTo>
                  <a:cubicBezTo>
                    <a:pt x="2732" y="3545"/>
                    <a:pt x="2760" y="3501"/>
                    <a:pt x="2787" y="3460"/>
                  </a:cubicBezTo>
                  <a:cubicBezTo>
                    <a:pt x="4574" y="3140"/>
                    <a:pt x="6023" y="2195"/>
                    <a:pt x="7057" y="684"/>
                  </a:cubicBezTo>
                  <a:lnTo>
                    <a:pt x="5744" y="1"/>
                  </a:ln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1972967" y="3305977"/>
              <a:ext cx="438248" cy="211543"/>
            </a:xfrm>
            <a:custGeom>
              <a:avLst/>
              <a:gdLst/>
              <a:ahLst/>
              <a:cxnLst/>
              <a:rect l="l" t="t" r="r" b="b"/>
              <a:pathLst>
                <a:path w="7717" h="3725" extrusionOk="0">
                  <a:moveTo>
                    <a:pt x="6326" y="1"/>
                  </a:moveTo>
                  <a:cubicBezTo>
                    <a:pt x="6119" y="1"/>
                    <a:pt x="5916" y="29"/>
                    <a:pt x="5754" y="85"/>
                  </a:cubicBezTo>
                  <a:cubicBezTo>
                    <a:pt x="5709" y="102"/>
                    <a:pt x="5668" y="122"/>
                    <a:pt x="5638" y="149"/>
                  </a:cubicBezTo>
                  <a:cubicBezTo>
                    <a:pt x="5489" y="187"/>
                    <a:pt x="5349" y="268"/>
                    <a:pt x="5247" y="397"/>
                  </a:cubicBezTo>
                  <a:cubicBezTo>
                    <a:pt x="4540" y="1268"/>
                    <a:pt x="3535" y="2249"/>
                    <a:pt x="2600" y="2249"/>
                  </a:cubicBezTo>
                  <a:cubicBezTo>
                    <a:pt x="2505" y="2249"/>
                    <a:pt x="2410" y="2239"/>
                    <a:pt x="2317" y="2218"/>
                  </a:cubicBezTo>
                  <a:cubicBezTo>
                    <a:pt x="1909" y="2123"/>
                    <a:pt x="1541" y="1826"/>
                    <a:pt x="1218" y="1432"/>
                  </a:cubicBezTo>
                  <a:lnTo>
                    <a:pt x="0" y="2272"/>
                  </a:lnTo>
                  <a:cubicBezTo>
                    <a:pt x="521" y="2932"/>
                    <a:pt x="1174" y="3463"/>
                    <a:pt x="1984" y="3651"/>
                  </a:cubicBezTo>
                  <a:cubicBezTo>
                    <a:pt x="2191" y="3701"/>
                    <a:pt x="2399" y="3725"/>
                    <a:pt x="2610" y="3725"/>
                  </a:cubicBezTo>
                  <a:cubicBezTo>
                    <a:pt x="3749" y="3725"/>
                    <a:pt x="4933" y="3018"/>
                    <a:pt x="6145" y="1619"/>
                  </a:cubicBezTo>
                  <a:cubicBezTo>
                    <a:pt x="6210" y="1666"/>
                    <a:pt x="6271" y="1718"/>
                    <a:pt x="6325" y="1776"/>
                  </a:cubicBezTo>
                  <a:cubicBezTo>
                    <a:pt x="6358" y="1809"/>
                    <a:pt x="6400" y="1824"/>
                    <a:pt x="6443" y="1824"/>
                  </a:cubicBezTo>
                  <a:cubicBezTo>
                    <a:pt x="6534" y="1824"/>
                    <a:pt x="6626" y="1755"/>
                    <a:pt x="6621" y="1653"/>
                  </a:cubicBezTo>
                  <a:cubicBezTo>
                    <a:pt x="6615" y="1476"/>
                    <a:pt x="6574" y="1306"/>
                    <a:pt x="6492" y="1156"/>
                  </a:cubicBezTo>
                  <a:cubicBezTo>
                    <a:pt x="6505" y="1129"/>
                    <a:pt x="6512" y="1105"/>
                    <a:pt x="6522" y="1078"/>
                  </a:cubicBezTo>
                  <a:cubicBezTo>
                    <a:pt x="6652" y="1126"/>
                    <a:pt x="6771" y="1201"/>
                    <a:pt x="6866" y="1303"/>
                  </a:cubicBezTo>
                  <a:cubicBezTo>
                    <a:pt x="6903" y="1343"/>
                    <a:pt x="6945" y="1360"/>
                    <a:pt x="6986" y="1360"/>
                  </a:cubicBezTo>
                  <a:cubicBezTo>
                    <a:pt x="7091" y="1360"/>
                    <a:pt x="7188" y="1247"/>
                    <a:pt x="7166" y="1129"/>
                  </a:cubicBezTo>
                  <a:cubicBezTo>
                    <a:pt x="7142" y="997"/>
                    <a:pt x="7094" y="881"/>
                    <a:pt x="7026" y="779"/>
                  </a:cubicBezTo>
                  <a:lnTo>
                    <a:pt x="7026" y="779"/>
                  </a:lnTo>
                  <a:cubicBezTo>
                    <a:pt x="7125" y="845"/>
                    <a:pt x="7247" y="1001"/>
                    <a:pt x="7362" y="1001"/>
                  </a:cubicBezTo>
                  <a:cubicBezTo>
                    <a:pt x="7389" y="1001"/>
                    <a:pt x="7415" y="992"/>
                    <a:pt x="7441" y="972"/>
                  </a:cubicBezTo>
                  <a:cubicBezTo>
                    <a:pt x="7717" y="752"/>
                    <a:pt x="7373" y="323"/>
                    <a:pt x="7166" y="197"/>
                  </a:cubicBezTo>
                  <a:cubicBezTo>
                    <a:pt x="6947" y="63"/>
                    <a:pt x="6631" y="1"/>
                    <a:pt x="6326"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1775907"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1737233" y="4621112"/>
              <a:ext cx="348236" cy="154071"/>
            </a:xfrm>
            <a:custGeom>
              <a:avLst/>
              <a:gdLst/>
              <a:ahLst/>
              <a:cxnLst/>
              <a:rect l="l" t="t" r="r" b="b"/>
              <a:pathLst>
                <a:path w="6132" h="2713" extrusionOk="0">
                  <a:moveTo>
                    <a:pt x="599" y="1"/>
                  </a:moveTo>
                  <a:cubicBezTo>
                    <a:pt x="0" y="1396"/>
                    <a:pt x="599" y="2713"/>
                    <a:pt x="599" y="2713"/>
                  </a:cubicBezTo>
                  <a:lnTo>
                    <a:pt x="4917" y="2713"/>
                  </a:lnTo>
                  <a:cubicBezTo>
                    <a:pt x="4917" y="2713"/>
                    <a:pt x="6132" y="2376"/>
                    <a:pt x="2607" y="32"/>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1758075" y="4749798"/>
              <a:ext cx="278271" cy="26578"/>
            </a:xfrm>
            <a:custGeom>
              <a:avLst/>
              <a:gdLst/>
              <a:ahLst/>
              <a:cxnLst/>
              <a:rect l="l" t="t" r="r" b="b"/>
              <a:pathLst>
                <a:path w="4900" h="468" extrusionOk="0">
                  <a:moveTo>
                    <a:pt x="1" y="1"/>
                  </a:moveTo>
                  <a:lnTo>
                    <a:pt x="127" y="467"/>
                  </a:lnTo>
                  <a:lnTo>
                    <a:pt x="4577" y="467"/>
                  </a:lnTo>
                  <a:cubicBezTo>
                    <a:pt x="4900" y="362"/>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1909760" y="4682672"/>
              <a:ext cx="118464" cy="67183"/>
            </a:xfrm>
            <a:custGeom>
              <a:avLst/>
              <a:gdLst/>
              <a:ahLst/>
              <a:cxnLst/>
              <a:rect l="l" t="t" r="r" b="b"/>
              <a:pathLst>
                <a:path w="2086" h="1183" extrusionOk="0">
                  <a:moveTo>
                    <a:pt x="903" y="0"/>
                  </a:moveTo>
                  <a:cubicBezTo>
                    <a:pt x="660" y="0"/>
                    <a:pt x="28" y="104"/>
                    <a:pt x="1" y="1183"/>
                  </a:cubicBezTo>
                  <a:lnTo>
                    <a:pt x="2086" y="1183"/>
                  </a:lnTo>
                  <a:cubicBezTo>
                    <a:pt x="2086" y="1183"/>
                    <a:pt x="2049" y="788"/>
                    <a:pt x="998" y="6"/>
                  </a:cubicBezTo>
                  <a:cubicBezTo>
                    <a:pt x="998" y="6"/>
                    <a:pt x="962"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1788798" y="4676426"/>
              <a:ext cx="48783" cy="42763"/>
            </a:xfrm>
            <a:custGeom>
              <a:avLst/>
              <a:gdLst/>
              <a:ahLst/>
              <a:cxnLst/>
              <a:rect l="l" t="t" r="r" b="b"/>
              <a:pathLst>
                <a:path w="859" h="753" extrusionOk="0">
                  <a:moveTo>
                    <a:pt x="430" y="0"/>
                  </a:moveTo>
                  <a:cubicBezTo>
                    <a:pt x="191" y="0"/>
                    <a:pt x="1" y="167"/>
                    <a:pt x="1" y="374"/>
                  </a:cubicBezTo>
                  <a:cubicBezTo>
                    <a:pt x="1" y="582"/>
                    <a:pt x="191" y="752"/>
                    <a:pt x="430" y="752"/>
                  </a:cubicBezTo>
                  <a:cubicBezTo>
                    <a:pt x="664" y="752"/>
                    <a:pt x="858" y="582"/>
                    <a:pt x="858" y="374"/>
                  </a:cubicBezTo>
                  <a:cubicBezTo>
                    <a:pt x="858" y="167"/>
                    <a:pt x="664"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1569362"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1366055" y="4622873"/>
              <a:ext cx="345170" cy="154071"/>
            </a:xfrm>
            <a:custGeom>
              <a:avLst/>
              <a:gdLst/>
              <a:ahLst/>
              <a:cxnLst/>
              <a:rect l="l" t="t" r="r" b="b"/>
              <a:pathLst>
                <a:path w="6078" h="2713" extrusionOk="0">
                  <a:moveTo>
                    <a:pt x="3522" y="1"/>
                  </a:moveTo>
                  <a:cubicBezTo>
                    <a:pt x="0" y="2345"/>
                    <a:pt x="1126" y="2713"/>
                    <a:pt x="1126" y="2713"/>
                  </a:cubicBezTo>
                  <a:lnTo>
                    <a:pt x="5475" y="2713"/>
                  </a:lnTo>
                  <a:cubicBezTo>
                    <a:pt x="5475" y="2713"/>
                    <a:pt x="6077" y="1396"/>
                    <a:pt x="5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1411657" y="4751558"/>
              <a:ext cx="277703" cy="26748"/>
            </a:xfrm>
            <a:custGeom>
              <a:avLst/>
              <a:gdLst/>
              <a:ahLst/>
              <a:cxnLst/>
              <a:rect l="l" t="t" r="r" b="b"/>
              <a:pathLst>
                <a:path w="4890" h="471" extrusionOk="0">
                  <a:moveTo>
                    <a:pt x="215" y="1"/>
                  </a:moveTo>
                  <a:cubicBezTo>
                    <a:pt x="215" y="1"/>
                    <a:pt x="1" y="283"/>
                    <a:pt x="314" y="470"/>
                  </a:cubicBezTo>
                  <a:lnTo>
                    <a:pt x="4764" y="470"/>
                  </a:lnTo>
                  <a:lnTo>
                    <a:pt x="4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1419778" y="4687272"/>
              <a:ext cx="123689" cy="64343"/>
            </a:xfrm>
            <a:custGeom>
              <a:avLst/>
              <a:gdLst/>
              <a:ahLst/>
              <a:cxnLst/>
              <a:rect l="l" t="t" r="r" b="b"/>
              <a:pathLst>
                <a:path w="2178" h="1133" extrusionOk="0">
                  <a:moveTo>
                    <a:pt x="1218" y="0"/>
                  </a:moveTo>
                  <a:cubicBezTo>
                    <a:pt x="1118" y="0"/>
                    <a:pt x="1052" y="13"/>
                    <a:pt x="1052" y="13"/>
                  </a:cubicBezTo>
                  <a:cubicBezTo>
                    <a:pt x="1" y="792"/>
                    <a:pt x="14" y="1133"/>
                    <a:pt x="14" y="1133"/>
                  </a:cubicBezTo>
                  <a:lnTo>
                    <a:pt x="2178" y="1133"/>
                  </a:lnTo>
                  <a:cubicBezTo>
                    <a:pt x="2153" y="124"/>
                    <a:pt x="1525"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1610081" y="4678129"/>
              <a:ext cx="48612" cy="42763"/>
            </a:xfrm>
            <a:custGeom>
              <a:avLst/>
              <a:gdLst/>
              <a:ahLst/>
              <a:cxnLst/>
              <a:rect l="l" t="t" r="r" b="b"/>
              <a:pathLst>
                <a:path w="856" h="753" extrusionOk="0">
                  <a:moveTo>
                    <a:pt x="426" y="0"/>
                  </a:moveTo>
                  <a:cubicBezTo>
                    <a:pt x="191" y="0"/>
                    <a:pt x="1" y="168"/>
                    <a:pt x="1" y="375"/>
                  </a:cubicBezTo>
                  <a:cubicBezTo>
                    <a:pt x="1" y="583"/>
                    <a:pt x="191" y="753"/>
                    <a:pt x="426" y="753"/>
                  </a:cubicBezTo>
                  <a:cubicBezTo>
                    <a:pt x="664" y="753"/>
                    <a:pt x="855" y="583"/>
                    <a:pt x="855" y="375"/>
                  </a:cubicBezTo>
                  <a:cubicBezTo>
                    <a:pt x="855" y="168"/>
                    <a:pt x="664"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397971" y="3091653"/>
              <a:ext cx="673586" cy="449095"/>
            </a:xfrm>
            <a:custGeom>
              <a:avLst/>
              <a:gdLst/>
              <a:ahLst/>
              <a:cxnLst/>
              <a:rect l="l" t="t" r="r" b="b"/>
              <a:pathLst>
                <a:path w="11861" h="7908" extrusionOk="0">
                  <a:moveTo>
                    <a:pt x="7213" y="1"/>
                  </a:moveTo>
                  <a:lnTo>
                    <a:pt x="7148" y="109"/>
                  </a:lnTo>
                  <a:cubicBezTo>
                    <a:pt x="7063" y="395"/>
                    <a:pt x="6815" y="616"/>
                    <a:pt x="6536" y="718"/>
                  </a:cubicBezTo>
                  <a:cubicBezTo>
                    <a:pt x="6371" y="780"/>
                    <a:pt x="6196" y="806"/>
                    <a:pt x="6019" y="806"/>
                  </a:cubicBezTo>
                  <a:cubicBezTo>
                    <a:pt x="5896" y="806"/>
                    <a:pt x="5773" y="794"/>
                    <a:pt x="5652" y="773"/>
                  </a:cubicBezTo>
                  <a:cubicBezTo>
                    <a:pt x="5505" y="749"/>
                    <a:pt x="5358" y="715"/>
                    <a:pt x="5229" y="640"/>
                  </a:cubicBezTo>
                  <a:cubicBezTo>
                    <a:pt x="5019" y="514"/>
                    <a:pt x="4876" y="300"/>
                    <a:pt x="4757" y="85"/>
                  </a:cubicBezTo>
                  <a:lnTo>
                    <a:pt x="4774" y="51"/>
                  </a:lnTo>
                  <a:cubicBezTo>
                    <a:pt x="4701" y="44"/>
                    <a:pt x="4628" y="40"/>
                    <a:pt x="4556" y="40"/>
                  </a:cubicBezTo>
                  <a:cubicBezTo>
                    <a:pt x="3677" y="40"/>
                    <a:pt x="2839" y="557"/>
                    <a:pt x="2279" y="1246"/>
                  </a:cubicBezTo>
                  <a:cubicBezTo>
                    <a:pt x="1671" y="1995"/>
                    <a:pt x="1337" y="2920"/>
                    <a:pt x="1048" y="3835"/>
                  </a:cubicBezTo>
                  <a:cubicBezTo>
                    <a:pt x="759" y="4754"/>
                    <a:pt x="0" y="6189"/>
                    <a:pt x="0" y="6516"/>
                  </a:cubicBezTo>
                  <a:cubicBezTo>
                    <a:pt x="493" y="6890"/>
                    <a:pt x="1103" y="7114"/>
                    <a:pt x="1722" y="7142"/>
                  </a:cubicBezTo>
                  <a:cubicBezTo>
                    <a:pt x="1899" y="6860"/>
                    <a:pt x="2079" y="6577"/>
                    <a:pt x="2256" y="6295"/>
                  </a:cubicBezTo>
                  <a:lnTo>
                    <a:pt x="2296" y="6295"/>
                  </a:lnTo>
                  <a:cubicBezTo>
                    <a:pt x="2508" y="6761"/>
                    <a:pt x="2436" y="7111"/>
                    <a:pt x="2777" y="7359"/>
                  </a:cubicBezTo>
                  <a:cubicBezTo>
                    <a:pt x="3086" y="7588"/>
                    <a:pt x="3450" y="7747"/>
                    <a:pt x="3827" y="7826"/>
                  </a:cubicBezTo>
                  <a:cubicBezTo>
                    <a:pt x="4182" y="7897"/>
                    <a:pt x="4545" y="7901"/>
                    <a:pt x="4906" y="7901"/>
                  </a:cubicBezTo>
                  <a:cubicBezTo>
                    <a:pt x="5434" y="7904"/>
                    <a:pt x="5958" y="7907"/>
                    <a:pt x="6481" y="7907"/>
                  </a:cubicBezTo>
                  <a:cubicBezTo>
                    <a:pt x="6552" y="7908"/>
                    <a:pt x="6623" y="7908"/>
                    <a:pt x="6694" y="7908"/>
                  </a:cubicBezTo>
                  <a:cubicBezTo>
                    <a:pt x="7330" y="7908"/>
                    <a:pt x="7972" y="7884"/>
                    <a:pt x="8557" y="7649"/>
                  </a:cubicBezTo>
                  <a:cubicBezTo>
                    <a:pt x="9210" y="7390"/>
                    <a:pt x="9408" y="6638"/>
                    <a:pt x="9530" y="5842"/>
                  </a:cubicBezTo>
                  <a:lnTo>
                    <a:pt x="9771" y="5930"/>
                  </a:lnTo>
                  <a:cubicBezTo>
                    <a:pt x="9945" y="6134"/>
                    <a:pt x="10122" y="6339"/>
                    <a:pt x="10295" y="6543"/>
                  </a:cubicBezTo>
                  <a:cubicBezTo>
                    <a:pt x="10326" y="6577"/>
                    <a:pt x="10360" y="6615"/>
                    <a:pt x="10404" y="6624"/>
                  </a:cubicBezTo>
                  <a:cubicBezTo>
                    <a:pt x="10413" y="6626"/>
                    <a:pt x="10421" y="6627"/>
                    <a:pt x="10430" y="6627"/>
                  </a:cubicBezTo>
                  <a:cubicBezTo>
                    <a:pt x="10472" y="6627"/>
                    <a:pt x="10514" y="6607"/>
                    <a:pt x="10551" y="6584"/>
                  </a:cubicBezTo>
                  <a:cubicBezTo>
                    <a:pt x="10962" y="6346"/>
                    <a:pt x="11350" y="6070"/>
                    <a:pt x="11714" y="5767"/>
                  </a:cubicBezTo>
                  <a:cubicBezTo>
                    <a:pt x="11786" y="5710"/>
                    <a:pt x="11861" y="5635"/>
                    <a:pt x="11847" y="5542"/>
                  </a:cubicBezTo>
                  <a:cubicBezTo>
                    <a:pt x="11840" y="5485"/>
                    <a:pt x="11799" y="5437"/>
                    <a:pt x="11759" y="5396"/>
                  </a:cubicBezTo>
                  <a:cubicBezTo>
                    <a:pt x="11207" y="4804"/>
                    <a:pt x="10792" y="4087"/>
                    <a:pt x="10554" y="3317"/>
                  </a:cubicBezTo>
                  <a:cubicBezTo>
                    <a:pt x="10479" y="3072"/>
                    <a:pt x="10421" y="2827"/>
                    <a:pt x="10330" y="2590"/>
                  </a:cubicBezTo>
                  <a:cubicBezTo>
                    <a:pt x="10077" y="1943"/>
                    <a:pt x="9526" y="1280"/>
                    <a:pt x="8968" y="868"/>
                  </a:cubicBezTo>
                  <a:cubicBezTo>
                    <a:pt x="8411" y="459"/>
                    <a:pt x="7951" y="290"/>
                    <a:pt x="7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1545908" y="3095345"/>
              <a:ext cx="92511" cy="434273"/>
            </a:xfrm>
            <a:custGeom>
              <a:avLst/>
              <a:gdLst/>
              <a:ahLst/>
              <a:cxnLst/>
              <a:rect l="l" t="t" r="r" b="b"/>
              <a:pathLst>
                <a:path w="1629" h="7647" extrusionOk="0">
                  <a:moveTo>
                    <a:pt x="1169" y="0"/>
                  </a:moveTo>
                  <a:cubicBezTo>
                    <a:pt x="1068" y="0"/>
                    <a:pt x="966" y="45"/>
                    <a:pt x="896" y="154"/>
                  </a:cubicBezTo>
                  <a:cubicBezTo>
                    <a:pt x="256" y="1146"/>
                    <a:pt x="49" y="2304"/>
                    <a:pt x="18" y="3470"/>
                  </a:cubicBezTo>
                  <a:cubicBezTo>
                    <a:pt x="1" y="4124"/>
                    <a:pt x="21" y="4777"/>
                    <a:pt x="46" y="5430"/>
                  </a:cubicBezTo>
                  <a:cubicBezTo>
                    <a:pt x="73" y="6124"/>
                    <a:pt x="49" y="6924"/>
                    <a:pt x="307" y="7574"/>
                  </a:cubicBezTo>
                  <a:cubicBezTo>
                    <a:pt x="325" y="7620"/>
                    <a:pt x="370" y="7646"/>
                    <a:pt x="412" y="7646"/>
                  </a:cubicBezTo>
                  <a:cubicBezTo>
                    <a:pt x="451" y="7646"/>
                    <a:pt x="489" y="7624"/>
                    <a:pt x="501" y="7574"/>
                  </a:cubicBezTo>
                  <a:cubicBezTo>
                    <a:pt x="651" y="7005"/>
                    <a:pt x="593" y="6369"/>
                    <a:pt x="590" y="5784"/>
                  </a:cubicBezTo>
                  <a:cubicBezTo>
                    <a:pt x="586" y="5144"/>
                    <a:pt x="590" y="4502"/>
                    <a:pt x="617" y="3862"/>
                  </a:cubicBezTo>
                  <a:cubicBezTo>
                    <a:pt x="668" y="2685"/>
                    <a:pt x="811" y="1497"/>
                    <a:pt x="1467" y="487"/>
                  </a:cubicBezTo>
                  <a:cubicBezTo>
                    <a:pt x="1629" y="237"/>
                    <a:pt x="1400"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1819805" y="3096651"/>
              <a:ext cx="99269" cy="431774"/>
            </a:xfrm>
            <a:custGeom>
              <a:avLst/>
              <a:gdLst/>
              <a:ahLst/>
              <a:cxnLst/>
              <a:rect l="l" t="t" r="r" b="b"/>
              <a:pathLst>
                <a:path w="1748" h="7603" extrusionOk="0">
                  <a:moveTo>
                    <a:pt x="246" y="0"/>
                  </a:moveTo>
                  <a:cubicBezTo>
                    <a:pt x="121" y="0"/>
                    <a:pt x="0" y="117"/>
                    <a:pt x="44" y="253"/>
                  </a:cubicBezTo>
                  <a:cubicBezTo>
                    <a:pt x="207" y="773"/>
                    <a:pt x="493" y="1229"/>
                    <a:pt x="628" y="1767"/>
                  </a:cubicBezTo>
                  <a:cubicBezTo>
                    <a:pt x="799" y="2427"/>
                    <a:pt x="884" y="3104"/>
                    <a:pt x="952" y="3781"/>
                  </a:cubicBezTo>
                  <a:cubicBezTo>
                    <a:pt x="1016" y="4410"/>
                    <a:pt x="1033" y="5043"/>
                    <a:pt x="1057" y="5676"/>
                  </a:cubicBezTo>
                  <a:cubicBezTo>
                    <a:pt x="1082" y="6278"/>
                    <a:pt x="1057" y="6928"/>
                    <a:pt x="1248" y="7503"/>
                  </a:cubicBezTo>
                  <a:cubicBezTo>
                    <a:pt x="1270" y="7570"/>
                    <a:pt x="1324" y="7602"/>
                    <a:pt x="1379" y="7602"/>
                  </a:cubicBezTo>
                  <a:cubicBezTo>
                    <a:pt x="1436" y="7602"/>
                    <a:pt x="1493" y="7569"/>
                    <a:pt x="1517" y="7503"/>
                  </a:cubicBezTo>
                  <a:cubicBezTo>
                    <a:pt x="1748" y="6870"/>
                    <a:pt x="1735" y="6118"/>
                    <a:pt x="1735" y="5451"/>
                  </a:cubicBezTo>
                  <a:cubicBezTo>
                    <a:pt x="1735" y="4710"/>
                    <a:pt x="1710" y="3964"/>
                    <a:pt x="1625" y="3226"/>
                  </a:cubicBezTo>
                  <a:cubicBezTo>
                    <a:pt x="1513" y="2236"/>
                    <a:pt x="1319" y="576"/>
                    <a:pt x="339" y="24"/>
                  </a:cubicBezTo>
                  <a:cubicBezTo>
                    <a:pt x="310" y="8"/>
                    <a:pt x="278"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1346519" y="2802991"/>
              <a:ext cx="250728" cy="259530"/>
            </a:xfrm>
            <a:custGeom>
              <a:avLst/>
              <a:gdLst/>
              <a:ahLst/>
              <a:cxnLst/>
              <a:rect l="l" t="t" r="r" b="b"/>
              <a:pathLst>
                <a:path w="4415" h="4570" extrusionOk="0">
                  <a:moveTo>
                    <a:pt x="3625" y="0"/>
                  </a:moveTo>
                  <a:lnTo>
                    <a:pt x="3625" y="0"/>
                  </a:lnTo>
                  <a:cubicBezTo>
                    <a:pt x="3148" y="79"/>
                    <a:pt x="2686" y="232"/>
                    <a:pt x="2257" y="456"/>
                  </a:cubicBezTo>
                  <a:cubicBezTo>
                    <a:pt x="2042" y="569"/>
                    <a:pt x="1835" y="701"/>
                    <a:pt x="1634" y="841"/>
                  </a:cubicBezTo>
                  <a:cubicBezTo>
                    <a:pt x="1049" y="1252"/>
                    <a:pt x="525" y="1745"/>
                    <a:pt x="79" y="2304"/>
                  </a:cubicBezTo>
                  <a:cubicBezTo>
                    <a:pt x="46" y="2345"/>
                    <a:pt x="11" y="2392"/>
                    <a:pt x="8" y="2447"/>
                  </a:cubicBezTo>
                  <a:cubicBezTo>
                    <a:pt x="1" y="2518"/>
                    <a:pt x="49" y="2582"/>
                    <a:pt x="93" y="2637"/>
                  </a:cubicBezTo>
                  <a:cubicBezTo>
                    <a:pt x="682" y="3355"/>
                    <a:pt x="1382" y="3978"/>
                    <a:pt x="2161" y="4481"/>
                  </a:cubicBezTo>
                  <a:cubicBezTo>
                    <a:pt x="2230" y="4526"/>
                    <a:pt x="2304" y="4570"/>
                    <a:pt x="2386" y="4570"/>
                  </a:cubicBezTo>
                  <a:cubicBezTo>
                    <a:pt x="2458" y="4570"/>
                    <a:pt x="2522" y="4536"/>
                    <a:pt x="2583" y="4498"/>
                  </a:cubicBezTo>
                  <a:cubicBezTo>
                    <a:pt x="2736" y="4396"/>
                    <a:pt x="2859" y="4260"/>
                    <a:pt x="2978" y="4121"/>
                  </a:cubicBezTo>
                  <a:cubicBezTo>
                    <a:pt x="3447" y="3562"/>
                    <a:pt x="3832" y="2934"/>
                    <a:pt x="4111" y="2263"/>
                  </a:cubicBezTo>
                  <a:cubicBezTo>
                    <a:pt x="4281" y="1858"/>
                    <a:pt x="4414" y="1419"/>
                    <a:pt x="4346" y="987"/>
                  </a:cubicBezTo>
                  <a:cubicBezTo>
                    <a:pt x="4281" y="555"/>
                    <a:pt x="3968" y="133"/>
                    <a:pt x="3536" y="65"/>
                  </a:cubicBezTo>
                  <a:lnTo>
                    <a:pt x="3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853936" y="2802991"/>
              <a:ext cx="250444" cy="259530"/>
            </a:xfrm>
            <a:custGeom>
              <a:avLst/>
              <a:gdLst/>
              <a:ahLst/>
              <a:cxnLst/>
              <a:rect l="l" t="t" r="r" b="b"/>
              <a:pathLst>
                <a:path w="4410" h="4570" extrusionOk="0">
                  <a:moveTo>
                    <a:pt x="787" y="0"/>
                  </a:moveTo>
                  <a:lnTo>
                    <a:pt x="875" y="65"/>
                  </a:lnTo>
                  <a:cubicBezTo>
                    <a:pt x="443" y="133"/>
                    <a:pt x="129" y="555"/>
                    <a:pt x="65" y="987"/>
                  </a:cubicBezTo>
                  <a:cubicBezTo>
                    <a:pt x="0" y="1419"/>
                    <a:pt x="129" y="1858"/>
                    <a:pt x="300" y="2263"/>
                  </a:cubicBezTo>
                  <a:cubicBezTo>
                    <a:pt x="579" y="2934"/>
                    <a:pt x="963" y="3562"/>
                    <a:pt x="1433" y="4121"/>
                  </a:cubicBezTo>
                  <a:cubicBezTo>
                    <a:pt x="1552" y="4260"/>
                    <a:pt x="1678" y="4396"/>
                    <a:pt x="1828" y="4498"/>
                  </a:cubicBezTo>
                  <a:cubicBezTo>
                    <a:pt x="1889" y="4536"/>
                    <a:pt x="1954" y="4570"/>
                    <a:pt x="2025" y="4570"/>
                  </a:cubicBezTo>
                  <a:cubicBezTo>
                    <a:pt x="2106" y="4570"/>
                    <a:pt x="2181" y="4526"/>
                    <a:pt x="2249" y="4481"/>
                  </a:cubicBezTo>
                  <a:cubicBezTo>
                    <a:pt x="3028" y="3978"/>
                    <a:pt x="3730" y="3355"/>
                    <a:pt x="4318" y="2637"/>
                  </a:cubicBezTo>
                  <a:cubicBezTo>
                    <a:pt x="4362" y="2582"/>
                    <a:pt x="4410" y="2518"/>
                    <a:pt x="4403" y="2447"/>
                  </a:cubicBezTo>
                  <a:cubicBezTo>
                    <a:pt x="4400" y="2392"/>
                    <a:pt x="4366" y="2345"/>
                    <a:pt x="4331" y="2304"/>
                  </a:cubicBezTo>
                  <a:cubicBezTo>
                    <a:pt x="3886" y="1745"/>
                    <a:pt x="3362" y="1252"/>
                    <a:pt x="2777" y="841"/>
                  </a:cubicBezTo>
                  <a:cubicBezTo>
                    <a:pt x="2576" y="701"/>
                    <a:pt x="2372" y="569"/>
                    <a:pt x="2154" y="456"/>
                  </a:cubicBezTo>
                  <a:cubicBezTo>
                    <a:pt x="1726" y="232"/>
                    <a:pt x="1263" y="79"/>
                    <a:pt x="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1484462" y="2817302"/>
              <a:ext cx="118748" cy="111138"/>
            </a:xfrm>
            <a:custGeom>
              <a:avLst/>
              <a:gdLst/>
              <a:ahLst/>
              <a:cxnLst/>
              <a:rect l="l" t="t" r="r" b="b"/>
              <a:pathLst>
                <a:path w="2091" h="1957" extrusionOk="0">
                  <a:moveTo>
                    <a:pt x="1044" y="1"/>
                  </a:moveTo>
                  <a:cubicBezTo>
                    <a:pt x="565" y="1"/>
                    <a:pt x="145" y="352"/>
                    <a:pt x="76" y="840"/>
                  </a:cubicBezTo>
                  <a:cubicBezTo>
                    <a:pt x="1" y="1378"/>
                    <a:pt x="372" y="1872"/>
                    <a:pt x="910" y="1947"/>
                  </a:cubicBezTo>
                  <a:cubicBezTo>
                    <a:pt x="957" y="1953"/>
                    <a:pt x="1004" y="1957"/>
                    <a:pt x="1050" y="1957"/>
                  </a:cubicBezTo>
                  <a:cubicBezTo>
                    <a:pt x="1528" y="1957"/>
                    <a:pt x="1947" y="1603"/>
                    <a:pt x="2015" y="1116"/>
                  </a:cubicBezTo>
                  <a:cubicBezTo>
                    <a:pt x="2090" y="579"/>
                    <a:pt x="1716" y="85"/>
                    <a:pt x="1182" y="11"/>
                  </a:cubicBezTo>
                  <a:cubicBezTo>
                    <a:pt x="1135" y="4"/>
                    <a:pt x="1089" y="1"/>
                    <a:pt x="104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1854561" y="2816337"/>
              <a:ext cx="118634" cy="111081"/>
            </a:xfrm>
            <a:custGeom>
              <a:avLst/>
              <a:gdLst/>
              <a:ahLst/>
              <a:cxnLst/>
              <a:rect l="l" t="t" r="r" b="b"/>
              <a:pathLst>
                <a:path w="2089" h="1956" extrusionOk="0">
                  <a:moveTo>
                    <a:pt x="1038" y="0"/>
                  </a:moveTo>
                  <a:cubicBezTo>
                    <a:pt x="561" y="0"/>
                    <a:pt x="143" y="354"/>
                    <a:pt x="74" y="841"/>
                  </a:cubicBezTo>
                  <a:cubicBezTo>
                    <a:pt x="0" y="1378"/>
                    <a:pt x="371" y="1871"/>
                    <a:pt x="908" y="1946"/>
                  </a:cubicBezTo>
                  <a:cubicBezTo>
                    <a:pt x="954" y="1953"/>
                    <a:pt x="999" y="1956"/>
                    <a:pt x="1044" y="1956"/>
                  </a:cubicBezTo>
                  <a:cubicBezTo>
                    <a:pt x="1524" y="1956"/>
                    <a:pt x="1942" y="1604"/>
                    <a:pt x="2014" y="1116"/>
                  </a:cubicBezTo>
                  <a:cubicBezTo>
                    <a:pt x="2089" y="579"/>
                    <a:pt x="1715" y="86"/>
                    <a:pt x="1180" y="10"/>
                  </a:cubicBezTo>
                  <a:cubicBezTo>
                    <a:pt x="1132" y="3"/>
                    <a:pt x="1085" y="0"/>
                    <a:pt x="1038"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1524158" y="2462651"/>
              <a:ext cx="403039" cy="541777"/>
            </a:xfrm>
            <a:custGeom>
              <a:avLst/>
              <a:gdLst/>
              <a:ahLst/>
              <a:cxnLst/>
              <a:rect l="l" t="t" r="r" b="b"/>
              <a:pathLst>
                <a:path w="7097" h="9540" extrusionOk="0">
                  <a:moveTo>
                    <a:pt x="3514" y="1"/>
                  </a:moveTo>
                  <a:cubicBezTo>
                    <a:pt x="3489" y="1"/>
                    <a:pt x="3464" y="1"/>
                    <a:pt x="3439" y="2"/>
                  </a:cubicBezTo>
                  <a:cubicBezTo>
                    <a:pt x="1527" y="46"/>
                    <a:pt x="0" y="1645"/>
                    <a:pt x="44" y="3558"/>
                  </a:cubicBezTo>
                  <a:lnTo>
                    <a:pt x="102" y="6140"/>
                  </a:lnTo>
                  <a:cubicBezTo>
                    <a:pt x="146" y="8027"/>
                    <a:pt x="1703" y="9540"/>
                    <a:pt x="3583" y="9540"/>
                  </a:cubicBezTo>
                  <a:cubicBezTo>
                    <a:pt x="3607" y="9540"/>
                    <a:pt x="3632" y="9539"/>
                    <a:pt x="3657" y="9539"/>
                  </a:cubicBezTo>
                  <a:cubicBezTo>
                    <a:pt x="5569" y="9494"/>
                    <a:pt x="7097" y="7895"/>
                    <a:pt x="7053" y="5983"/>
                  </a:cubicBezTo>
                  <a:lnTo>
                    <a:pt x="6995" y="3401"/>
                  </a:lnTo>
                  <a:cubicBezTo>
                    <a:pt x="6951" y="1514"/>
                    <a:pt x="5393" y="1"/>
                    <a:pt x="351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1904138" y="2858645"/>
              <a:ext cx="35664" cy="49805"/>
            </a:xfrm>
            <a:custGeom>
              <a:avLst/>
              <a:gdLst/>
              <a:ahLst/>
              <a:cxnLst/>
              <a:rect l="l" t="t" r="r" b="b"/>
              <a:pathLst>
                <a:path w="628" h="877" extrusionOk="0">
                  <a:moveTo>
                    <a:pt x="613" y="0"/>
                  </a:moveTo>
                  <a:cubicBezTo>
                    <a:pt x="236" y="68"/>
                    <a:pt x="1" y="470"/>
                    <a:pt x="69" y="837"/>
                  </a:cubicBezTo>
                  <a:cubicBezTo>
                    <a:pt x="75" y="865"/>
                    <a:pt x="93" y="876"/>
                    <a:pt x="114" y="876"/>
                  </a:cubicBezTo>
                  <a:cubicBezTo>
                    <a:pt x="141" y="876"/>
                    <a:pt x="171" y="855"/>
                    <a:pt x="175" y="823"/>
                  </a:cubicBezTo>
                  <a:cubicBezTo>
                    <a:pt x="215" y="494"/>
                    <a:pt x="376" y="228"/>
                    <a:pt x="620" y="14"/>
                  </a:cubicBezTo>
                  <a:cubicBezTo>
                    <a:pt x="627" y="7"/>
                    <a:pt x="620" y="0"/>
                    <a:pt x="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1617406" y="2767611"/>
              <a:ext cx="42025" cy="43388"/>
            </a:xfrm>
            <a:custGeom>
              <a:avLst/>
              <a:gdLst/>
              <a:ahLst/>
              <a:cxnLst/>
              <a:rect l="l" t="t" r="r" b="b"/>
              <a:pathLst>
                <a:path w="740" h="764" extrusionOk="0">
                  <a:moveTo>
                    <a:pt x="366" y="0"/>
                  </a:moveTo>
                  <a:cubicBezTo>
                    <a:pt x="362" y="0"/>
                    <a:pt x="358" y="0"/>
                    <a:pt x="355" y="0"/>
                  </a:cubicBezTo>
                  <a:cubicBezTo>
                    <a:pt x="154" y="11"/>
                    <a:pt x="1" y="188"/>
                    <a:pt x="12" y="399"/>
                  </a:cubicBezTo>
                  <a:cubicBezTo>
                    <a:pt x="21" y="605"/>
                    <a:pt x="185" y="763"/>
                    <a:pt x="377" y="763"/>
                  </a:cubicBezTo>
                  <a:cubicBezTo>
                    <a:pt x="381" y="763"/>
                    <a:pt x="385" y="763"/>
                    <a:pt x="389" y="763"/>
                  </a:cubicBezTo>
                  <a:cubicBezTo>
                    <a:pt x="586" y="752"/>
                    <a:pt x="739" y="576"/>
                    <a:pt x="733" y="365"/>
                  </a:cubicBezTo>
                  <a:cubicBezTo>
                    <a:pt x="722" y="161"/>
                    <a:pt x="559"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1782040" y="2767043"/>
              <a:ext cx="41968" cy="43331"/>
            </a:xfrm>
            <a:custGeom>
              <a:avLst/>
              <a:gdLst/>
              <a:ahLst/>
              <a:cxnLst/>
              <a:rect l="l" t="t" r="r" b="b"/>
              <a:pathLst>
                <a:path w="739" h="763" extrusionOk="0">
                  <a:moveTo>
                    <a:pt x="363" y="0"/>
                  </a:moveTo>
                  <a:cubicBezTo>
                    <a:pt x="359" y="0"/>
                    <a:pt x="355" y="1"/>
                    <a:pt x="351" y="1"/>
                  </a:cubicBezTo>
                  <a:cubicBezTo>
                    <a:pt x="154" y="10"/>
                    <a:pt x="1" y="188"/>
                    <a:pt x="11" y="398"/>
                  </a:cubicBezTo>
                  <a:cubicBezTo>
                    <a:pt x="18" y="605"/>
                    <a:pt x="180" y="763"/>
                    <a:pt x="372" y="763"/>
                  </a:cubicBezTo>
                  <a:cubicBezTo>
                    <a:pt x="377" y="763"/>
                    <a:pt x="381" y="763"/>
                    <a:pt x="385" y="762"/>
                  </a:cubicBezTo>
                  <a:cubicBezTo>
                    <a:pt x="586" y="753"/>
                    <a:pt x="739" y="575"/>
                    <a:pt x="729" y="365"/>
                  </a:cubicBezTo>
                  <a:cubicBezTo>
                    <a:pt x="719" y="161"/>
                    <a:pt x="55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1691063" y="2844789"/>
              <a:ext cx="65933" cy="31462"/>
            </a:xfrm>
            <a:custGeom>
              <a:avLst/>
              <a:gdLst/>
              <a:ahLst/>
              <a:cxnLst/>
              <a:rect l="l" t="t" r="r" b="b"/>
              <a:pathLst>
                <a:path w="1161" h="554" extrusionOk="0">
                  <a:moveTo>
                    <a:pt x="72" y="1"/>
                  </a:moveTo>
                  <a:cubicBezTo>
                    <a:pt x="64" y="1"/>
                    <a:pt x="56" y="3"/>
                    <a:pt x="48" y="6"/>
                  </a:cubicBezTo>
                  <a:cubicBezTo>
                    <a:pt x="17" y="20"/>
                    <a:pt x="1" y="54"/>
                    <a:pt x="14" y="84"/>
                  </a:cubicBezTo>
                  <a:cubicBezTo>
                    <a:pt x="153" y="417"/>
                    <a:pt x="375" y="554"/>
                    <a:pt x="548" y="554"/>
                  </a:cubicBezTo>
                  <a:cubicBezTo>
                    <a:pt x="568" y="554"/>
                    <a:pt x="589" y="554"/>
                    <a:pt x="606" y="551"/>
                  </a:cubicBezTo>
                  <a:cubicBezTo>
                    <a:pt x="626" y="547"/>
                    <a:pt x="643" y="544"/>
                    <a:pt x="660" y="540"/>
                  </a:cubicBezTo>
                  <a:cubicBezTo>
                    <a:pt x="807" y="516"/>
                    <a:pt x="970" y="493"/>
                    <a:pt x="1147" y="122"/>
                  </a:cubicBezTo>
                  <a:cubicBezTo>
                    <a:pt x="1160" y="95"/>
                    <a:pt x="1147" y="57"/>
                    <a:pt x="1116" y="43"/>
                  </a:cubicBezTo>
                  <a:cubicBezTo>
                    <a:pt x="1107" y="38"/>
                    <a:pt x="1098" y="36"/>
                    <a:pt x="1089" y="36"/>
                  </a:cubicBezTo>
                  <a:cubicBezTo>
                    <a:pt x="1067" y="36"/>
                    <a:pt x="1046" y="49"/>
                    <a:pt x="1034" y="70"/>
                  </a:cubicBezTo>
                  <a:cubicBezTo>
                    <a:pt x="888" y="381"/>
                    <a:pt x="769" y="401"/>
                    <a:pt x="640" y="422"/>
                  </a:cubicBezTo>
                  <a:cubicBezTo>
                    <a:pt x="623" y="425"/>
                    <a:pt x="602" y="425"/>
                    <a:pt x="582" y="431"/>
                  </a:cubicBezTo>
                  <a:cubicBezTo>
                    <a:pt x="572" y="433"/>
                    <a:pt x="561" y="434"/>
                    <a:pt x="550" y="434"/>
                  </a:cubicBezTo>
                  <a:cubicBezTo>
                    <a:pt x="435" y="434"/>
                    <a:pt x="250" y="337"/>
                    <a:pt x="126" y="40"/>
                  </a:cubicBezTo>
                  <a:cubicBezTo>
                    <a:pt x="116" y="15"/>
                    <a:pt x="94" y="1"/>
                    <a:pt x="72" y="1"/>
                  </a:cubicBez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1688337" y="2841381"/>
              <a:ext cx="71215" cy="36913"/>
            </a:xfrm>
            <a:custGeom>
              <a:avLst/>
              <a:gdLst/>
              <a:ahLst/>
              <a:cxnLst/>
              <a:rect l="l" t="t" r="r" b="b"/>
              <a:pathLst>
                <a:path w="1254" h="650" extrusionOk="0">
                  <a:moveTo>
                    <a:pt x="289" y="1"/>
                  </a:moveTo>
                  <a:cubicBezTo>
                    <a:pt x="126" y="1"/>
                    <a:pt x="20" y="95"/>
                    <a:pt x="11" y="260"/>
                  </a:cubicBezTo>
                  <a:cubicBezTo>
                    <a:pt x="0" y="406"/>
                    <a:pt x="140" y="498"/>
                    <a:pt x="228" y="549"/>
                  </a:cubicBezTo>
                  <a:cubicBezTo>
                    <a:pt x="354" y="622"/>
                    <a:pt x="539" y="649"/>
                    <a:pt x="686" y="649"/>
                  </a:cubicBezTo>
                  <a:cubicBezTo>
                    <a:pt x="759" y="649"/>
                    <a:pt x="823" y="642"/>
                    <a:pt x="865" y="631"/>
                  </a:cubicBezTo>
                  <a:cubicBezTo>
                    <a:pt x="1021" y="587"/>
                    <a:pt x="1253" y="529"/>
                    <a:pt x="1246" y="267"/>
                  </a:cubicBezTo>
                  <a:cubicBezTo>
                    <a:pt x="1243" y="83"/>
                    <a:pt x="1109" y="26"/>
                    <a:pt x="994" y="26"/>
                  </a:cubicBezTo>
                  <a:cubicBezTo>
                    <a:pt x="970" y="26"/>
                    <a:pt x="947" y="28"/>
                    <a:pt x="926" y="32"/>
                  </a:cubicBezTo>
                  <a:cubicBezTo>
                    <a:pt x="832" y="49"/>
                    <a:pt x="761" y="56"/>
                    <a:pt x="703" y="56"/>
                  </a:cubicBezTo>
                  <a:cubicBezTo>
                    <a:pt x="550" y="56"/>
                    <a:pt x="486" y="11"/>
                    <a:pt x="314" y="1"/>
                  </a:cubicBezTo>
                  <a:cubicBezTo>
                    <a:pt x="306" y="1"/>
                    <a:pt x="297"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1698218" y="2858418"/>
              <a:ext cx="51622" cy="19990"/>
            </a:xfrm>
            <a:custGeom>
              <a:avLst/>
              <a:gdLst/>
              <a:ahLst/>
              <a:cxnLst/>
              <a:rect l="l" t="t" r="r" b="b"/>
              <a:pathLst>
                <a:path w="909" h="352" extrusionOk="0">
                  <a:moveTo>
                    <a:pt x="427" y="1"/>
                  </a:moveTo>
                  <a:cubicBezTo>
                    <a:pt x="101" y="1"/>
                    <a:pt x="0" y="229"/>
                    <a:pt x="0" y="229"/>
                  </a:cubicBezTo>
                  <a:cubicBezTo>
                    <a:pt x="179" y="322"/>
                    <a:pt x="347" y="351"/>
                    <a:pt x="488" y="351"/>
                  </a:cubicBezTo>
                  <a:cubicBezTo>
                    <a:pt x="740" y="351"/>
                    <a:pt x="908" y="256"/>
                    <a:pt x="908" y="256"/>
                  </a:cubicBezTo>
                  <a:cubicBezTo>
                    <a:pt x="908" y="256"/>
                    <a:pt x="793" y="11"/>
                    <a:pt x="450" y="1"/>
                  </a:cubicBezTo>
                  <a:cubicBezTo>
                    <a:pt x="442" y="1"/>
                    <a:pt x="435"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1774714" y="2705029"/>
              <a:ext cx="58778" cy="17832"/>
            </a:xfrm>
            <a:custGeom>
              <a:avLst/>
              <a:gdLst/>
              <a:ahLst/>
              <a:cxnLst/>
              <a:rect l="l" t="t" r="r" b="b"/>
              <a:pathLst>
                <a:path w="1035" h="314" extrusionOk="0">
                  <a:moveTo>
                    <a:pt x="504" y="0"/>
                  </a:moveTo>
                  <a:cubicBezTo>
                    <a:pt x="242" y="0"/>
                    <a:pt x="48" y="160"/>
                    <a:pt x="42" y="167"/>
                  </a:cubicBezTo>
                  <a:cubicBezTo>
                    <a:pt x="7" y="194"/>
                    <a:pt x="1" y="249"/>
                    <a:pt x="31" y="283"/>
                  </a:cubicBezTo>
                  <a:cubicBezTo>
                    <a:pt x="47" y="302"/>
                    <a:pt x="70" y="313"/>
                    <a:pt x="94" y="313"/>
                  </a:cubicBezTo>
                  <a:cubicBezTo>
                    <a:pt x="112" y="313"/>
                    <a:pt x="131" y="306"/>
                    <a:pt x="147" y="293"/>
                  </a:cubicBezTo>
                  <a:cubicBezTo>
                    <a:pt x="147" y="293"/>
                    <a:pt x="304" y="167"/>
                    <a:pt x="504" y="167"/>
                  </a:cubicBezTo>
                  <a:cubicBezTo>
                    <a:pt x="708" y="167"/>
                    <a:pt x="892" y="296"/>
                    <a:pt x="892" y="300"/>
                  </a:cubicBezTo>
                  <a:cubicBezTo>
                    <a:pt x="909" y="310"/>
                    <a:pt x="926" y="314"/>
                    <a:pt x="943" y="314"/>
                  </a:cubicBezTo>
                  <a:cubicBezTo>
                    <a:pt x="967" y="314"/>
                    <a:pt x="990" y="303"/>
                    <a:pt x="1008" y="279"/>
                  </a:cubicBezTo>
                  <a:cubicBezTo>
                    <a:pt x="1034" y="245"/>
                    <a:pt x="1028" y="194"/>
                    <a:pt x="990" y="167"/>
                  </a:cubicBezTo>
                  <a:cubicBezTo>
                    <a:pt x="981" y="160"/>
                    <a:pt x="763"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1605821" y="2709799"/>
              <a:ext cx="58664" cy="22148"/>
            </a:xfrm>
            <a:custGeom>
              <a:avLst/>
              <a:gdLst/>
              <a:ahLst/>
              <a:cxnLst/>
              <a:rect l="l" t="t" r="r" b="b"/>
              <a:pathLst>
                <a:path w="1033" h="390" extrusionOk="0">
                  <a:moveTo>
                    <a:pt x="521" y="1"/>
                  </a:moveTo>
                  <a:cubicBezTo>
                    <a:pt x="510" y="1"/>
                    <a:pt x="499" y="1"/>
                    <a:pt x="488" y="2"/>
                  </a:cubicBezTo>
                  <a:cubicBezTo>
                    <a:pt x="222" y="22"/>
                    <a:pt x="38" y="243"/>
                    <a:pt x="28" y="253"/>
                  </a:cubicBezTo>
                  <a:cubicBezTo>
                    <a:pt x="1" y="288"/>
                    <a:pt x="4" y="342"/>
                    <a:pt x="42" y="369"/>
                  </a:cubicBezTo>
                  <a:cubicBezTo>
                    <a:pt x="56" y="382"/>
                    <a:pt x="76" y="390"/>
                    <a:pt x="93" y="390"/>
                  </a:cubicBezTo>
                  <a:cubicBezTo>
                    <a:pt x="117" y="390"/>
                    <a:pt x="140" y="379"/>
                    <a:pt x="158" y="359"/>
                  </a:cubicBezTo>
                  <a:cubicBezTo>
                    <a:pt x="158" y="355"/>
                    <a:pt x="304" y="181"/>
                    <a:pt x="497" y="168"/>
                  </a:cubicBezTo>
                  <a:cubicBezTo>
                    <a:pt x="507" y="168"/>
                    <a:pt x="517" y="167"/>
                    <a:pt x="527" y="167"/>
                  </a:cubicBezTo>
                  <a:cubicBezTo>
                    <a:pt x="711" y="167"/>
                    <a:pt x="885" y="308"/>
                    <a:pt x="885" y="311"/>
                  </a:cubicBezTo>
                  <a:cubicBezTo>
                    <a:pt x="902" y="323"/>
                    <a:pt x="921" y="329"/>
                    <a:pt x="940" y="329"/>
                  </a:cubicBezTo>
                  <a:cubicBezTo>
                    <a:pt x="964" y="329"/>
                    <a:pt x="986" y="320"/>
                    <a:pt x="1001" y="301"/>
                  </a:cubicBezTo>
                  <a:cubicBezTo>
                    <a:pt x="1032" y="263"/>
                    <a:pt x="1028" y="212"/>
                    <a:pt x="991" y="181"/>
                  </a:cubicBezTo>
                  <a:cubicBezTo>
                    <a:pt x="981" y="175"/>
                    <a:pt x="769"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1699922" y="2715422"/>
              <a:ext cx="22886" cy="109491"/>
            </a:xfrm>
            <a:custGeom>
              <a:avLst/>
              <a:gdLst/>
              <a:ahLst/>
              <a:cxnLst/>
              <a:rect l="l" t="t" r="r" b="b"/>
              <a:pathLst>
                <a:path w="403" h="1928" extrusionOk="0">
                  <a:moveTo>
                    <a:pt x="277" y="1"/>
                  </a:moveTo>
                  <a:cubicBezTo>
                    <a:pt x="236" y="1"/>
                    <a:pt x="201" y="34"/>
                    <a:pt x="198" y="76"/>
                  </a:cubicBezTo>
                  <a:cubicBezTo>
                    <a:pt x="184" y="233"/>
                    <a:pt x="161" y="396"/>
                    <a:pt x="140" y="556"/>
                  </a:cubicBezTo>
                  <a:cubicBezTo>
                    <a:pt x="69" y="1103"/>
                    <a:pt x="1" y="1618"/>
                    <a:pt x="253" y="1899"/>
                  </a:cubicBezTo>
                  <a:cubicBezTo>
                    <a:pt x="269" y="1916"/>
                    <a:pt x="290" y="1927"/>
                    <a:pt x="314" y="1927"/>
                  </a:cubicBezTo>
                  <a:cubicBezTo>
                    <a:pt x="331" y="1927"/>
                    <a:pt x="351" y="1916"/>
                    <a:pt x="368" y="1903"/>
                  </a:cubicBezTo>
                  <a:cubicBezTo>
                    <a:pt x="399" y="1876"/>
                    <a:pt x="402" y="1825"/>
                    <a:pt x="371" y="1791"/>
                  </a:cubicBezTo>
                  <a:cubicBezTo>
                    <a:pt x="167" y="1566"/>
                    <a:pt x="233" y="1087"/>
                    <a:pt x="300" y="576"/>
                  </a:cubicBezTo>
                  <a:cubicBezTo>
                    <a:pt x="321" y="416"/>
                    <a:pt x="344" y="250"/>
                    <a:pt x="358" y="90"/>
                  </a:cubicBezTo>
                  <a:cubicBezTo>
                    <a:pt x="362" y="46"/>
                    <a:pt x="327" y="5"/>
                    <a:pt x="283" y="1"/>
                  </a:cubicBezTo>
                  <a:cubicBezTo>
                    <a:pt x="281" y="1"/>
                    <a:pt x="27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1513084" y="2457256"/>
              <a:ext cx="431490" cy="436204"/>
            </a:xfrm>
            <a:custGeom>
              <a:avLst/>
              <a:gdLst/>
              <a:ahLst/>
              <a:cxnLst/>
              <a:rect l="l" t="t" r="r" b="b"/>
              <a:pathLst>
                <a:path w="7598" h="7681" extrusionOk="0">
                  <a:moveTo>
                    <a:pt x="3962" y="0"/>
                  </a:moveTo>
                  <a:cubicBezTo>
                    <a:pt x="3666" y="0"/>
                    <a:pt x="3353" y="40"/>
                    <a:pt x="3090" y="60"/>
                  </a:cubicBezTo>
                  <a:cubicBezTo>
                    <a:pt x="2573" y="97"/>
                    <a:pt x="2063" y="203"/>
                    <a:pt x="1573" y="362"/>
                  </a:cubicBezTo>
                  <a:cubicBezTo>
                    <a:pt x="1110" y="515"/>
                    <a:pt x="800" y="760"/>
                    <a:pt x="542" y="1169"/>
                  </a:cubicBezTo>
                  <a:cubicBezTo>
                    <a:pt x="354" y="1464"/>
                    <a:pt x="140" y="1802"/>
                    <a:pt x="100" y="2152"/>
                  </a:cubicBezTo>
                  <a:cubicBezTo>
                    <a:pt x="42" y="2645"/>
                    <a:pt x="1" y="3146"/>
                    <a:pt x="1" y="3642"/>
                  </a:cubicBezTo>
                  <a:cubicBezTo>
                    <a:pt x="4" y="4067"/>
                    <a:pt x="35" y="4493"/>
                    <a:pt x="65" y="4914"/>
                  </a:cubicBezTo>
                  <a:cubicBezTo>
                    <a:pt x="134" y="5820"/>
                    <a:pt x="263" y="6847"/>
                    <a:pt x="1001" y="7375"/>
                  </a:cubicBezTo>
                  <a:cubicBezTo>
                    <a:pt x="889" y="6194"/>
                    <a:pt x="732" y="5016"/>
                    <a:pt x="532" y="3846"/>
                  </a:cubicBezTo>
                  <a:lnTo>
                    <a:pt x="484" y="3697"/>
                  </a:lnTo>
                  <a:cubicBezTo>
                    <a:pt x="773" y="3691"/>
                    <a:pt x="1063" y="3688"/>
                    <a:pt x="1352" y="3688"/>
                  </a:cubicBezTo>
                  <a:cubicBezTo>
                    <a:pt x="3136" y="3688"/>
                    <a:pt x="4922" y="3796"/>
                    <a:pt x="6693" y="4013"/>
                  </a:cubicBezTo>
                  <a:lnTo>
                    <a:pt x="6710" y="3979"/>
                  </a:lnTo>
                  <a:lnTo>
                    <a:pt x="6710" y="3979"/>
                  </a:lnTo>
                  <a:cubicBezTo>
                    <a:pt x="6670" y="5214"/>
                    <a:pt x="6629" y="6445"/>
                    <a:pt x="6588" y="7681"/>
                  </a:cubicBezTo>
                  <a:cubicBezTo>
                    <a:pt x="7111" y="6891"/>
                    <a:pt x="7438" y="5976"/>
                    <a:pt x="7533" y="5033"/>
                  </a:cubicBezTo>
                  <a:cubicBezTo>
                    <a:pt x="7598" y="4424"/>
                    <a:pt x="7564" y="3812"/>
                    <a:pt x="7516" y="3204"/>
                  </a:cubicBezTo>
                  <a:cubicBezTo>
                    <a:pt x="7469" y="2567"/>
                    <a:pt x="7387" y="1886"/>
                    <a:pt x="6965" y="1407"/>
                  </a:cubicBezTo>
                  <a:cubicBezTo>
                    <a:pt x="6687" y="1087"/>
                    <a:pt x="6329" y="729"/>
                    <a:pt x="5958" y="522"/>
                  </a:cubicBezTo>
                  <a:cubicBezTo>
                    <a:pt x="5618" y="332"/>
                    <a:pt x="5373" y="264"/>
                    <a:pt x="4424" y="46"/>
                  </a:cubicBezTo>
                  <a:cubicBezTo>
                    <a:pt x="4283" y="12"/>
                    <a:pt x="4125" y="0"/>
                    <a:pt x="39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1807936" y="4398951"/>
              <a:ext cx="13402" cy="196834"/>
            </a:xfrm>
            <a:custGeom>
              <a:avLst/>
              <a:gdLst/>
              <a:ahLst/>
              <a:cxnLst/>
              <a:rect l="l" t="t" r="r" b="b"/>
              <a:pathLst>
                <a:path w="236" h="3466" extrusionOk="0">
                  <a:moveTo>
                    <a:pt x="89" y="0"/>
                  </a:moveTo>
                  <a:cubicBezTo>
                    <a:pt x="56" y="0"/>
                    <a:pt x="25" y="21"/>
                    <a:pt x="25" y="65"/>
                  </a:cubicBezTo>
                  <a:cubicBezTo>
                    <a:pt x="0" y="1185"/>
                    <a:pt x="62" y="2331"/>
                    <a:pt x="154" y="3447"/>
                  </a:cubicBezTo>
                  <a:cubicBezTo>
                    <a:pt x="156" y="3459"/>
                    <a:pt x="164" y="3465"/>
                    <a:pt x="172" y="3465"/>
                  </a:cubicBezTo>
                  <a:cubicBezTo>
                    <a:pt x="180" y="3465"/>
                    <a:pt x="188" y="3459"/>
                    <a:pt x="188" y="3447"/>
                  </a:cubicBezTo>
                  <a:cubicBezTo>
                    <a:pt x="229" y="2328"/>
                    <a:pt x="236" y="1181"/>
                    <a:pt x="157" y="65"/>
                  </a:cubicBezTo>
                  <a:cubicBezTo>
                    <a:pt x="156" y="22"/>
                    <a:pt x="122" y="0"/>
                    <a:pt x="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9"/>
            <p:cNvSpPr/>
            <p:nvPr/>
          </p:nvSpPr>
          <p:spPr>
            <a:xfrm>
              <a:off x="1850529" y="4399519"/>
              <a:ext cx="10620" cy="120281"/>
            </a:xfrm>
            <a:custGeom>
              <a:avLst/>
              <a:gdLst/>
              <a:ahLst/>
              <a:cxnLst/>
              <a:rect l="l" t="t" r="r" b="b"/>
              <a:pathLst>
                <a:path w="187" h="2118" extrusionOk="0">
                  <a:moveTo>
                    <a:pt x="53" y="0"/>
                  </a:moveTo>
                  <a:cubicBezTo>
                    <a:pt x="27" y="0"/>
                    <a:pt x="1" y="18"/>
                    <a:pt x="2" y="55"/>
                  </a:cubicBezTo>
                  <a:cubicBezTo>
                    <a:pt x="23" y="736"/>
                    <a:pt x="71" y="1409"/>
                    <a:pt x="128" y="2089"/>
                  </a:cubicBezTo>
                  <a:cubicBezTo>
                    <a:pt x="130" y="2108"/>
                    <a:pt x="145" y="2118"/>
                    <a:pt x="159" y="2118"/>
                  </a:cubicBezTo>
                  <a:cubicBezTo>
                    <a:pt x="173" y="2118"/>
                    <a:pt x="186" y="2108"/>
                    <a:pt x="186" y="2089"/>
                  </a:cubicBezTo>
                  <a:cubicBezTo>
                    <a:pt x="180" y="1409"/>
                    <a:pt x="159" y="736"/>
                    <a:pt x="112" y="55"/>
                  </a:cubicBezTo>
                  <a:cubicBezTo>
                    <a:pt x="110" y="19"/>
                    <a:pt x="81"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1607014" y="4411559"/>
              <a:ext cx="6644" cy="159693"/>
            </a:xfrm>
            <a:custGeom>
              <a:avLst/>
              <a:gdLst/>
              <a:ahLst/>
              <a:cxnLst/>
              <a:rect l="l" t="t" r="r" b="b"/>
              <a:pathLst>
                <a:path w="117" h="2812" extrusionOk="0">
                  <a:moveTo>
                    <a:pt x="71" y="1"/>
                  </a:moveTo>
                  <a:cubicBezTo>
                    <a:pt x="49" y="1"/>
                    <a:pt x="26" y="15"/>
                    <a:pt x="24" y="44"/>
                  </a:cubicBezTo>
                  <a:cubicBezTo>
                    <a:pt x="0" y="963"/>
                    <a:pt x="21" y="1877"/>
                    <a:pt x="75" y="2796"/>
                  </a:cubicBezTo>
                  <a:cubicBezTo>
                    <a:pt x="75" y="2806"/>
                    <a:pt x="84" y="2811"/>
                    <a:pt x="92" y="2811"/>
                  </a:cubicBezTo>
                  <a:cubicBezTo>
                    <a:pt x="100" y="2811"/>
                    <a:pt x="109" y="2806"/>
                    <a:pt x="109" y="2796"/>
                  </a:cubicBezTo>
                  <a:cubicBezTo>
                    <a:pt x="99" y="1877"/>
                    <a:pt x="109" y="959"/>
                    <a:pt x="116" y="44"/>
                  </a:cubicBezTo>
                  <a:cubicBezTo>
                    <a:pt x="116" y="15"/>
                    <a:pt x="94" y="1"/>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1640406" y="4408549"/>
              <a:ext cx="12494" cy="123518"/>
            </a:xfrm>
            <a:custGeom>
              <a:avLst/>
              <a:gdLst/>
              <a:ahLst/>
              <a:cxnLst/>
              <a:rect l="l" t="t" r="r" b="b"/>
              <a:pathLst>
                <a:path w="220" h="2175" extrusionOk="0">
                  <a:moveTo>
                    <a:pt x="109" y="1"/>
                  </a:moveTo>
                  <a:cubicBezTo>
                    <a:pt x="91" y="1"/>
                    <a:pt x="72" y="14"/>
                    <a:pt x="69" y="39"/>
                  </a:cubicBezTo>
                  <a:cubicBezTo>
                    <a:pt x="1" y="726"/>
                    <a:pt x="62" y="1440"/>
                    <a:pt x="66" y="2131"/>
                  </a:cubicBezTo>
                  <a:cubicBezTo>
                    <a:pt x="66" y="2160"/>
                    <a:pt x="88" y="2175"/>
                    <a:pt x="110" y="2175"/>
                  </a:cubicBezTo>
                  <a:cubicBezTo>
                    <a:pt x="132" y="2175"/>
                    <a:pt x="154" y="2160"/>
                    <a:pt x="154" y="2131"/>
                  </a:cubicBezTo>
                  <a:cubicBezTo>
                    <a:pt x="158" y="1440"/>
                    <a:pt x="219" y="723"/>
                    <a:pt x="147" y="39"/>
                  </a:cubicBezTo>
                  <a:cubicBezTo>
                    <a:pt x="146" y="14"/>
                    <a:pt x="128"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1653752" y="2932812"/>
              <a:ext cx="159466" cy="226933"/>
            </a:xfrm>
            <a:custGeom>
              <a:avLst/>
              <a:gdLst/>
              <a:ahLst/>
              <a:cxnLst/>
              <a:rect l="l" t="t" r="r" b="b"/>
              <a:pathLst>
                <a:path w="2808" h="3996" extrusionOk="0">
                  <a:moveTo>
                    <a:pt x="1385" y="1"/>
                  </a:moveTo>
                  <a:cubicBezTo>
                    <a:pt x="1290" y="4"/>
                    <a:pt x="1195" y="15"/>
                    <a:pt x="1103" y="38"/>
                  </a:cubicBezTo>
                  <a:cubicBezTo>
                    <a:pt x="912" y="92"/>
                    <a:pt x="746" y="205"/>
                    <a:pt x="627" y="358"/>
                  </a:cubicBezTo>
                  <a:lnTo>
                    <a:pt x="494" y="358"/>
                  </a:lnTo>
                  <a:cubicBezTo>
                    <a:pt x="474" y="378"/>
                    <a:pt x="449" y="398"/>
                    <a:pt x="429" y="419"/>
                  </a:cubicBezTo>
                  <a:lnTo>
                    <a:pt x="429" y="929"/>
                  </a:lnTo>
                  <a:lnTo>
                    <a:pt x="429" y="1909"/>
                  </a:lnTo>
                  <a:lnTo>
                    <a:pt x="429" y="2886"/>
                  </a:lnTo>
                  <a:cubicBezTo>
                    <a:pt x="283" y="2903"/>
                    <a:pt x="140" y="2927"/>
                    <a:pt x="0" y="2958"/>
                  </a:cubicBezTo>
                  <a:cubicBezTo>
                    <a:pt x="276" y="3577"/>
                    <a:pt x="804" y="3995"/>
                    <a:pt x="1413" y="3995"/>
                  </a:cubicBezTo>
                  <a:cubicBezTo>
                    <a:pt x="2012" y="3995"/>
                    <a:pt x="2532" y="3587"/>
                    <a:pt x="2808" y="2985"/>
                  </a:cubicBezTo>
                  <a:cubicBezTo>
                    <a:pt x="2641" y="2944"/>
                    <a:pt x="2467" y="2909"/>
                    <a:pt x="2287" y="2886"/>
                  </a:cubicBezTo>
                  <a:lnTo>
                    <a:pt x="2287" y="1909"/>
                  </a:lnTo>
                  <a:lnTo>
                    <a:pt x="2287" y="929"/>
                  </a:lnTo>
                  <a:lnTo>
                    <a:pt x="2287" y="358"/>
                  </a:lnTo>
                  <a:lnTo>
                    <a:pt x="2090" y="358"/>
                  </a:lnTo>
                  <a:cubicBezTo>
                    <a:pt x="1923" y="147"/>
                    <a:pt x="1671" y="11"/>
                    <a:pt x="1385"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99AFC9B-79AA-5F46-B9CA-299F0C5DA260}"/>
              </a:ext>
            </a:extLst>
          </p:cNvPr>
          <p:cNvPicPr>
            <a:picLocks noChangeAspect="1"/>
          </p:cNvPicPr>
          <p:nvPr/>
        </p:nvPicPr>
        <p:blipFill>
          <a:blip r:embed="rId3"/>
          <a:stretch>
            <a:fillRect/>
          </a:stretch>
        </p:blipFill>
        <p:spPr>
          <a:xfrm>
            <a:off x="3637274" y="1040007"/>
            <a:ext cx="4642046" cy="2193026"/>
          </a:xfrm>
          <a:prstGeom prst="rect">
            <a:avLst/>
          </a:prstGeom>
        </p:spPr>
      </p:pic>
      <p:sp>
        <p:nvSpPr>
          <p:cNvPr id="2" name="Rounded Rectangle 1">
            <a:extLst>
              <a:ext uri="{FF2B5EF4-FFF2-40B4-BE49-F238E27FC236}">
                <a16:creationId xmlns:a16="http://schemas.microsoft.com/office/drawing/2014/main" id="{D7242D71-5B47-B74B-867C-E2CF0391002A}"/>
              </a:ext>
            </a:extLst>
          </p:cNvPr>
          <p:cNvSpPr/>
          <p:nvPr/>
        </p:nvSpPr>
        <p:spPr>
          <a:xfrm>
            <a:off x="260561" y="3289293"/>
            <a:ext cx="2925143" cy="14182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SG" dirty="0">
                <a:solidFill>
                  <a:schemeClr val="accent4"/>
                </a:solidFill>
                <a:latin typeface="Lato"/>
                <a:ea typeface="Lato"/>
                <a:cs typeface="Lato"/>
                <a:sym typeface="Lato"/>
              </a:rPr>
              <a:t>Installs classes:</a:t>
            </a:r>
          </a:p>
          <a:p>
            <a:pPr lvl="0"/>
            <a:r>
              <a:rPr lang="en-SG" dirty="0">
                <a:solidFill>
                  <a:schemeClr val="accent4"/>
                </a:solidFill>
                <a:latin typeface="Lato"/>
                <a:ea typeface="Lato"/>
                <a:cs typeface="Lato"/>
                <a:sym typeface="Lato"/>
              </a:rPr>
              <a:t>0 -&gt; 0 to 100 installs</a:t>
            </a:r>
          </a:p>
          <a:p>
            <a:pPr lvl="0"/>
            <a:r>
              <a:rPr lang="en-SG" dirty="0">
                <a:solidFill>
                  <a:schemeClr val="accent4"/>
                </a:solidFill>
                <a:latin typeface="Lato"/>
                <a:ea typeface="Lato"/>
                <a:cs typeface="Lato"/>
                <a:sym typeface="Lato"/>
              </a:rPr>
              <a:t>1 -&gt; 101 to 1000 installs</a:t>
            </a:r>
          </a:p>
          <a:p>
            <a:pPr lvl="0"/>
            <a:r>
              <a:rPr lang="en-SG" dirty="0">
                <a:solidFill>
                  <a:schemeClr val="accent4"/>
                </a:solidFill>
                <a:latin typeface="Lato"/>
                <a:ea typeface="Lato"/>
                <a:cs typeface="Lato"/>
                <a:sym typeface="Lato"/>
              </a:rPr>
              <a:t>2 -&gt; 1001 to 10,000 installs</a:t>
            </a:r>
          </a:p>
          <a:p>
            <a:pPr lvl="0"/>
            <a:r>
              <a:rPr lang="en-SG" dirty="0">
                <a:solidFill>
                  <a:schemeClr val="accent4"/>
                </a:solidFill>
                <a:latin typeface="Lato"/>
                <a:ea typeface="Lato"/>
                <a:cs typeface="Lato"/>
                <a:sym typeface="Lato"/>
              </a:rPr>
              <a:t>3 -&gt; 10,001 to 10,000,000,000 installs</a:t>
            </a:r>
          </a:p>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 (X) Engineering</a:t>
            </a:r>
            <a:endParaRPr dirty="0"/>
          </a:p>
        </p:txBody>
      </p:sp>
      <p:graphicFrame>
        <p:nvGraphicFramePr>
          <p:cNvPr id="795" name="Google Shape;795;p46"/>
          <p:cNvGraphicFramePr/>
          <p:nvPr>
            <p:extLst>
              <p:ext uri="{D42A27DB-BD31-4B8C-83A1-F6EECF244321}">
                <p14:modId xmlns:p14="http://schemas.microsoft.com/office/powerpoint/2010/main" val="3664332875"/>
              </p:ext>
            </p:extLst>
          </p:nvPr>
        </p:nvGraphicFramePr>
        <p:xfrm>
          <a:off x="800947" y="1147642"/>
          <a:ext cx="7740889" cy="4084110"/>
        </p:xfrm>
        <a:graphic>
          <a:graphicData uri="http://schemas.openxmlformats.org/drawingml/2006/table">
            <a:tbl>
              <a:tblPr>
                <a:noFill/>
                <a:tableStyleId>{E1DCA7B6-4FE8-45A0-83CE-028BF3A13622}</a:tableStyleId>
              </a:tblPr>
              <a:tblGrid>
                <a:gridCol w="2040419">
                  <a:extLst>
                    <a:ext uri="{9D8B030D-6E8A-4147-A177-3AD203B41FA5}">
                      <a16:colId xmlns:a16="http://schemas.microsoft.com/office/drawing/2014/main" val="20001"/>
                    </a:ext>
                  </a:extLst>
                </a:gridCol>
                <a:gridCol w="2085957">
                  <a:extLst>
                    <a:ext uri="{9D8B030D-6E8A-4147-A177-3AD203B41FA5}">
                      <a16:colId xmlns:a16="http://schemas.microsoft.com/office/drawing/2014/main" val="20002"/>
                    </a:ext>
                  </a:extLst>
                </a:gridCol>
                <a:gridCol w="1714357">
                  <a:extLst>
                    <a:ext uri="{9D8B030D-6E8A-4147-A177-3AD203B41FA5}">
                      <a16:colId xmlns:a16="http://schemas.microsoft.com/office/drawing/2014/main" val="1553962539"/>
                    </a:ext>
                  </a:extLst>
                </a:gridCol>
                <a:gridCol w="1900156">
                  <a:extLst>
                    <a:ext uri="{9D8B030D-6E8A-4147-A177-3AD203B41FA5}">
                      <a16:colId xmlns:a16="http://schemas.microsoft.com/office/drawing/2014/main" val="1390251957"/>
                    </a:ext>
                  </a:extLst>
                </a:gridCol>
              </a:tblGrid>
              <a:tr h="374016">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Category</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Updated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 – Update Date (Length of update)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Content 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Rating Count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Ad Supported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In App Purchases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Minimum Android Version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Editors Choice</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Released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Year</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Month</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Weekend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Frequency of same 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975452"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Category</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928070" y="1407397"/>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975452" y="2609384"/>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Free</a:t>
            </a:r>
          </a:p>
          <a:p>
            <a:pPr marL="0" indent="0" algn="l"/>
            <a:r>
              <a:rPr lang="en-SG" dirty="0"/>
              <a:t>Ad Supported</a:t>
            </a:r>
          </a:p>
          <a:p>
            <a:pPr marL="0" indent="0" algn="l"/>
            <a:r>
              <a:rPr lang="en-SG" dirty="0"/>
              <a:t>In App Purchases</a:t>
            </a:r>
          </a:p>
          <a:p>
            <a:pPr marL="0" indent="0" algn="l"/>
            <a:r>
              <a:rPr lang="en-SG" dirty="0"/>
              <a:t>Editors Choice</a:t>
            </a:r>
          </a:p>
          <a:p>
            <a:pPr marL="0" indent="0" algn="l"/>
            <a:endParaRPr lang="en-SG" dirty="0"/>
          </a:p>
        </p:txBody>
      </p:sp>
      <p:sp>
        <p:nvSpPr>
          <p:cNvPr id="64" name="Chevron 63">
            <a:extLst>
              <a:ext uri="{FF2B5EF4-FFF2-40B4-BE49-F238E27FC236}">
                <a16:creationId xmlns:a16="http://schemas.microsoft.com/office/drawing/2014/main" id="{EDC9A72A-CEC2-8A41-8AF9-5909FC4DF802}"/>
              </a:ext>
            </a:extLst>
          </p:cNvPr>
          <p:cNvSpPr/>
          <p:nvPr/>
        </p:nvSpPr>
        <p:spPr>
          <a:xfrm>
            <a:off x="2981475" y="2861805"/>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Dummy Encoding</a:t>
            </a:r>
          </a:p>
        </p:txBody>
      </p:sp>
      <p:pic>
        <p:nvPicPr>
          <p:cNvPr id="6" name="Picture 5">
            <a:extLst>
              <a:ext uri="{FF2B5EF4-FFF2-40B4-BE49-F238E27FC236}">
                <a16:creationId xmlns:a16="http://schemas.microsoft.com/office/drawing/2014/main" id="{4732606E-38D0-5042-B23B-8368EA1B767F}"/>
              </a:ext>
            </a:extLst>
          </p:cNvPr>
          <p:cNvPicPr>
            <a:picLocks noChangeAspect="1"/>
          </p:cNvPicPr>
          <p:nvPr/>
        </p:nvPicPr>
        <p:blipFill>
          <a:blip r:embed="rId3"/>
          <a:stretch>
            <a:fillRect/>
          </a:stretch>
        </p:blipFill>
        <p:spPr>
          <a:xfrm>
            <a:off x="5351603" y="431586"/>
            <a:ext cx="3130550" cy="1885950"/>
          </a:xfrm>
          <a:prstGeom prst="rect">
            <a:avLst/>
          </a:prstGeom>
        </p:spPr>
      </p:pic>
      <p:pic>
        <p:nvPicPr>
          <p:cNvPr id="7" name="Picture 6">
            <a:extLst>
              <a:ext uri="{FF2B5EF4-FFF2-40B4-BE49-F238E27FC236}">
                <a16:creationId xmlns:a16="http://schemas.microsoft.com/office/drawing/2014/main" id="{C6460045-8130-AB44-A319-7F47CF700594}"/>
              </a:ext>
            </a:extLst>
          </p:cNvPr>
          <p:cNvPicPr>
            <a:picLocks noChangeAspect="1"/>
          </p:cNvPicPr>
          <p:nvPr/>
        </p:nvPicPr>
        <p:blipFill>
          <a:blip r:embed="rId4"/>
          <a:stretch>
            <a:fillRect/>
          </a:stretch>
        </p:blipFill>
        <p:spPr>
          <a:xfrm>
            <a:off x="5442357" y="2446673"/>
            <a:ext cx="2734991" cy="2477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1688939" y="1940436"/>
            <a:ext cx="2606186" cy="7581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Quantile Encoding + Robust Scaler</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Rating Count</a:t>
            </a:r>
          </a:p>
          <a:p>
            <a:pPr marL="0" indent="0" algn="l"/>
            <a:endParaRPr lang="en-SG" dirty="0"/>
          </a:p>
        </p:txBody>
      </p:sp>
      <p:pic>
        <p:nvPicPr>
          <p:cNvPr id="2" name="Picture 1">
            <a:extLst>
              <a:ext uri="{FF2B5EF4-FFF2-40B4-BE49-F238E27FC236}">
                <a16:creationId xmlns:a16="http://schemas.microsoft.com/office/drawing/2014/main" id="{2326D429-5D46-1947-BF47-86F546E97F41}"/>
              </a:ext>
            </a:extLst>
          </p:cNvPr>
          <p:cNvPicPr>
            <a:picLocks noChangeAspect="1"/>
          </p:cNvPicPr>
          <p:nvPr/>
        </p:nvPicPr>
        <p:blipFill>
          <a:blip r:embed="rId3"/>
          <a:stretch>
            <a:fillRect/>
          </a:stretch>
        </p:blipFill>
        <p:spPr>
          <a:xfrm>
            <a:off x="4593876" y="1218445"/>
            <a:ext cx="4330700" cy="1092200"/>
          </a:xfrm>
          <a:prstGeom prst="rect">
            <a:avLst/>
          </a:prstGeom>
        </p:spPr>
      </p:pic>
      <p:pic>
        <p:nvPicPr>
          <p:cNvPr id="3" name="Picture 2">
            <a:extLst>
              <a:ext uri="{FF2B5EF4-FFF2-40B4-BE49-F238E27FC236}">
                <a16:creationId xmlns:a16="http://schemas.microsoft.com/office/drawing/2014/main" id="{E64B801D-6FAD-A046-8B6C-6A0A54F8572D}"/>
              </a:ext>
            </a:extLst>
          </p:cNvPr>
          <p:cNvPicPr>
            <a:picLocks noChangeAspect="1"/>
          </p:cNvPicPr>
          <p:nvPr/>
        </p:nvPicPr>
        <p:blipFill>
          <a:blip r:embed="rId4"/>
          <a:stretch>
            <a:fillRect/>
          </a:stretch>
        </p:blipFill>
        <p:spPr>
          <a:xfrm>
            <a:off x="4601428" y="2714521"/>
            <a:ext cx="4330700" cy="761182"/>
          </a:xfrm>
          <a:prstGeom prst="rect">
            <a:avLst/>
          </a:prstGeom>
        </p:spPr>
      </p:pic>
      <p:sp>
        <p:nvSpPr>
          <p:cNvPr id="4" name="Rounded Rectangle 3">
            <a:extLst>
              <a:ext uri="{FF2B5EF4-FFF2-40B4-BE49-F238E27FC236}">
                <a16:creationId xmlns:a16="http://schemas.microsoft.com/office/drawing/2014/main" id="{2FE898BB-40F3-B04F-8742-BB624A3351E1}"/>
              </a:ext>
            </a:extLst>
          </p:cNvPr>
          <p:cNvSpPr/>
          <p:nvPr/>
        </p:nvSpPr>
        <p:spPr>
          <a:xfrm>
            <a:off x="4601428" y="3770891"/>
            <a:ext cx="3204426" cy="1024348"/>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Robust Scaler is mainly used for standardizations in many encodings in this project due to the presence of skewed distributions and outliers </a:t>
            </a:r>
          </a:p>
        </p:txBody>
      </p:sp>
    </p:spTree>
    <p:extLst>
      <p:ext uri="{BB962C8B-B14F-4D97-AF65-F5344CB8AC3E}">
        <p14:creationId xmlns:p14="http://schemas.microsoft.com/office/powerpoint/2010/main" val="410691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045777" y="139208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Ordinal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Minimum Android</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45777" y="2782271"/>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a:t>
            </a:r>
          </a:p>
        </p:txBody>
      </p:sp>
      <p:pic>
        <p:nvPicPr>
          <p:cNvPr id="6" name="Picture 5">
            <a:extLst>
              <a:ext uri="{FF2B5EF4-FFF2-40B4-BE49-F238E27FC236}">
                <a16:creationId xmlns:a16="http://schemas.microsoft.com/office/drawing/2014/main" id="{A051FCD7-7E85-1441-A307-AE4E3C79E137}"/>
              </a:ext>
            </a:extLst>
          </p:cNvPr>
          <p:cNvPicPr>
            <a:picLocks noChangeAspect="1"/>
          </p:cNvPicPr>
          <p:nvPr/>
        </p:nvPicPr>
        <p:blipFill>
          <a:blip r:embed="rId3"/>
          <a:stretch>
            <a:fillRect/>
          </a:stretch>
        </p:blipFill>
        <p:spPr>
          <a:xfrm>
            <a:off x="5348805" y="1017725"/>
            <a:ext cx="2419643" cy="1385223"/>
          </a:xfrm>
          <a:prstGeom prst="rect">
            <a:avLst/>
          </a:prstGeom>
        </p:spPr>
      </p:pic>
      <p:pic>
        <p:nvPicPr>
          <p:cNvPr id="7" name="Picture 6">
            <a:extLst>
              <a:ext uri="{FF2B5EF4-FFF2-40B4-BE49-F238E27FC236}">
                <a16:creationId xmlns:a16="http://schemas.microsoft.com/office/drawing/2014/main" id="{1E8AF03E-BF93-B145-BBDE-4DA959A75853}"/>
              </a:ext>
            </a:extLst>
          </p:cNvPr>
          <p:cNvPicPr>
            <a:picLocks noChangeAspect="1"/>
          </p:cNvPicPr>
          <p:nvPr/>
        </p:nvPicPr>
        <p:blipFill>
          <a:blip r:embed="rId4"/>
          <a:stretch>
            <a:fillRect/>
          </a:stretch>
        </p:blipFill>
        <p:spPr>
          <a:xfrm>
            <a:off x="5109021" y="2836846"/>
            <a:ext cx="3670300" cy="463550"/>
          </a:xfrm>
          <a:prstGeom prst="rect">
            <a:avLst/>
          </a:prstGeom>
        </p:spPr>
      </p:pic>
    </p:spTree>
    <p:extLst>
      <p:ext uri="{BB962C8B-B14F-4D97-AF65-F5344CB8AC3E}">
        <p14:creationId xmlns:p14="http://schemas.microsoft.com/office/powerpoint/2010/main" val="295028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Released Date</a:t>
            </a:r>
            <a:endParaRPr dirty="0"/>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1992391"/>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Updated Date</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59438" y="157596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 + Robust Scaler</a:t>
            </a:r>
          </a:p>
        </p:txBody>
      </p:sp>
      <p:pic>
        <p:nvPicPr>
          <p:cNvPr id="2" name="Picture 1">
            <a:extLst>
              <a:ext uri="{FF2B5EF4-FFF2-40B4-BE49-F238E27FC236}">
                <a16:creationId xmlns:a16="http://schemas.microsoft.com/office/drawing/2014/main" id="{AFD0D157-5007-8B4E-8A9F-460318D1A9AD}"/>
              </a:ext>
            </a:extLst>
          </p:cNvPr>
          <p:cNvPicPr>
            <a:picLocks noChangeAspect="1"/>
          </p:cNvPicPr>
          <p:nvPr/>
        </p:nvPicPr>
        <p:blipFill>
          <a:blip r:embed="rId3"/>
          <a:stretch>
            <a:fillRect/>
          </a:stretch>
        </p:blipFill>
        <p:spPr>
          <a:xfrm>
            <a:off x="4732323" y="785452"/>
            <a:ext cx="2770827" cy="2207889"/>
          </a:xfrm>
          <a:prstGeom prst="rect">
            <a:avLst/>
          </a:prstGeom>
        </p:spPr>
      </p:pic>
      <p:pic>
        <p:nvPicPr>
          <p:cNvPr id="4" name="Picture 3">
            <a:extLst>
              <a:ext uri="{FF2B5EF4-FFF2-40B4-BE49-F238E27FC236}">
                <a16:creationId xmlns:a16="http://schemas.microsoft.com/office/drawing/2014/main" id="{B6181190-BE05-1B49-9D4B-71A83A2F73E8}"/>
              </a:ext>
            </a:extLst>
          </p:cNvPr>
          <p:cNvPicPr>
            <a:picLocks noChangeAspect="1"/>
          </p:cNvPicPr>
          <p:nvPr/>
        </p:nvPicPr>
        <p:blipFill>
          <a:blip r:embed="rId4"/>
          <a:stretch>
            <a:fillRect/>
          </a:stretch>
        </p:blipFill>
        <p:spPr>
          <a:xfrm>
            <a:off x="7405230" y="743782"/>
            <a:ext cx="1518636" cy="2331106"/>
          </a:xfrm>
          <a:prstGeom prst="rect">
            <a:avLst/>
          </a:prstGeom>
        </p:spPr>
      </p:pic>
    </p:spTree>
    <p:extLst>
      <p:ext uri="{BB962C8B-B14F-4D97-AF65-F5344CB8AC3E}">
        <p14:creationId xmlns:p14="http://schemas.microsoft.com/office/powerpoint/2010/main" val="10562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418995" y="1925925"/>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Developer Id</a:t>
            </a:r>
            <a:endParaRPr dirty="0"/>
          </a:p>
        </p:txBody>
      </p:sp>
      <p:sp>
        <p:nvSpPr>
          <p:cNvPr id="8" name="Chevron 7">
            <a:extLst>
              <a:ext uri="{FF2B5EF4-FFF2-40B4-BE49-F238E27FC236}">
                <a16:creationId xmlns:a16="http://schemas.microsoft.com/office/drawing/2014/main" id="{8CEABC7B-A708-C14A-8A64-BD2BC2AB1392}"/>
              </a:ext>
            </a:extLst>
          </p:cNvPr>
          <p:cNvSpPr/>
          <p:nvPr/>
        </p:nvSpPr>
        <p:spPr>
          <a:xfrm>
            <a:off x="1547064" y="1910158"/>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 Frequency + Quantile Binning</a:t>
            </a:r>
          </a:p>
        </p:txBody>
      </p:sp>
      <p:pic>
        <p:nvPicPr>
          <p:cNvPr id="3" name="Picture 2">
            <a:extLst>
              <a:ext uri="{FF2B5EF4-FFF2-40B4-BE49-F238E27FC236}">
                <a16:creationId xmlns:a16="http://schemas.microsoft.com/office/drawing/2014/main" id="{4FD504B1-5C93-5E47-BB6B-3A52DE305381}"/>
              </a:ext>
            </a:extLst>
          </p:cNvPr>
          <p:cNvPicPr>
            <a:picLocks noChangeAspect="1"/>
          </p:cNvPicPr>
          <p:nvPr/>
        </p:nvPicPr>
        <p:blipFill>
          <a:blip r:embed="rId3"/>
          <a:stretch>
            <a:fillRect/>
          </a:stretch>
        </p:blipFill>
        <p:spPr>
          <a:xfrm>
            <a:off x="4296441" y="1237954"/>
            <a:ext cx="882481" cy="2084600"/>
          </a:xfrm>
          <a:prstGeom prst="rect">
            <a:avLst/>
          </a:prstGeom>
        </p:spPr>
      </p:pic>
      <p:pic>
        <p:nvPicPr>
          <p:cNvPr id="5" name="Picture 4">
            <a:extLst>
              <a:ext uri="{FF2B5EF4-FFF2-40B4-BE49-F238E27FC236}">
                <a16:creationId xmlns:a16="http://schemas.microsoft.com/office/drawing/2014/main" id="{24480FEF-75AF-B247-99C3-ECEC0AFF4656}"/>
              </a:ext>
            </a:extLst>
          </p:cNvPr>
          <p:cNvPicPr>
            <a:picLocks noChangeAspect="1"/>
          </p:cNvPicPr>
          <p:nvPr/>
        </p:nvPicPr>
        <p:blipFill>
          <a:blip r:embed="rId4"/>
          <a:stretch>
            <a:fillRect/>
          </a:stretch>
        </p:blipFill>
        <p:spPr>
          <a:xfrm>
            <a:off x="5301716" y="1237954"/>
            <a:ext cx="3718145" cy="2192340"/>
          </a:xfrm>
          <a:prstGeom prst="rect">
            <a:avLst/>
          </a:prstGeom>
        </p:spPr>
      </p:pic>
    </p:spTree>
    <p:extLst>
      <p:ext uri="{BB962C8B-B14F-4D97-AF65-F5344CB8AC3E}">
        <p14:creationId xmlns:p14="http://schemas.microsoft.com/office/powerpoint/2010/main" val="109648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133776923"/>
              </p:ext>
            </p:extLst>
          </p:nvPr>
        </p:nvGraphicFramePr>
        <p:xfrm>
          <a:off x="801229" y="1059390"/>
          <a:ext cx="7541542" cy="408411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Model Name</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Parameters</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Logistic Regression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err="1">
                          <a:solidFill>
                            <a:schemeClr val="accent4"/>
                          </a:solidFill>
                          <a:latin typeface="Lato"/>
                          <a:ea typeface="Lato"/>
                          <a:cs typeface="Lato"/>
                          <a:sym typeface="Lato"/>
                        </a:rPr>
                        <a:t>multi_class</a:t>
                      </a:r>
                      <a:r>
                        <a:rPr lang="en-SG" dirty="0">
                          <a:solidFill>
                            <a:schemeClr val="accent4"/>
                          </a:solidFill>
                          <a:latin typeface="Lato"/>
                          <a:ea typeface="Lato"/>
                          <a:cs typeface="Lato"/>
                          <a:sym typeface="Lato"/>
                        </a:rPr>
                        <a:t>='multinomial', solver='newton-cg', C = 166.81005372000593,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=13,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KNN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n_neighbors</a:t>
                      </a:r>
                      <a:r>
                        <a:rPr lang="en-SG" dirty="0">
                          <a:solidFill>
                            <a:schemeClr val="accent4"/>
                          </a:solidFill>
                          <a:latin typeface="Lato"/>
                          <a:ea typeface="Lato"/>
                          <a:cs typeface="Lato"/>
                          <a:sym typeface="Lato"/>
                        </a:rPr>
                        <a:t> = 5, p = 2, weights = 'distance'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Decision Tree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criterion = 'entropy',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 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Random Forest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 100, criterion = 'entropy',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 555,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Gradient Boosting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100 ,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 0.1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10,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=12</a:t>
                      </a: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XGBoost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objective='</a:t>
                      </a:r>
                      <a:r>
                        <a:rPr lang="en-SG" dirty="0" err="1">
                          <a:solidFill>
                            <a:schemeClr val="accent4"/>
                          </a:solidFill>
                          <a:latin typeface="Lato"/>
                          <a:ea typeface="Lato"/>
                          <a:cs typeface="Lato"/>
                          <a:sym typeface="Lato"/>
                        </a:rPr>
                        <a:t>multi:softmax</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=42,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=6, gamma=1.0,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=0.1</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extLst>
      <p:ext uri="{BB962C8B-B14F-4D97-AF65-F5344CB8AC3E}">
        <p14:creationId xmlns:p14="http://schemas.microsoft.com/office/powerpoint/2010/main" val="13672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Presentation Outline</a:t>
            </a:r>
            <a:endParaRPr sz="2800" dirty="0"/>
          </a:p>
        </p:txBody>
      </p:sp>
      <p:sp>
        <p:nvSpPr>
          <p:cNvPr id="5" name="Google Shape;381;p32">
            <a:extLst>
              <a:ext uri="{FF2B5EF4-FFF2-40B4-BE49-F238E27FC236}">
                <a16:creationId xmlns:a16="http://schemas.microsoft.com/office/drawing/2014/main" id="{EAB72C47-2A1B-5A4B-8470-12F20F40679D}"/>
              </a:ext>
            </a:extLst>
          </p:cNvPr>
          <p:cNvSpPr txBox="1">
            <a:spLocks noGrp="1"/>
          </p:cNvSpPr>
          <p:nvPr>
            <p:ph type="body" idx="1"/>
          </p:nvPr>
        </p:nvSpPr>
        <p:spPr>
          <a:xfrm>
            <a:off x="714375" y="1314450"/>
            <a:ext cx="6788150" cy="2965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457200" lvl="0" indent="-307975" algn="l" rtl="0">
              <a:spcBef>
                <a:spcPts val="0"/>
              </a:spcBef>
              <a:spcAft>
                <a:spcPts val="0"/>
              </a:spcAft>
              <a:buSzPts val="1250"/>
              <a:buAutoNum type="arabicPeriod"/>
            </a:pPr>
            <a:r>
              <a:rPr lang="en-US" dirty="0"/>
              <a:t>Goal</a:t>
            </a:r>
            <a:endParaRPr dirty="0"/>
          </a:p>
          <a:p>
            <a:pPr marL="457200" lvl="0" indent="-307975" algn="l" rtl="0">
              <a:spcBef>
                <a:spcPts val="0"/>
              </a:spcBef>
              <a:spcAft>
                <a:spcPts val="0"/>
              </a:spcAft>
              <a:buSzPts val="1250"/>
              <a:buAutoNum type="arabicPeriod"/>
            </a:pPr>
            <a:r>
              <a:rPr lang="en-US" dirty="0"/>
              <a:t>Problem Statement</a:t>
            </a:r>
          </a:p>
          <a:p>
            <a:pPr marL="457200" lvl="0" indent="-307975" algn="l" rtl="0">
              <a:spcBef>
                <a:spcPts val="0"/>
              </a:spcBef>
              <a:spcAft>
                <a:spcPts val="0"/>
              </a:spcAft>
              <a:buSzPts val="1250"/>
              <a:buAutoNum type="arabicPeriod"/>
            </a:pPr>
            <a:r>
              <a:rPr lang="en-US" dirty="0"/>
              <a:t>Dataset</a:t>
            </a:r>
          </a:p>
          <a:p>
            <a:pPr marL="457200" lvl="0" indent="-307975" algn="l" rtl="0">
              <a:spcBef>
                <a:spcPts val="0"/>
              </a:spcBef>
              <a:spcAft>
                <a:spcPts val="0"/>
              </a:spcAft>
              <a:buSzPts val="1250"/>
              <a:buAutoNum type="arabicPeriod"/>
            </a:pPr>
            <a:r>
              <a:rPr lang="en-US" dirty="0"/>
              <a:t>EDA</a:t>
            </a:r>
          </a:p>
          <a:p>
            <a:pPr marL="457200" lvl="0" indent="-307975" algn="l" rtl="0">
              <a:spcBef>
                <a:spcPts val="0"/>
              </a:spcBef>
              <a:spcAft>
                <a:spcPts val="0"/>
              </a:spcAft>
              <a:buSzPts val="1250"/>
              <a:buAutoNum type="arabicPeriod"/>
            </a:pPr>
            <a:r>
              <a:rPr lang="en-US" dirty="0"/>
              <a:t>Data Preprocessing &amp; Feature Engineering</a:t>
            </a:r>
          </a:p>
          <a:p>
            <a:pPr marL="457200" lvl="0" indent="-307975" algn="l" rtl="0">
              <a:spcBef>
                <a:spcPts val="0"/>
              </a:spcBef>
              <a:spcAft>
                <a:spcPts val="0"/>
              </a:spcAft>
              <a:buSzPts val="1250"/>
              <a:buAutoNum type="arabicPeriod"/>
            </a:pPr>
            <a:r>
              <a:rPr lang="en-US" dirty="0"/>
              <a:t>Applying different ML model</a:t>
            </a:r>
          </a:p>
          <a:p>
            <a:pPr marL="457200" lvl="0" indent="-307975" algn="l" rtl="0">
              <a:spcBef>
                <a:spcPts val="0"/>
              </a:spcBef>
              <a:spcAft>
                <a:spcPts val="0"/>
              </a:spcAft>
              <a:buSzPts val="1250"/>
              <a:buAutoNum type="arabicPeriod"/>
            </a:pPr>
            <a:r>
              <a:rPr lang="en-US" dirty="0"/>
              <a:t>Model Metric Comparison &amp; Model Selection</a:t>
            </a:r>
          </a:p>
          <a:p>
            <a:pPr indent="-307975">
              <a:buSzPts val="1250"/>
            </a:pPr>
            <a:r>
              <a:rPr lang="en-US" dirty="0"/>
              <a:t>Applying Dimensionality Reduction</a:t>
            </a:r>
          </a:p>
          <a:p>
            <a:pPr marL="457200" lvl="0" indent="-307975" algn="l" rtl="0">
              <a:spcBef>
                <a:spcPts val="0"/>
              </a:spcBef>
              <a:spcAft>
                <a:spcPts val="0"/>
              </a:spcAft>
              <a:buSzPts val="1250"/>
              <a:buAutoNum type="arabicPeriod"/>
            </a:pPr>
            <a:r>
              <a:rPr lang="en-US" dirty="0"/>
              <a:t>Feature Importance</a:t>
            </a:r>
          </a:p>
          <a:p>
            <a:pPr marL="457200" lvl="0" indent="-307975" algn="l" rtl="0">
              <a:spcBef>
                <a:spcPts val="0"/>
              </a:spcBef>
              <a:spcAft>
                <a:spcPts val="0"/>
              </a:spcAft>
              <a:buSzPts val="1250"/>
              <a:buAutoNum type="arabicPeriod"/>
            </a:pPr>
            <a:r>
              <a:rPr lang="en-US" dirty="0"/>
              <a:t>Challenges</a:t>
            </a:r>
          </a:p>
          <a:p>
            <a:pPr marL="457200" lvl="0" indent="-307975" algn="l" rtl="0">
              <a:spcBef>
                <a:spcPts val="0"/>
              </a:spcBef>
              <a:spcAft>
                <a:spcPts val="0"/>
              </a:spcAft>
              <a:buSzPts val="1250"/>
              <a:buAutoNum type="arabicPeriod"/>
            </a:pPr>
            <a:r>
              <a:rPr lang="en-US" dirty="0"/>
              <a:t>Conclusion</a:t>
            </a:r>
          </a:p>
          <a:p>
            <a:pPr marL="457200" lvl="0" indent="-307975" algn="l" rtl="0">
              <a:spcBef>
                <a:spcPts val="0"/>
              </a:spcBef>
              <a:spcAft>
                <a:spcPts val="0"/>
              </a:spcAft>
              <a:buSzPts val="1250"/>
              <a:buAutoNum type="arabicPeriod"/>
            </a:pPr>
            <a:endParaRPr lang="en-US" dirty="0"/>
          </a:p>
          <a:p>
            <a:pPr marL="457200" lvl="0" indent="-307975" algn="l" rtl="0">
              <a:spcBef>
                <a:spcPts val="0"/>
              </a:spcBef>
              <a:spcAft>
                <a:spcPts val="0"/>
              </a:spcAft>
              <a:buSzPts val="1250"/>
              <a:buAutoNum type="arabicPeriod"/>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3623982234"/>
              </p:ext>
            </p:extLst>
          </p:nvPr>
        </p:nvGraphicFramePr>
        <p:xfrm>
          <a:off x="1001951" y="1338171"/>
          <a:ext cx="7541542" cy="246876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Metric</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Reason</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F1 Score</a:t>
                      </a: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a:solidFill>
                            <a:schemeClr val="accent4"/>
                          </a:solidFill>
                          <a:latin typeface="Lato"/>
                          <a:ea typeface="Lato"/>
                          <a:cs typeface="Lato"/>
                          <a:sym typeface="Lato"/>
                        </a:rPr>
                        <a:t>seek balance between Precision and Recall due to uneven class distribution. </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ROC AUC one vs one (</a:t>
                      </a:r>
                      <a:r>
                        <a:rPr lang="en-US" dirty="0" err="1">
                          <a:solidFill>
                            <a:schemeClr val="accent4"/>
                          </a:solidFill>
                          <a:latin typeface="Lato"/>
                          <a:ea typeface="Lato"/>
                          <a:cs typeface="Lato"/>
                          <a:sym typeface="Lato"/>
                        </a:rPr>
                        <a:t>ovo</a:t>
                      </a:r>
                      <a:r>
                        <a:rPr lang="en-US" dirty="0">
                          <a:solidFill>
                            <a:schemeClr val="accent4"/>
                          </a:solidFill>
                          <a:latin typeface="Lato"/>
                          <a:ea typeface="Lato"/>
                          <a:cs typeface="Lato"/>
                          <a:sym typeface="Lato"/>
                        </a:rPr>
                        <a: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represents the degree or measure of separability. It tells how much the model is capable of distinguishing between classes. </a:t>
                      </a:r>
                    </a:p>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Ovo used for multiclass targets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Logloss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To compare between different models especially when the other scores are very similar</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bl>
          </a:graphicData>
        </a:graphic>
      </p:graphicFrame>
    </p:spTree>
    <p:extLst>
      <p:ext uri="{BB962C8B-B14F-4D97-AF65-F5344CB8AC3E}">
        <p14:creationId xmlns:p14="http://schemas.microsoft.com/office/powerpoint/2010/main" val="7794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Metric Comparison</a:t>
            </a:r>
            <a:endParaRPr dirty="0"/>
          </a:p>
        </p:txBody>
      </p:sp>
      <p:pic>
        <p:nvPicPr>
          <p:cNvPr id="2" name="Picture 1">
            <a:extLst>
              <a:ext uri="{FF2B5EF4-FFF2-40B4-BE49-F238E27FC236}">
                <a16:creationId xmlns:a16="http://schemas.microsoft.com/office/drawing/2014/main" id="{9D9B0E0A-EC54-1D43-BEB1-956DA4D7DFA0}"/>
              </a:ext>
            </a:extLst>
          </p:cNvPr>
          <p:cNvPicPr>
            <a:picLocks noChangeAspect="1"/>
          </p:cNvPicPr>
          <p:nvPr/>
        </p:nvPicPr>
        <p:blipFill>
          <a:blip r:embed="rId3"/>
          <a:stretch>
            <a:fillRect/>
          </a:stretch>
        </p:blipFill>
        <p:spPr>
          <a:xfrm>
            <a:off x="1090788" y="1463322"/>
            <a:ext cx="2882900" cy="1390650"/>
          </a:xfrm>
          <a:prstGeom prst="rect">
            <a:avLst/>
          </a:prstGeom>
        </p:spPr>
      </p:pic>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Logistic Regression</a:t>
            </a:r>
          </a:p>
        </p:txBody>
      </p:sp>
      <p:pic>
        <p:nvPicPr>
          <p:cNvPr id="3" name="Picture 2">
            <a:extLst>
              <a:ext uri="{FF2B5EF4-FFF2-40B4-BE49-F238E27FC236}">
                <a16:creationId xmlns:a16="http://schemas.microsoft.com/office/drawing/2014/main" id="{6E32177C-5FC4-954B-BE86-2D3E93132994}"/>
              </a:ext>
            </a:extLst>
          </p:cNvPr>
          <p:cNvPicPr>
            <a:picLocks noChangeAspect="1"/>
          </p:cNvPicPr>
          <p:nvPr/>
        </p:nvPicPr>
        <p:blipFill>
          <a:blip r:embed="rId4"/>
          <a:stretch>
            <a:fillRect/>
          </a:stretch>
        </p:blipFill>
        <p:spPr>
          <a:xfrm>
            <a:off x="4182363" y="1463322"/>
            <a:ext cx="2987321" cy="1397088"/>
          </a:xfrm>
          <a:prstGeom prst="rect">
            <a:avLst/>
          </a:prstGeom>
        </p:spPr>
      </p:pic>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3973688" y="936222"/>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KNN</a:t>
            </a:r>
          </a:p>
        </p:txBody>
      </p:sp>
      <p:pic>
        <p:nvPicPr>
          <p:cNvPr id="4" name="Picture 3">
            <a:extLst>
              <a:ext uri="{FF2B5EF4-FFF2-40B4-BE49-F238E27FC236}">
                <a16:creationId xmlns:a16="http://schemas.microsoft.com/office/drawing/2014/main" id="{299605C9-5607-4D40-8235-D8BBF91CB552}"/>
              </a:ext>
            </a:extLst>
          </p:cNvPr>
          <p:cNvPicPr>
            <a:picLocks noChangeAspect="1"/>
          </p:cNvPicPr>
          <p:nvPr/>
        </p:nvPicPr>
        <p:blipFill>
          <a:blip r:embed="rId5"/>
          <a:stretch>
            <a:fillRect/>
          </a:stretch>
        </p:blipFill>
        <p:spPr>
          <a:xfrm>
            <a:off x="1377244" y="3105425"/>
            <a:ext cx="3795183" cy="1835579"/>
          </a:xfrm>
          <a:prstGeom prst="rect">
            <a:avLst/>
          </a:prstGeom>
        </p:spPr>
      </p:pic>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Decision Tree</a:t>
            </a:r>
          </a:p>
        </p:txBody>
      </p:sp>
      <p:sp>
        <p:nvSpPr>
          <p:cNvPr id="6" name="Rectangle 5">
            <a:extLst>
              <a:ext uri="{FF2B5EF4-FFF2-40B4-BE49-F238E27FC236}">
                <a16:creationId xmlns:a16="http://schemas.microsoft.com/office/drawing/2014/main" id="{4E489B3F-1CB6-264F-9C0C-4FDD6B0E9219}"/>
              </a:ext>
            </a:extLst>
          </p:cNvPr>
          <p:cNvSpPr/>
          <p:nvPr/>
        </p:nvSpPr>
        <p:spPr>
          <a:xfrm>
            <a:off x="2857501" y="1463322"/>
            <a:ext cx="432110" cy="10186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9C5B71-1F94-FB43-BCD2-5E68CFDA2E0F}"/>
              </a:ext>
            </a:extLst>
          </p:cNvPr>
          <p:cNvSpPr/>
          <p:nvPr/>
        </p:nvSpPr>
        <p:spPr>
          <a:xfrm>
            <a:off x="5921995" y="1377572"/>
            <a:ext cx="523331" cy="11180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493D0C-2B89-7449-B020-737474883EA5}"/>
              </a:ext>
            </a:extLst>
          </p:cNvPr>
          <p:cNvSpPr/>
          <p:nvPr/>
        </p:nvSpPr>
        <p:spPr>
          <a:xfrm>
            <a:off x="3598009" y="2944577"/>
            <a:ext cx="706362" cy="1397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51C455-829F-684B-9D4A-5D4AE9475F7F}"/>
              </a:ext>
            </a:extLst>
          </p:cNvPr>
          <p:cNvSpPr/>
          <p:nvPr/>
        </p:nvSpPr>
        <p:spPr>
          <a:xfrm>
            <a:off x="1090787" y="243092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9CAF84-E16A-0142-A05E-7745E4C57BFE}"/>
              </a:ext>
            </a:extLst>
          </p:cNvPr>
          <p:cNvSpPr/>
          <p:nvPr/>
        </p:nvSpPr>
        <p:spPr>
          <a:xfrm>
            <a:off x="4162160" y="243789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A48488-3E69-6D4F-A6AC-5157FCF1C4EE}"/>
              </a:ext>
            </a:extLst>
          </p:cNvPr>
          <p:cNvSpPr/>
          <p:nvPr/>
        </p:nvSpPr>
        <p:spPr>
          <a:xfrm>
            <a:off x="1377244" y="4464299"/>
            <a:ext cx="2927127"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6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lvl="0" algn="ctr"/>
            <a:r>
              <a:rPr lang="en" dirty="0"/>
              <a:t>Model Metric Comparison: </a:t>
            </a:r>
            <a:r>
              <a:rPr lang="en-US" dirty="0"/>
              <a:t>Model Selection</a:t>
            </a:r>
            <a:endParaRPr dirty="0"/>
          </a:p>
        </p:txBody>
      </p:sp>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Random Forest</a:t>
            </a:r>
          </a:p>
        </p:txBody>
      </p:sp>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4748557"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Gradient Boosting</a:t>
            </a:r>
          </a:p>
        </p:txBody>
      </p:sp>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err="1"/>
              <a:t>XGBoost</a:t>
            </a:r>
            <a:endParaRPr lang="en" dirty="0"/>
          </a:p>
        </p:txBody>
      </p:sp>
      <p:pic>
        <p:nvPicPr>
          <p:cNvPr id="6" name="Picture 5">
            <a:extLst>
              <a:ext uri="{FF2B5EF4-FFF2-40B4-BE49-F238E27FC236}">
                <a16:creationId xmlns:a16="http://schemas.microsoft.com/office/drawing/2014/main" id="{2438054F-81DB-D44E-8E4C-0E0B5FA9C80A}"/>
              </a:ext>
            </a:extLst>
          </p:cNvPr>
          <p:cNvPicPr>
            <a:picLocks noChangeAspect="1"/>
          </p:cNvPicPr>
          <p:nvPr/>
        </p:nvPicPr>
        <p:blipFill>
          <a:blip r:embed="rId3"/>
          <a:stretch>
            <a:fillRect/>
          </a:stretch>
        </p:blipFill>
        <p:spPr>
          <a:xfrm>
            <a:off x="906691" y="1463322"/>
            <a:ext cx="3901722" cy="1680979"/>
          </a:xfrm>
          <a:prstGeom prst="rect">
            <a:avLst/>
          </a:prstGeom>
        </p:spPr>
      </p:pic>
      <p:pic>
        <p:nvPicPr>
          <p:cNvPr id="2" name="Picture 1">
            <a:extLst>
              <a:ext uri="{FF2B5EF4-FFF2-40B4-BE49-F238E27FC236}">
                <a16:creationId xmlns:a16="http://schemas.microsoft.com/office/drawing/2014/main" id="{D1CF809E-A7B5-6646-9206-8D48809811F1}"/>
              </a:ext>
            </a:extLst>
          </p:cNvPr>
          <p:cNvPicPr>
            <a:picLocks noChangeAspect="1"/>
          </p:cNvPicPr>
          <p:nvPr/>
        </p:nvPicPr>
        <p:blipFill>
          <a:blip r:embed="rId4"/>
          <a:stretch>
            <a:fillRect/>
          </a:stretch>
        </p:blipFill>
        <p:spPr>
          <a:xfrm>
            <a:off x="5053693" y="1508922"/>
            <a:ext cx="3048000" cy="1416050"/>
          </a:xfrm>
          <a:prstGeom prst="rect">
            <a:avLst/>
          </a:prstGeom>
        </p:spPr>
      </p:pic>
      <p:pic>
        <p:nvPicPr>
          <p:cNvPr id="3" name="Picture 2">
            <a:extLst>
              <a:ext uri="{FF2B5EF4-FFF2-40B4-BE49-F238E27FC236}">
                <a16:creationId xmlns:a16="http://schemas.microsoft.com/office/drawing/2014/main" id="{489C67A0-252B-3C48-B93A-99EB64A0B9CD}"/>
              </a:ext>
            </a:extLst>
          </p:cNvPr>
          <p:cNvPicPr>
            <a:picLocks noChangeAspect="1"/>
          </p:cNvPicPr>
          <p:nvPr/>
        </p:nvPicPr>
        <p:blipFill>
          <a:blip r:embed="rId5"/>
          <a:stretch>
            <a:fillRect/>
          </a:stretch>
        </p:blipFill>
        <p:spPr>
          <a:xfrm>
            <a:off x="2718707" y="3454345"/>
            <a:ext cx="2601686" cy="1338010"/>
          </a:xfrm>
          <a:prstGeom prst="rect">
            <a:avLst/>
          </a:prstGeom>
        </p:spPr>
      </p:pic>
      <p:sp>
        <p:nvSpPr>
          <p:cNvPr id="10" name="Rectangle 9">
            <a:extLst>
              <a:ext uri="{FF2B5EF4-FFF2-40B4-BE49-F238E27FC236}">
                <a16:creationId xmlns:a16="http://schemas.microsoft.com/office/drawing/2014/main" id="{49E0F610-2395-0841-AE6D-BDA8B0883D07}"/>
              </a:ext>
            </a:extLst>
          </p:cNvPr>
          <p:cNvSpPr/>
          <p:nvPr/>
        </p:nvSpPr>
        <p:spPr>
          <a:xfrm>
            <a:off x="3064208" y="1327769"/>
            <a:ext cx="615693" cy="13708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4456E0-5A17-F349-A0B9-219FFD968A9B}"/>
              </a:ext>
            </a:extLst>
          </p:cNvPr>
          <p:cNvSpPr/>
          <p:nvPr/>
        </p:nvSpPr>
        <p:spPr>
          <a:xfrm>
            <a:off x="6750002" y="1463322"/>
            <a:ext cx="520593" cy="11084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16AE7-69A5-9F4B-9088-5D01B98E4793}"/>
              </a:ext>
            </a:extLst>
          </p:cNvPr>
          <p:cNvSpPr/>
          <p:nvPr/>
        </p:nvSpPr>
        <p:spPr>
          <a:xfrm>
            <a:off x="4354032" y="3432318"/>
            <a:ext cx="541353" cy="983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1DC7A5-473A-1844-A3DA-518260D6DC32}"/>
              </a:ext>
            </a:extLst>
          </p:cNvPr>
          <p:cNvSpPr/>
          <p:nvPr/>
        </p:nvSpPr>
        <p:spPr>
          <a:xfrm>
            <a:off x="945923" y="2698595"/>
            <a:ext cx="273397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5E2181-6DFD-B040-9E6C-4B27CBE32450}"/>
              </a:ext>
            </a:extLst>
          </p:cNvPr>
          <p:cNvSpPr/>
          <p:nvPr/>
        </p:nvSpPr>
        <p:spPr>
          <a:xfrm>
            <a:off x="4895385" y="248100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8D77F1-9809-3B4F-942B-7BDE2D962E5F}"/>
              </a:ext>
            </a:extLst>
          </p:cNvPr>
          <p:cNvSpPr/>
          <p:nvPr/>
        </p:nvSpPr>
        <p:spPr>
          <a:xfrm>
            <a:off x="2562469" y="443311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5C95EE5-3BAC-0E4A-BE59-E5CCF789801B}"/>
              </a:ext>
            </a:extLst>
          </p:cNvPr>
          <p:cNvSpPr/>
          <p:nvPr/>
        </p:nvSpPr>
        <p:spPr>
          <a:xfrm>
            <a:off x="4804313" y="1137424"/>
            <a:ext cx="3345366" cy="2006877"/>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28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7612-A989-214D-A526-A828165B517B}"/>
              </a:ext>
            </a:extLst>
          </p:cNvPr>
          <p:cNvSpPr>
            <a:spLocks noGrp="1"/>
          </p:cNvSpPr>
          <p:nvPr>
            <p:ph type="title"/>
          </p:nvPr>
        </p:nvSpPr>
        <p:spPr/>
        <p:txBody>
          <a:bodyPr/>
          <a:lstStyle/>
          <a:p>
            <a:r>
              <a:rPr lang="en-US" dirty="0"/>
              <a:t>Applying Dimensionality Reduction </a:t>
            </a:r>
          </a:p>
        </p:txBody>
      </p:sp>
      <p:sp>
        <p:nvSpPr>
          <p:cNvPr id="3" name="Rectangle 2">
            <a:extLst>
              <a:ext uri="{FF2B5EF4-FFF2-40B4-BE49-F238E27FC236}">
                <a16:creationId xmlns:a16="http://schemas.microsoft.com/office/drawing/2014/main" id="{AF503C3A-B3F5-7E42-AEE2-7573EE5394BF}"/>
              </a:ext>
            </a:extLst>
          </p:cNvPr>
          <p:cNvSpPr/>
          <p:nvPr/>
        </p:nvSpPr>
        <p:spPr>
          <a:xfrm>
            <a:off x="1733989" y="1055574"/>
            <a:ext cx="1174536" cy="954107"/>
          </a:xfrm>
          <a:prstGeom prst="rect">
            <a:avLst/>
          </a:prstGeom>
        </p:spPr>
        <p:txBody>
          <a:bodyPr wrap="square">
            <a:spAutoFit/>
          </a:bodyPr>
          <a:lstStyle/>
          <a:p>
            <a:r>
              <a:rPr lang="en-US" dirty="0"/>
              <a:t>Linear discriminant analysis (LDA)</a:t>
            </a:r>
          </a:p>
        </p:txBody>
      </p:sp>
      <p:sp>
        <p:nvSpPr>
          <p:cNvPr id="4" name="Chevron 3">
            <a:extLst>
              <a:ext uri="{FF2B5EF4-FFF2-40B4-BE49-F238E27FC236}">
                <a16:creationId xmlns:a16="http://schemas.microsoft.com/office/drawing/2014/main" id="{5CBE510B-3671-4E41-90B2-14184D065998}"/>
              </a:ext>
            </a:extLst>
          </p:cNvPr>
          <p:cNvSpPr/>
          <p:nvPr/>
        </p:nvSpPr>
        <p:spPr>
          <a:xfrm>
            <a:off x="2781324"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reduce</a:t>
            </a:r>
          </a:p>
        </p:txBody>
      </p:sp>
      <p:sp>
        <p:nvSpPr>
          <p:cNvPr id="5" name="Rectangle 4">
            <a:extLst>
              <a:ext uri="{FF2B5EF4-FFF2-40B4-BE49-F238E27FC236}">
                <a16:creationId xmlns:a16="http://schemas.microsoft.com/office/drawing/2014/main" id="{2C3443E8-2D1C-374D-8047-C88FFD30EC45}"/>
              </a:ext>
            </a:extLst>
          </p:cNvPr>
          <p:cNvSpPr/>
          <p:nvPr/>
        </p:nvSpPr>
        <p:spPr>
          <a:xfrm>
            <a:off x="4224315" y="1289084"/>
            <a:ext cx="1308371" cy="307777"/>
          </a:xfrm>
          <a:prstGeom prst="rect">
            <a:avLst/>
          </a:prstGeom>
        </p:spPr>
        <p:txBody>
          <a:bodyPr wrap="none">
            <a:spAutoFit/>
          </a:bodyPr>
          <a:lstStyle/>
          <a:p>
            <a:r>
              <a:rPr lang="en-US" dirty="0"/>
              <a:t>2 components</a:t>
            </a:r>
          </a:p>
        </p:txBody>
      </p:sp>
      <p:sp>
        <p:nvSpPr>
          <p:cNvPr id="6" name="Chevron 5">
            <a:extLst>
              <a:ext uri="{FF2B5EF4-FFF2-40B4-BE49-F238E27FC236}">
                <a16:creationId xmlns:a16="http://schemas.microsoft.com/office/drawing/2014/main" id="{2E8ECAAD-C1A0-8F4E-9F44-8CA993D7B153}"/>
              </a:ext>
            </a:extLst>
          </p:cNvPr>
          <p:cNvSpPr/>
          <p:nvPr/>
        </p:nvSpPr>
        <p:spPr>
          <a:xfrm rot="5400000">
            <a:off x="7403668" y="1604757"/>
            <a:ext cx="1327176" cy="501804"/>
          </a:xfrm>
          <a:prstGeom prst="chevr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p:txBody>
      </p:sp>
      <p:sp>
        <p:nvSpPr>
          <p:cNvPr id="7" name="Chevron 6">
            <a:extLst>
              <a:ext uri="{FF2B5EF4-FFF2-40B4-BE49-F238E27FC236}">
                <a16:creationId xmlns:a16="http://schemas.microsoft.com/office/drawing/2014/main" id="{D58E6445-EF90-7E46-BC0E-062372ADDAA5}"/>
              </a:ext>
            </a:extLst>
          </p:cNvPr>
          <p:cNvSpPr/>
          <p:nvPr/>
        </p:nvSpPr>
        <p:spPr>
          <a:xfrm>
            <a:off x="5424290"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a:t>
            </a:r>
          </a:p>
        </p:txBody>
      </p:sp>
      <p:sp>
        <p:nvSpPr>
          <p:cNvPr id="8" name="Rectangle 7">
            <a:extLst>
              <a:ext uri="{FF2B5EF4-FFF2-40B4-BE49-F238E27FC236}">
                <a16:creationId xmlns:a16="http://schemas.microsoft.com/office/drawing/2014/main" id="{BFF641B6-FA93-E041-8D1C-9BC0EEE08FB1}"/>
              </a:ext>
            </a:extLst>
          </p:cNvPr>
          <p:cNvSpPr/>
          <p:nvPr/>
        </p:nvSpPr>
        <p:spPr>
          <a:xfrm>
            <a:off x="6857878" y="1289083"/>
            <a:ext cx="811441" cy="307777"/>
          </a:xfrm>
          <a:prstGeom prst="rect">
            <a:avLst/>
          </a:prstGeom>
        </p:spPr>
        <p:txBody>
          <a:bodyPr wrap="none">
            <a:spAutoFit/>
          </a:bodyPr>
          <a:lstStyle/>
          <a:p>
            <a:r>
              <a:rPr lang="en-US" dirty="0" err="1"/>
              <a:t>xgboost</a:t>
            </a:r>
            <a:endParaRPr lang="en-US" dirty="0"/>
          </a:p>
        </p:txBody>
      </p:sp>
      <p:sp>
        <p:nvSpPr>
          <p:cNvPr id="10" name="Rectangle 9">
            <a:extLst>
              <a:ext uri="{FF2B5EF4-FFF2-40B4-BE49-F238E27FC236}">
                <a16:creationId xmlns:a16="http://schemas.microsoft.com/office/drawing/2014/main" id="{6681F402-F65F-5C4B-AE0B-DDCBC579AE1B}"/>
              </a:ext>
            </a:extLst>
          </p:cNvPr>
          <p:cNvSpPr/>
          <p:nvPr/>
        </p:nvSpPr>
        <p:spPr>
          <a:xfrm>
            <a:off x="4572000" y="4422288"/>
            <a:ext cx="1648208" cy="307777"/>
          </a:xfrm>
          <a:prstGeom prst="rect">
            <a:avLst/>
          </a:prstGeom>
        </p:spPr>
        <p:txBody>
          <a:bodyPr wrap="none">
            <a:spAutoFit/>
          </a:bodyPr>
          <a:lstStyle/>
          <a:p>
            <a:r>
              <a:rPr lang="en-US" dirty="0" err="1"/>
              <a:t>Xgboost</a:t>
            </a:r>
            <a:r>
              <a:rPr lang="en-US" dirty="0"/>
              <a:t> after LDA</a:t>
            </a:r>
          </a:p>
        </p:txBody>
      </p:sp>
      <p:pic>
        <p:nvPicPr>
          <p:cNvPr id="11" name="Picture 10">
            <a:extLst>
              <a:ext uri="{FF2B5EF4-FFF2-40B4-BE49-F238E27FC236}">
                <a16:creationId xmlns:a16="http://schemas.microsoft.com/office/drawing/2014/main" id="{40C04B28-87A7-7445-B0BF-275DF269759C}"/>
              </a:ext>
            </a:extLst>
          </p:cNvPr>
          <p:cNvPicPr>
            <a:picLocks noChangeAspect="1"/>
          </p:cNvPicPr>
          <p:nvPr/>
        </p:nvPicPr>
        <p:blipFill>
          <a:blip r:embed="rId2"/>
          <a:stretch>
            <a:fillRect/>
          </a:stretch>
        </p:blipFill>
        <p:spPr>
          <a:xfrm>
            <a:off x="474106" y="2571750"/>
            <a:ext cx="3071981" cy="1579876"/>
          </a:xfrm>
          <a:prstGeom prst="rect">
            <a:avLst/>
          </a:prstGeom>
        </p:spPr>
      </p:pic>
      <p:sp>
        <p:nvSpPr>
          <p:cNvPr id="12" name="Rectangle 11">
            <a:extLst>
              <a:ext uri="{FF2B5EF4-FFF2-40B4-BE49-F238E27FC236}">
                <a16:creationId xmlns:a16="http://schemas.microsoft.com/office/drawing/2014/main" id="{E5EBD15E-2493-C348-8897-47A0BA14E7A9}"/>
              </a:ext>
            </a:extLst>
          </p:cNvPr>
          <p:cNvSpPr/>
          <p:nvPr/>
        </p:nvSpPr>
        <p:spPr>
          <a:xfrm>
            <a:off x="909885" y="4286247"/>
            <a:ext cx="1797287" cy="307777"/>
          </a:xfrm>
          <a:prstGeom prst="rect">
            <a:avLst/>
          </a:prstGeom>
        </p:spPr>
        <p:txBody>
          <a:bodyPr wrap="none">
            <a:spAutoFit/>
          </a:bodyPr>
          <a:lstStyle/>
          <a:p>
            <a:r>
              <a:rPr lang="en-US" dirty="0" err="1"/>
              <a:t>Xgboost</a:t>
            </a:r>
            <a:r>
              <a:rPr lang="en-US" dirty="0"/>
              <a:t> before LDA</a:t>
            </a:r>
          </a:p>
        </p:txBody>
      </p:sp>
      <p:pic>
        <p:nvPicPr>
          <p:cNvPr id="13" name="Picture 12">
            <a:extLst>
              <a:ext uri="{FF2B5EF4-FFF2-40B4-BE49-F238E27FC236}">
                <a16:creationId xmlns:a16="http://schemas.microsoft.com/office/drawing/2014/main" id="{AEB84B8F-94AE-124F-A05B-32B95B1AA3AB}"/>
              </a:ext>
            </a:extLst>
          </p:cNvPr>
          <p:cNvPicPr>
            <a:picLocks noChangeAspect="1"/>
          </p:cNvPicPr>
          <p:nvPr/>
        </p:nvPicPr>
        <p:blipFill>
          <a:blip r:embed="rId3"/>
          <a:stretch>
            <a:fillRect/>
          </a:stretch>
        </p:blipFill>
        <p:spPr>
          <a:xfrm>
            <a:off x="3868082" y="2504876"/>
            <a:ext cx="3801237" cy="1883724"/>
          </a:xfrm>
          <a:prstGeom prst="rect">
            <a:avLst/>
          </a:prstGeom>
        </p:spPr>
      </p:pic>
      <p:sp>
        <p:nvSpPr>
          <p:cNvPr id="14" name="Rounded Rectangle 13">
            <a:extLst>
              <a:ext uri="{FF2B5EF4-FFF2-40B4-BE49-F238E27FC236}">
                <a16:creationId xmlns:a16="http://schemas.microsoft.com/office/drawing/2014/main" id="{40027758-345D-004C-95B0-27A97F539A1A}"/>
              </a:ext>
            </a:extLst>
          </p:cNvPr>
          <p:cNvSpPr/>
          <p:nvPr/>
        </p:nvSpPr>
        <p:spPr>
          <a:xfrm>
            <a:off x="2146558" y="4600752"/>
            <a:ext cx="2282138" cy="501804"/>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LDA perform better</a:t>
            </a:r>
          </a:p>
        </p:txBody>
      </p:sp>
    </p:spTree>
    <p:extLst>
      <p:ext uri="{BB962C8B-B14F-4D97-AF65-F5344CB8AC3E}">
        <p14:creationId xmlns:p14="http://schemas.microsoft.com/office/powerpoint/2010/main" val="139526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txBox="1">
            <a:spLocks noGrp="1"/>
          </p:cNvSpPr>
          <p:nvPr>
            <p:ph type="subTitle" idx="1"/>
          </p:nvPr>
        </p:nvSpPr>
        <p:spPr>
          <a:xfrm>
            <a:off x="841525" y="2060772"/>
            <a:ext cx="6420300" cy="5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Gradient Boosting Model performs best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6" name="Google Shape;1297;p57">
            <a:extLst>
              <a:ext uri="{FF2B5EF4-FFF2-40B4-BE49-F238E27FC236}">
                <a16:creationId xmlns:a16="http://schemas.microsoft.com/office/drawing/2014/main" id="{CB6D443B-ACFE-6A46-9522-7223EAD6CC84}"/>
              </a:ext>
            </a:extLst>
          </p:cNvPr>
          <p:cNvGrpSpPr/>
          <p:nvPr/>
        </p:nvGrpSpPr>
        <p:grpSpPr>
          <a:xfrm>
            <a:off x="7209656" y="1239056"/>
            <a:ext cx="958904" cy="2152663"/>
            <a:chOff x="2286525" y="2360140"/>
            <a:chExt cx="1138030" cy="2554787"/>
          </a:xfrm>
        </p:grpSpPr>
        <p:sp>
          <p:nvSpPr>
            <p:cNvPr id="7" name="Google Shape;1298;p57">
              <a:extLst>
                <a:ext uri="{FF2B5EF4-FFF2-40B4-BE49-F238E27FC236}">
                  <a16:creationId xmlns:a16="http://schemas.microsoft.com/office/drawing/2014/main" id="{2BC66799-C92D-1D48-A8E7-E4E61FF1260C}"/>
                </a:ext>
              </a:extLst>
            </p:cNvPr>
            <p:cNvSpPr/>
            <p:nvPr/>
          </p:nvSpPr>
          <p:spPr>
            <a:xfrm>
              <a:off x="2699967" y="3654814"/>
              <a:ext cx="205697" cy="1165015"/>
            </a:xfrm>
            <a:custGeom>
              <a:avLst/>
              <a:gdLst/>
              <a:ahLst/>
              <a:cxnLst/>
              <a:rect l="l" t="t" r="r" b="b"/>
              <a:pathLst>
                <a:path w="3203" h="18141" extrusionOk="0">
                  <a:moveTo>
                    <a:pt x="916" y="1"/>
                  </a:moveTo>
                  <a:cubicBezTo>
                    <a:pt x="891" y="1"/>
                    <a:pt x="866" y="2"/>
                    <a:pt x="841" y="4"/>
                  </a:cubicBezTo>
                  <a:cubicBezTo>
                    <a:pt x="358" y="45"/>
                    <a:pt x="1" y="466"/>
                    <a:pt x="41" y="949"/>
                  </a:cubicBezTo>
                  <a:lnTo>
                    <a:pt x="1412" y="17338"/>
                  </a:lnTo>
                  <a:cubicBezTo>
                    <a:pt x="1450" y="17797"/>
                    <a:pt x="1835" y="18141"/>
                    <a:pt x="2287" y="18141"/>
                  </a:cubicBezTo>
                  <a:cubicBezTo>
                    <a:pt x="2311" y="18141"/>
                    <a:pt x="2334" y="18141"/>
                    <a:pt x="2358" y="18138"/>
                  </a:cubicBezTo>
                  <a:cubicBezTo>
                    <a:pt x="2841" y="18100"/>
                    <a:pt x="3202" y="17675"/>
                    <a:pt x="3162" y="17192"/>
                  </a:cubicBezTo>
                  <a:lnTo>
                    <a:pt x="1786" y="803"/>
                  </a:lnTo>
                  <a:cubicBezTo>
                    <a:pt x="1752" y="345"/>
                    <a:pt x="1368" y="1"/>
                    <a:pt x="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9;p57">
              <a:extLst>
                <a:ext uri="{FF2B5EF4-FFF2-40B4-BE49-F238E27FC236}">
                  <a16:creationId xmlns:a16="http://schemas.microsoft.com/office/drawing/2014/main" id="{BBDA2D8A-422B-144E-A3DC-7B05FD0ADEE7}"/>
                </a:ext>
              </a:extLst>
            </p:cNvPr>
            <p:cNvSpPr/>
            <p:nvPr/>
          </p:nvSpPr>
          <p:spPr>
            <a:xfrm>
              <a:off x="2545713" y="4738964"/>
              <a:ext cx="391614" cy="175963"/>
            </a:xfrm>
            <a:custGeom>
              <a:avLst/>
              <a:gdLst/>
              <a:ahLst/>
              <a:cxnLst/>
              <a:rect l="l" t="t" r="r" b="b"/>
              <a:pathLst>
                <a:path w="6098" h="2740" extrusionOk="0">
                  <a:moveTo>
                    <a:pt x="5628" y="1"/>
                  </a:moveTo>
                  <a:lnTo>
                    <a:pt x="3716" y="75"/>
                  </a:lnTo>
                  <a:cubicBezTo>
                    <a:pt x="0" y="2270"/>
                    <a:pt x="1371" y="2739"/>
                    <a:pt x="1371" y="2739"/>
                  </a:cubicBezTo>
                  <a:lnTo>
                    <a:pt x="5724" y="2739"/>
                  </a:lnTo>
                  <a:cubicBezTo>
                    <a:pt x="5724" y="2739"/>
                    <a:pt x="6098" y="1430"/>
                    <a:pt x="5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0;p57">
              <a:extLst>
                <a:ext uri="{FF2B5EF4-FFF2-40B4-BE49-F238E27FC236}">
                  <a16:creationId xmlns:a16="http://schemas.microsoft.com/office/drawing/2014/main" id="{BB7EA82F-C0BE-F249-846A-DC008758E203}"/>
                </a:ext>
              </a:extLst>
            </p:cNvPr>
            <p:cNvSpPr/>
            <p:nvPr/>
          </p:nvSpPr>
          <p:spPr>
            <a:xfrm>
              <a:off x="2601840" y="4884678"/>
              <a:ext cx="314100" cy="30248"/>
            </a:xfrm>
            <a:custGeom>
              <a:avLst/>
              <a:gdLst/>
              <a:ahLst/>
              <a:cxnLst/>
              <a:rect l="l" t="t" r="r" b="b"/>
              <a:pathLst>
                <a:path w="4891" h="471" extrusionOk="0">
                  <a:moveTo>
                    <a:pt x="216" y="1"/>
                  </a:moveTo>
                  <a:cubicBezTo>
                    <a:pt x="216" y="1"/>
                    <a:pt x="1" y="283"/>
                    <a:pt x="314" y="470"/>
                  </a:cubicBezTo>
                  <a:lnTo>
                    <a:pt x="4764" y="470"/>
                  </a:lnTo>
                  <a:lnTo>
                    <a:pt x="48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1;p57">
              <a:extLst>
                <a:ext uri="{FF2B5EF4-FFF2-40B4-BE49-F238E27FC236}">
                  <a16:creationId xmlns:a16="http://schemas.microsoft.com/office/drawing/2014/main" id="{1161A6AE-8BE8-FA48-BFFF-6F999BBC3F32}"/>
                </a:ext>
              </a:extLst>
            </p:cNvPr>
            <p:cNvSpPr/>
            <p:nvPr/>
          </p:nvSpPr>
          <p:spPr>
            <a:xfrm>
              <a:off x="2681408" y="4763432"/>
              <a:ext cx="150146" cy="64670"/>
            </a:xfrm>
            <a:custGeom>
              <a:avLst/>
              <a:gdLst/>
              <a:ahLst/>
              <a:cxnLst/>
              <a:rect l="l" t="t" r="r" b="b"/>
              <a:pathLst>
                <a:path w="2338" h="1007" extrusionOk="0">
                  <a:moveTo>
                    <a:pt x="2338" y="0"/>
                  </a:moveTo>
                  <a:lnTo>
                    <a:pt x="1436" y="79"/>
                  </a:lnTo>
                  <a:cubicBezTo>
                    <a:pt x="1103" y="228"/>
                    <a:pt x="1" y="783"/>
                    <a:pt x="255" y="974"/>
                  </a:cubicBezTo>
                  <a:cubicBezTo>
                    <a:pt x="286" y="996"/>
                    <a:pt x="331" y="1006"/>
                    <a:pt x="387" y="1006"/>
                  </a:cubicBezTo>
                  <a:cubicBezTo>
                    <a:pt x="867" y="1006"/>
                    <a:pt x="2149" y="259"/>
                    <a:pt x="2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2;p57">
              <a:extLst>
                <a:ext uri="{FF2B5EF4-FFF2-40B4-BE49-F238E27FC236}">
                  <a16:creationId xmlns:a16="http://schemas.microsoft.com/office/drawing/2014/main" id="{BD618027-266B-AF48-9C38-85B4C8CD7EED}"/>
                </a:ext>
              </a:extLst>
            </p:cNvPr>
            <p:cNvSpPr/>
            <p:nvPr/>
          </p:nvSpPr>
          <p:spPr>
            <a:xfrm>
              <a:off x="2933531" y="3654814"/>
              <a:ext cx="205697" cy="1165015"/>
            </a:xfrm>
            <a:custGeom>
              <a:avLst/>
              <a:gdLst/>
              <a:ahLst/>
              <a:cxnLst/>
              <a:rect l="l" t="t" r="r" b="b"/>
              <a:pathLst>
                <a:path w="3203" h="18141" extrusionOk="0">
                  <a:moveTo>
                    <a:pt x="917" y="1"/>
                  </a:moveTo>
                  <a:cubicBezTo>
                    <a:pt x="892" y="1"/>
                    <a:pt x="866" y="2"/>
                    <a:pt x="841" y="4"/>
                  </a:cubicBezTo>
                  <a:cubicBezTo>
                    <a:pt x="362" y="45"/>
                    <a:pt x="1" y="466"/>
                    <a:pt x="41" y="949"/>
                  </a:cubicBezTo>
                  <a:lnTo>
                    <a:pt x="1412" y="17338"/>
                  </a:lnTo>
                  <a:cubicBezTo>
                    <a:pt x="1453" y="17797"/>
                    <a:pt x="1835" y="18141"/>
                    <a:pt x="2287" y="18141"/>
                  </a:cubicBezTo>
                  <a:cubicBezTo>
                    <a:pt x="2311" y="18141"/>
                    <a:pt x="2338" y="18141"/>
                    <a:pt x="2362" y="18138"/>
                  </a:cubicBezTo>
                  <a:cubicBezTo>
                    <a:pt x="2845" y="18100"/>
                    <a:pt x="3202" y="17675"/>
                    <a:pt x="3161" y="17192"/>
                  </a:cubicBezTo>
                  <a:lnTo>
                    <a:pt x="1790" y="803"/>
                  </a:lnTo>
                  <a:cubicBezTo>
                    <a:pt x="1752" y="345"/>
                    <a:pt x="1371"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3;p57">
              <a:extLst>
                <a:ext uri="{FF2B5EF4-FFF2-40B4-BE49-F238E27FC236}">
                  <a16:creationId xmlns:a16="http://schemas.microsoft.com/office/drawing/2014/main" id="{000AFD62-D98A-1045-811D-85259FF48E7E}"/>
                </a:ext>
              </a:extLst>
            </p:cNvPr>
            <p:cNvSpPr/>
            <p:nvPr/>
          </p:nvSpPr>
          <p:spPr>
            <a:xfrm>
              <a:off x="2788910" y="4738964"/>
              <a:ext cx="377806" cy="173779"/>
            </a:xfrm>
            <a:custGeom>
              <a:avLst/>
              <a:gdLst/>
              <a:ahLst/>
              <a:cxnLst/>
              <a:rect l="l" t="t" r="r" b="b"/>
              <a:pathLst>
                <a:path w="5883" h="2706" extrusionOk="0">
                  <a:moveTo>
                    <a:pt x="5471" y="1"/>
                  </a:moveTo>
                  <a:lnTo>
                    <a:pt x="3570" y="99"/>
                  </a:lnTo>
                  <a:cubicBezTo>
                    <a:pt x="1" y="2181"/>
                    <a:pt x="1177" y="2705"/>
                    <a:pt x="1177" y="2705"/>
                  </a:cubicBezTo>
                  <a:lnTo>
                    <a:pt x="5495" y="2705"/>
                  </a:lnTo>
                  <a:cubicBezTo>
                    <a:pt x="5495" y="2705"/>
                    <a:pt x="5883" y="1287"/>
                    <a:pt x="5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4;p57">
              <a:extLst>
                <a:ext uri="{FF2B5EF4-FFF2-40B4-BE49-F238E27FC236}">
                  <a16:creationId xmlns:a16="http://schemas.microsoft.com/office/drawing/2014/main" id="{3067EBE0-C09C-5D41-9FC4-71D28D94313C}"/>
                </a:ext>
              </a:extLst>
            </p:cNvPr>
            <p:cNvSpPr/>
            <p:nvPr/>
          </p:nvSpPr>
          <p:spPr>
            <a:xfrm>
              <a:off x="2834313" y="4884678"/>
              <a:ext cx="314678" cy="30248"/>
            </a:xfrm>
            <a:custGeom>
              <a:avLst/>
              <a:gdLst/>
              <a:ahLst/>
              <a:cxnLst/>
              <a:rect l="l" t="t" r="r" b="b"/>
              <a:pathLst>
                <a:path w="4900" h="471" extrusionOk="0">
                  <a:moveTo>
                    <a:pt x="144" y="1"/>
                  </a:moveTo>
                  <a:cubicBezTo>
                    <a:pt x="144" y="1"/>
                    <a:pt x="1" y="361"/>
                    <a:pt x="324" y="470"/>
                  </a:cubicBezTo>
                  <a:lnTo>
                    <a:pt x="4774" y="470"/>
                  </a:lnTo>
                  <a:lnTo>
                    <a:pt x="4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5;p57">
              <a:extLst>
                <a:ext uri="{FF2B5EF4-FFF2-40B4-BE49-F238E27FC236}">
                  <a16:creationId xmlns:a16="http://schemas.microsoft.com/office/drawing/2014/main" id="{77976E61-8957-9847-967C-A7E153792038}"/>
                </a:ext>
              </a:extLst>
            </p:cNvPr>
            <p:cNvSpPr/>
            <p:nvPr/>
          </p:nvSpPr>
          <p:spPr>
            <a:xfrm>
              <a:off x="2915422" y="4763432"/>
              <a:ext cx="150403" cy="64670"/>
            </a:xfrm>
            <a:custGeom>
              <a:avLst/>
              <a:gdLst/>
              <a:ahLst/>
              <a:cxnLst/>
              <a:rect l="l" t="t" r="r" b="b"/>
              <a:pathLst>
                <a:path w="2342" h="1007" extrusionOk="0">
                  <a:moveTo>
                    <a:pt x="2341" y="0"/>
                  </a:moveTo>
                  <a:lnTo>
                    <a:pt x="1436" y="79"/>
                  </a:lnTo>
                  <a:cubicBezTo>
                    <a:pt x="1102" y="228"/>
                    <a:pt x="0" y="783"/>
                    <a:pt x="259" y="974"/>
                  </a:cubicBezTo>
                  <a:cubicBezTo>
                    <a:pt x="290" y="996"/>
                    <a:pt x="334" y="1006"/>
                    <a:pt x="390" y="1006"/>
                  </a:cubicBezTo>
                  <a:cubicBezTo>
                    <a:pt x="867" y="1006"/>
                    <a:pt x="2152" y="259"/>
                    <a:pt x="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6;p57">
              <a:extLst>
                <a:ext uri="{FF2B5EF4-FFF2-40B4-BE49-F238E27FC236}">
                  <a16:creationId xmlns:a16="http://schemas.microsoft.com/office/drawing/2014/main" id="{4D93A559-A047-A847-843C-CCEBAF1E2C06}"/>
                </a:ext>
              </a:extLst>
            </p:cNvPr>
            <p:cNvSpPr/>
            <p:nvPr/>
          </p:nvSpPr>
          <p:spPr>
            <a:xfrm>
              <a:off x="2864047" y="2830881"/>
              <a:ext cx="132871" cy="248146"/>
            </a:xfrm>
            <a:custGeom>
              <a:avLst/>
              <a:gdLst/>
              <a:ahLst/>
              <a:cxnLst/>
              <a:rect l="l" t="t" r="r" b="b"/>
              <a:pathLst>
                <a:path w="2069" h="3864" extrusionOk="0">
                  <a:moveTo>
                    <a:pt x="1103" y="1"/>
                  </a:moveTo>
                  <a:cubicBezTo>
                    <a:pt x="621" y="1"/>
                    <a:pt x="214" y="376"/>
                    <a:pt x="178" y="864"/>
                  </a:cubicBezTo>
                  <a:lnTo>
                    <a:pt x="35" y="2872"/>
                  </a:lnTo>
                  <a:cubicBezTo>
                    <a:pt x="1" y="3379"/>
                    <a:pt x="389" y="3828"/>
                    <a:pt x="896" y="3861"/>
                  </a:cubicBezTo>
                  <a:cubicBezTo>
                    <a:pt x="918" y="3863"/>
                    <a:pt x="941" y="3864"/>
                    <a:pt x="964" y="3864"/>
                  </a:cubicBezTo>
                  <a:cubicBezTo>
                    <a:pt x="1445" y="3864"/>
                    <a:pt x="1857" y="3488"/>
                    <a:pt x="1889" y="3001"/>
                  </a:cubicBezTo>
                  <a:lnTo>
                    <a:pt x="2032" y="997"/>
                  </a:lnTo>
                  <a:cubicBezTo>
                    <a:pt x="2069" y="487"/>
                    <a:pt x="1681" y="41"/>
                    <a:pt x="1171" y="3"/>
                  </a:cubicBezTo>
                  <a:cubicBezTo>
                    <a:pt x="1148" y="1"/>
                    <a:pt x="1125" y="1"/>
                    <a:pt x="1103"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7;p57">
              <a:extLst>
                <a:ext uri="{FF2B5EF4-FFF2-40B4-BE49-F238E27FC236}">
                  <a16:creationId xmlns:a16="http://schemas.microsoft.com/office/drawing/2014/main" id="{AB7389C1-ED15-EE47-888F-7043A23F19E8}"/>
                </a:ext>
              </a:extLst>
            </p:cNvPr>
            <p:cNvSpPr/>
            <p:nvPr/>
          </p:nvSpPr>
          <p:spPr>
            <a:xfrm>
              <a:off x="2871046" y="2849890"/>
              <a:ext cx="126192" cy="116688"/>
            </a:xfrm>
            <a:custGeom>
              <a:avLst/>
              <a:gdLst/>
              <a:ahLst/>
              <a:cxnLst/>
              <a:rect l="l" t="t" r="r" b="b"/>
              <a:pathLst>
                <a:path w="1965" h="1817" extrusionOk="0">
                  <a:moveTo>
                    <a:pt x="110" y="0"/>
                  </a:moveTo>
                  <a:lnTo>
                    <a:pt x="0" y="1544"/>
                  </a:lnTo>
                  <a:cubicBezTo>
                    <a:pt x="0" y="1544"/>
                    <a:pt x="536" y="1816"/>
                    <a:pt x="1156" y="1816"/>
                  </a:cubicBezTo>
                  <a:cubicBezTo>
                    <a:pt x="1385" y="1816"/>
                    <a:pt x="1625" y="1779"/>
                    <a:pt x="1855" y="1678"/>
                  </a:cubicBezTo>
                  <a:lnTo>
                    <a:pt x="1964" y="133"/>
                  </a:lnTo>
                  <a:lnTo>
                    <a:pt x="110" y="0"/>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08;p57">
              <a:extLst>
                <a:ext uri="{FF2B5EF4-FFF2-40B4-BE49-F238E27FC236}">
                  <a16:creationId xmlns:a16="http://schemas.microsoft.com/office/drawing/2014/main" id="{30A573E7-B8A3-4A44-9011-4B2D7BAF4FA9}"/>
                </a:ext>
              </a:extLst>
            </p:cNvPr>
            <p:cNvSpPr/>
            <p:nvPr/>
          </p:nvSpPr>
          <p:spPr>
            <a:xfrm>
              <a:off x="3072694" y="2964842"/>
              <a:ext cx="351861" cy="397907"/>
            </a:xfrm>
            <a:custGeom>
              <a:avLst/>
              <a:gdLst/>
              <a:ahLst/>
              <a:cxnLst/>
              <a:rect l="l" t="t" r="r" b="b"/>
              <a:pathLst>
                <a:path w="5479" h="6196" extrusionOk="0">
                  <a:moveTo>
                    <a:pt x="4041" y="0"/>
                  </a:moveTo>
                  <a:cubicBezTo>
                    <a:pt x="3990" y="0"/>
                    <a:pt x="3938" y="6"/>
                    <a:pt x="3887" y="17"/>
                  </a:cubicBezTo>
                  <a:cubicBezTo>
                    <a:pt x="3488" y="101"/>
                    <a:pt x="3237" y="493"/>
                    <a:pt x="3322" y="891"/>
                  </a:cubicBezTo>
                  <a:cubicBezTo>
                    <a:pt x="3900" y="3600"/>
                    <a:pt x="3736" y="4467"/>
                    <a:pt x="3648" y="4702"/>
                  </a:cubicBezTo>
                  <a:cubicBezTo>
                    <a:pt x="3209" y="4566"/>
                    <a:pt x="2199" y="3616"/>
                    <a:pt x="1420" y="2595"/>
                  </a:cubicBezTo>
                  <a:cubicBezTo>
                    <a:pt x="1274" y="2406"/>
                    <a:pt x="1055" y="2306"/>
                    <a:pt x="833" y="2306"/>
                  </a:cubicBezTo>
                  <a:cubicBezTo>
                    <a:pt x="677" y="2306"/>
                    <a:pt x="520" y="2355"/>
                    <a:pt x="385" y="2456"/>
                  </a:cubicBezTo>
                  <a:cubicBezTo>
                    <a:pt x="62" y="2705"/>
                    <a:pt x="1" y="3164"/>
                    <a:pt x="249" y="3490"/>
                  </a:cubicBezTo>
                  <a:cubicBezTo>
                    <a:pt x="269" y="3521"/>
                    <a:pt x="825" y="4245"/>
                    <a:pt x="1519" y="4922"/>
                  </a:cubicBezTo>
                  <a:cubicBezTo>
                    <a:pt x="2107" y="5498"/>
                    <a:pt x="2927" y="6195"/>
                    <a:pt x="3736" y="6195"/>
                  </a:cubicBezTo>
                  <a:cubicBezTo>
                    <a:pt x="3920" y="6195"/>
                    <a:pt x="4107" y="6158"/>
                    <a:pt x="4288" y="6073"/>
                  </a:cubicBezTo>
                  <a:cubicBezTo>
                    <a:pt x="5339" y="5590"/>
                    <a:pt x="5479" y="3950"/>
                    <a:pt x="4760" y="585"/>
                  </a:cubicBezTo>
                  <a:cubicBezTo>
                    <a:pt x="4687" y="238"/>
                    <a:pt x="438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9;p57">
              <a:extLst>
                <a:ext uri="{FF2B5EF4-FFF2-40B4-BE49-F238E27FC236}">
                  <a16:creationId xmlns:a16="http://schemas.microsoft.com/office/drawing/2014/main" id="{8E2CF445-95D3-6A49-A1D5-A366213B070D}"/>
                </a:ext>
              </a:extLst>
            </p:cNvPr>
            <p:cNvSpPr/>
            <p:nvPr/>
          </p:nvSpPr>
          <p:spPr>
            <a:xfrm>
              <a:off x="2349717" y="2904926"/>
              <a:ext cx="409724" cy="402980"/>
            </a:xfrm>
            <a:custGeom>
              <a:avLst/>
              <a:gdLst/>
              <a:ahLst/>
              <a:cxnLst/>
              <a:rect l="l" t="t" r="r" b="b"/>
              <a:pathLst>
                <a:path w="6380" h="6275" extrusionOk="0">
                  <a:moveTo>
                    <a:pt x="736" y="1"/>
                  </a:moveTo>
                  <a:cubicBezTo>
                    <a:pt x="331" y="1"/>
                    <a:pt x="1" y="331"/>
                    <a:pt x="1" y="736"/>
                  </a:cubicBezTo>
                  <a:cubicBezTo>
                    <a:pt x="1" y="3981"/>
                    <a:pt x="617" y="5706"/>
                    <a:pt x="1940" y="6169"/>
                  </a:cubicBezTo>
                  <a:cubicBezTo>
                    <a:pt x="2154" y="6243"/>
                    <a:pt x="2369" y="6274"/>
                    <a:pt x="2583" y="6274"/>
                  </a:cubicBezTo>
                  <a:cubicBezTo>
                    <a:pt x="4203" y="6274"/>
                    <a:pt x="5791" y="4393"/>
                    <a:pt x="6128" y="3971"/>
                  </a:cubicBezTo>
                  <a:cubicBezTo>
                    <a:pt x="6380" y="3651"/>
                    <a:pt x="6329" y="3189"/>
                    <a:pt x="6009" y="2933"/>
                  </a:cubicBezTo>
                  <a:cubicBezTo>
                    <a:pt x="5875" y="2826"/>
                    <a:pt x="5715" y="2775"/>
                    <a:pt x="5555" y="2775"/>
                  </a:cubicBezTo>
                  <a:cubicBezTo>
                    <a:pt x="5338" y="2775"/>
                    <a:pt x="5122" y="2870"/>
                    <a:pt x="4975" y="3052"/>
                  </a:cubicBezTo>
                  <a:cubicBezTo>
                    <a:pt x="4349" y="3837"/>
                    <a:pt x="3237" y="4804"/>
                    <a:pt x="2590" y="4804"/>
                  </a:cubicBezTo>
                  <a:cubicBezTo>
                    <a:pt x="2530" y="4804"/>
                    <a:pt x="2474" y="4795"/>
                    <a:pt x="2423" y="4778"/>
                  </a:cubicBezTo>
                  <a:cubicBezTo>
                    <a:pt x="2267" y="4720"/>
                    <a:pt x="1474" y="4263"/>
                    <a:pt x="1474" y="736"/>
                  </a:cubicBezTo>
                  <a:cubicBezTo>
                    <a:pt x="1474" y="331"/>
                    <a:pt x="1144"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0;p57">
              <a:extLst>
                <a:ext uri="{FF2B5EF4-FFF2-40B4-BE49-F238E27FC236}">
                  <a16:creationId xmlns:a16="http://schemas.microsoft.com/office/drawing/2014/main" id="{B98341E6-EC4F-2344-878E-DB19FA34CC4D}"/>
                </a:ext>
              </a:extLst>
            </p:cNvPr>
            <p:cNvSpPr/>
            <p:nvPr/>
          </p:nvSpPr>
          <p:spPr>
            <a:xfrm>
              <a:off x="2629840" y="3011016"/>
              <a:ext cx="578173" cy="824713"/>
            </a:xfrm>
            <a:custGeom>
              <a:avLst/>
              <a:gdLst/>
              <a:ahLst/>
              <a:cxnLst/>
              <a:rect l="l" t="t" r="r" b="b"/>
              <a:pathLst>
                <a:path w="9003" h="12842" extrusionOk="0">
                  <a:moveTo>
                    <a:pt x="4008" y="1"/>
                  </a:moveTo>
                  <a:cubicBezTo>
                    <a:pt x="1784" y="1"/>
                    <a:pt x="1" y="1311"/>
                    <a:pt x="14" y="3224"/>
                  </a:cubicBezTo>
                  <a:cubicBezTo>
                    <a:pt x="21" y="4432"/>
                    <a:pt x="1028" y="6830"/>
                    <a:pt x="1000" y="7510"/>
                  </a:cubicBezTo>
                  <a:cubicBezTo>
                    <a:pt x="964" y="8572"/>
                    <a:pt x="739" y="9416"/>
                    <a:pt x="657" y="10161"/>
                  </a:cubicBezTo>
                  <a:cubicBezTo>
                    <a:pt x="528" y="11301"/>
                    <a:pt x="1099" y="12628"/>
                    <a:pt x="3505" y="12798"/>
                  </a:cubicBezTo>
                  <a:lnTo>
                    <a:pt x="3665" y="12808"/>
                  </a:lnTo>
                  <a:lnTo>
                    <a:pt x="3733" y="12815"/>
                  </a:lnTo>
                  <a:lnTo>
                    <a:pt x="3893" y="12825"/>
                  </a:lnTo>
                  <a:cubicBezTo>
                    <a:pt x="4044" y="12836"/>
                    <a:pt x="4188" y="12841"/>
                    <a:pt x="4326" y="12841"/>
                  </a:cubicBezTo>
                  <a:cubicBezTo>
                    <a:pt x="6393" y="12841"/>
                    <a:pt x="7052" y="11692"/>
                    <a:pt x="7084" y="10617"/>
                  </a:cubicBezTo>
                  <a:cubicBezTo>
                    <a:pt x="7108" y="9869"/>
                    <a:pt x="7053" y="9263"/>
                    <a:pt x="7149" y="7946"/>
                  </a:cubicBezTo>
                  <a:cubicBezTo>
                    <a:pt x="7231" y="6803"/>
                    <a:pt x="8523" y="5034"/>
                    <a:pt x="8700" y="3840"/>
                  </a:cubicBezTo>
                  <a:cubicBezTo>
                    <a:pt x="9003" y="1835"/>
                    <a:pt x="7206" y="213"/>
                    <a:pt x="4801" y="43"/>
                  </a:cubicBezTo>
                  <a:lnTo>
                    <a:pt x="4641" y="32"/>
                  </a:lnTo>
                  <a:lnTo>
                    <a:pt x="4573" y="26"/>
                  </a:lnTo>
                  <a:lnTo>
                    <a:pt x="4414" y="15"/>
                  </a:lnTo>
                  <a:cubicBezTo>
                    <a:pt x="4277" y="6"/>
                    <a:pt x="4141" y="1"/>
                    <a:pt x="400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1;p57">
              <a:extLst>
                <a:ext uri="{FF2B5EF4-FFF2-40B4-BE49-F238E27FC236}">
                  <a16:creationId xmlns:a16="http://schemas.microsoft.com/office/drawing/2014/main" id="{DC371411-9BC5-AF4B-8A65-382D3DB0CE5E}"/>
                </a:ext>
              </a:extLst>
            </p:cNvPr>
            <p:cNvSpPr/>
            <p:nvPr/>
          </p:nvSpPr>
          <p:spPr>
            <a:xfrm>
              <a:off x="2624381" y="3002732"/>
              <a:ext cx="589989" cy="841282"/>
            </a:xfrm>
            <a:custGeom>
              <a:avLst/>
              <a:gdLst/>
              <a:ahLst/>
              <a:cxnLst/>
              <a:rect l="l" t="t" r="r" b="b"/>
              <a:pathLst>
                <a:path w="9187" h="13100" extrusionOk="0">
                  <a:moveTo>
                    <a:pt x="4087" y="1"/>
                  </a:moveTo>
                  <a:cubicBezTo>
                    <a:pt x="1819" y="1"/>
                    <a:pt x="1" y="1337"/>
                    <a:pt x="14" y="3288"/>
                  </a:cubicBezTo>
                  <a:cubicBezTo>
                    <a:pt x="24" y="4520"/>
                    <a:pt x="1049" y="6966"/>
                    <a:pt x="1024" y="7664"/>
                  </a:cubicBezTo>
                  <a:cubicBezTo>
                    <a:pt x="983" y="8746"/>
                    <a:pt x="756" y="9607"/>
                    <a:pt x="671" y="10365"/>
                  </a:cubicBezTo>
                  <a:cubicBezTo>
                    <a:pt x="542" y="11529"/>
                    <a:pt x="1120" y="12883"/>
                    <a:pt x="3576" y="13056"/>
                  </a:cubicBezTo>
                  <a:lnTo>
                    <a:pt x="3739" y="13066"/>
                  </a:lnTo>
                  <a:lnTo>
                    <a:pt x="3811" y="13074"/>
                  </a:lnTo>
                  <a:lnTo>
                    <a:pt x="3974" y="13083"/>
                  </a:lnTo>
                  <a:cubicBezTo>
                    <a:pt x="4129" y="13094"/>
                    <a:pt x="4276" y="13100"/>
                    <a:pt x="4418" y="13100"/>
                  </a:cubicBezTo>
                  <a:cubicBezTo>
                    <a:pt x="6521" y="13100"/>
                    <a:pt x="7196" y="11928"/>
                    <a:pt x="7230" y="10831"/>
                  </a:cubicBezTo>
                  <a:cubicBezTo>
                    <a:pt x="7254" y="10065"/>
                    <a:pt x="7200" y="9450"/>
                    <a:pt x="7295" y="8109"/>
                  </a:cubicBezTo>
                  <a:cubicBezTo>
                    <a:pt x="7377" y="6939"/>
                    <a:pt x="8696" y="5136"/>
                    <a:pt x="8880" y="3918"/>
                  </a:cubicBezTo>
                  <a:cubicBezTo>
                    <a:pt x="9186" y="1873"/>
                    <a:pt x="7352" y="216"/>
                    <a:pt x="4900" y="42"/>
                  </a:cubicBezTo>
                  <a:lnTo>
                    <a:pt x="4736" y="32"/>
                  </a:lnTo>
                  <a:lnTo>
                    <a:pt x="4665" y="25"/>
                  </a:lnTo>
                  <a:lnTo>
                    <a:pt x="4502" y="15"/>
                  </a:lnTo>
                  <a:cubicBezTo>
                    <a:pt x="4362" y="5"/>
                    <a:pt x="4223" y="1"/>
                    <a:pt x="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2;p57">
              <a:extLst>
                <a:ext uri="{FF2B5EF4-FFF2-40B4-BE49-F238E27FC236}">
                  <a16:creationId xmlns:a16="http://schemas.microsoft.com/office/drawing/2014/main" id="{63E1C463-C224-314A-B95F-D4BBD85B5CC7}"/>
                </a:ext>
              </a:extLst>
            </p:cNvPr>
            <p:cNvSpPr/>
            <p:nvPr/>
          </p:nvSpPr>
          <p:spPr>
            <a:xfrm>
              <a:off x="2510521" y="3005429"/>
              <a:ext cx="751952" cy="999327"/>
            </a:xfrm>
            <a:custGeom>
              <a:avLst/>
              <a:gdLst/>
              <a:ahLst/>
              <a:cxnLst/>
              <a:rect l="l" t="t" r="r" b="b"/>
              <a:pathLst>
                <a:path w="11709" h="15561" extrusionOk="0">
                  <a:moveTo>
                    <a:pt x="4700" y="0"/>
                  </a:moveTo>
                  <a:cubicBezTo>
                    <a:pt x="4305" y="150"/>
                    <a:pt x="3940" y="222"/>
                    <a:pt x="3522" y="457"/>
                  </a:cubicBezTo>
                  <a:cubicBezTo>
                    <a:pt x="3386" y="531"/>
                    <a:pt x="3213" y="684"/>
                    <a:pt x="3100" y="793"/>
                  </a:cubicBezTo>
                  <a:cubicBezTo>
                    <a:pt x="2965" y="922"/>
                    <a:pt x="2896" y="1110"/>
                    <a:pt x="2838" y="1286"/>
                  </a:cubicBezTo>
                  <a:cubicBezTo>
                    <a:pt x="2471" y="2385"/>
                    <a:pt x="2049" y="4152"/>
                    <a:pt x="2161" y="5305"/>
                  </a:cubicBezTo>
                  <a:cubicBezTo>
                    <a:pt x="2199" y="5706"/>
                    <a:pt x="2511" y="6509"/>
                    <a:pt x="2720" y="7495"/>
                  </a:cubicBezTo>
                  <a:cubicBezTo>
                    <a:pt x="1852" y="9533"/>
                    <a:pt x="1103" y="11541"/>
                    <a:pt x="276" y="13599"/>
                  </a:cubicBezTo>
                  <a:cubicBezTo>
                    <a:pt x="140" y="13940"/>
                    <a:pt x="0" y="14324"/>
                    <a:pt x="130" y="14671"/>
                  </a:cubicBezTo>
                  <a:lnTo>
                    <a:pt x="188" y="14668"/>
                  </a:lnTo>
                  <a:cubicBezTo>
                    <a:pt x="991" y="15049"/>
                    <a:pt x="1903" y="15114"/>
                    <a:pt x="2791" y="15178"/>
                  </a:cubicBezTo>
                  <a:cubicBezTo>
                    <a:pt x="5565" y="15370"/>
                    <a:pt x="8343" y="15560"/>
                    <a:pt x="11126" y="15560"/>
                  </a:cubicBezTo>
                  <a:cubicBezTo>
                    <a:pt x="11264" y="15560"/>
                    <a:pt x="11403" y="15560"/>
                    <a:pt x="11542" y="15559"/>
                  </a:cubicBezTo>
                  <a:cubicBezTo>
                    <a:pt x="11616" y="15559"/>
                    <a:pt x="11708" y="15444"/>
                    <a:pt x="11630" y="15440"/>
                  </a:cubicBezTo>
                  <a:lnTo>
                    <a:pt x="11636" y="15243"/>
                  </a:lnTo>
                  <a:cubicBezTo>
                    <a:pt x="11422" y="14154"/>
                    <a:pt x="11204" y="13059"/>
                    <a:pt x="10813" y="12021"/>
                  </a:cubicBezTo>
                  <a:cubicBezTo>
                    <a:pt x="10276" y="10606"/>
                    <a:pt x="9408" y="9296"/>
                    <a:pt x="9183" y="7802"/>
                  </a:cubicBezTo>
                  <a:cubicBezTo>
                    <a:pt x="9089" y="7421"/>
                    <a:pt x="9477" y="7189"/>
                    <a:pt x="9513" y="6798"/>
                  </a:cubicBezTo>
                  <a:cubicBezTo>
                    <a:pt x="9530" y="6608"/>
                    <a:pt x="9370" y="6080"/>
                    <a:pt x="9313" y="5744"/>
                  </a:cubicBezTo>
                  <a:cubicBezTo>
                    <a:pt x="9048" y="4260"/>
                    <a:pt x="9411" y="2743"/>
                    <a:pt x="9354" y="1242"/>
                  </a:cubicBezTo>
                  <a:cubicBezTo>
                    <a:pt x="9350" y="1140"/>
                    <a:pt x="9340" y="1035"/>
                    <a:pt x="9293" y="947"/>
                  </a:cubicBezTo>
                  <a:cubicBezTo>
                    <a:pt x="9241" y="858"/>
                    <a:pt x="9156" y="796"/>
                    <a:pt x="9068" y="742"/>
                  </a:cubicBezTo>
                  <a:cubicBezTo>
                    <a:pt x="8711" y="511"/>
                    <a:pt x="8323" y="334"/>
                    <a:pt x="7914" y="212"/>
                  </a:cubicBezTo>
                  <a:lnTo>
                    <a:pt x="7914" y="212"/>
                  </a:lnTo>
                  <a:lnTo>
                    <a:pt x="7982" y="239"/>
                  </a:lnTo>
                  <a:cubicBezTo>
                    <a:pt x="7803" y="1147"/>
                    <a:pt x="7670" y="2062"/>
                    <a:pt x="7585" y="2984"/>
                  </a:cubicBezTo>
                  <a:cubicBezTo>
                    <a:pt x="7568" y="3151"/>
                    <a:pt x="7432" y="3275"/>
                    <a:pt x="7268" y="3275"/>
                  </a:cubicBezTo>
                  <a:cubicBezTo>
                    <a:pt x="7258" y="3275"/>
                    <a:pt x="7248" y="3275"/>
                    <a:pt x="7238" y="3274"/>
                  </a:cubicBezTo>
                  <a:cubicBezTo>
                    <a:pt x="6244" y="3182"/>
                    <a:pt x="5251" y="3090"/>
                    <a:pt x="4257" y="2995"/>
                  </a:cubicBezTo>
                  <a:cubicBezTo>
                    <a:pt x="4067" y="2977"/>
                    <a:pt x="3937" y="2800"/>
                    <a:pt x="3975" y="2616"/>
                  </a:cubicBezTo>
                  <a:cubicBezTo>
                    <a:pt x="4138" y="1753"/>
                    <a:pt x="4389" y="909"/>
                    <a:pt x="4730" y="99"/>
                  </a:cubicBezTo>
                  <a:lnTo>
                    <a:pt x="4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3;p57">
              <a:extLst>
                <a:ext uri="{FF2B5EF4-FFF2-40B4-BE49-F238E27FC236}">
                  <a16:creationId xmlns:a16="http://schemas.microsoft.com/office/drawing/2014/main" id="{BC7F4601-EF85-0D43-9103-66265A38451C}"/>
                </a:ext>
              </a:extLst>
            </p:cNvPr>
            <p:cNvSpPr/>
            <p:nvPr/>
          </p:nvSpPr>
          <p:spPr>
            <a:xfrm>
              <a:off x="2824102" y="2992842"/>
              <a:ext cx="129853" cy="180201"/>
            </a:xfrm>
            <a:custGeom>
              <a:avLst/>
              <a:gdLst/>
              <a:ahLst/>
              <a:cxnLst/>
              <a:rect l="l" t="t" r="r" b="b"/>
              <a:pathLst>
                <a:path w="2022" h="2806" extrusionOk="0">
                  <a:moveTo>
                    <a:pt x="1392" y="1"/>
                  </a:moveTo>
                  <a:cubicBezTo>
                    <a:pt x="1370" y="1"/>
                    <a:pt x="1348" y="4"/>
                    <a:pt x="1327" y="9"/>
                  </a:cubicBezTo>
                  <a:cubicBezTo>
                    <a:pt x="1215" y="44"/>
                    <a:pt x="1130" y="135"/>
                    <a:pt x="1051" y="224"/>
                  </a:cubicBezTo>
                  <a:cubicBezTo>
                    <a:pt x="721" y="601"/>
                    <a:pt x="422" y="1010"/>
                    <a:pt x="160" y="1438"/>
                  </a:cubicBezTo>
                  <a:cubicBezTo>
                    <a:pt x="78" y="1571"/>
                    <a:pt x="0" y="1714"/>
                    <a:pt x="10" y="1870"/>
                  </a:cubicBezTo>
                  <a:cubicBezTo>
                    <a:pt x="14" y="1898"/>
                    <a:pt x="21" y="1928"/>
                    <a:pt x="37" y="1952"/>
                  </a:cubicBezTo>
                  <a:cubicBezTo>
                    <a:pt x="59" y="1977"/>
                    <a:pt x="90" y="1987"/>
                    <a:pt x="123" y="1987"/>
                  </a:cubicBezTo>
                  <a:cubicBezTo>
                    <a:pt x="157" y="1987"/>
                    <a:pt x="194" y="1976"/>
                    <a:pt x="225" y="1962"/>
                  </a:cubicBezTo>
                  <a:cubicBezTo>
                    <a:pt x="340" y="1914"/>
                    <a:pt x="450" y="1837"/>
                    <a:pt x="527" y="1738"/>
                  </a:cubicBezTo>
                  <a:lnTo>
                    <a:pt x="527" y="1738"/>
                  </a:lnTo>
                  <a:lnTo>
                    <a:pt x="521" y="1775"/>
                  </a:lnTo>
                  <a:cubicBezTo>
                    <a:pt x="503" y="1840"/>
                    <a:pt x="486" y="1904"/>
                    <a:pt x="470" y="1969"/>
                  </a:cubicBezTo>
                  <a:cubicBezTo>
                    <a:pt x="436" y="2095"/>
                    <a:pt x="401" y="2225"/>
                    <a:pt x="401" y="2354"/>
                  </a:cubicBezTo>
                  <a:cubicBezTo>
                    <a:pt x="401" y="2483"/>
                    <a:pt x="442" y="2619"/>
                    <a:pt x="538" y="2707"/>
                  </a:cubicBezTo>
                  <a:cubicBezTo>
                    <a:pt x="611" y="2774"/>
                    <a:pt x="709" y="2806"/>
                    <a:pt x="809" y="2806"/>
                  </a:cubicBezTo>
                  <a:cubicBezTo>
                    <a:pt x="895" y="2806"/>
                    <a:pt x="982" y="2782"/>
                    <a:pt x="1055" y="2738"/>
                  </a:cubicBezTo>
                  <a:cubicBezTo>
                    <a:pt x="1215" y="2639"/>
                    <a:pt x="1313" y="2465"/>
                    <a:pt x="1361" y="2289"/>
                  </a:cubicBezTo>
                  <a:cubicBezTo>
                    <a:pt x="1409" y="2109"/>
                    <a:pt x="1405" y="1918"/>
                    <a:pt x="1405" y="1735"/>
                  </a:cubicBezTo>
                  <a:lnTo>
                    <a:pt x="1416" y="1717"/>
                  </a:lnTo>
                  <a:cubicBezTo>
                    <a:pt x="1425" y="1789"/>
                    <a:pt x="1439" y="1860"/>
                    <a:pt x="1477" y="1922"/>
                  </a:cubicBezTo>
                  <a:cubicBezTo>
                    <a:pt x="1508" y="1977"/>
                    <a:pt x="1570" y="2022"/>
                    <a:pt x="1632" y="2022"/>
                  </a:cubicBezTo>
                  <a:cubicBezTo>
                    <a:pt x="1638" y="2022"/>
                    <a:pt x="1644" y="2021"/>
                    <a:pt x="1650" y="2020"/>
                  </a:cubicBezTo>
                  <a:cubicBezTo>
                    <a:pt x="1711" y="2013"/>
                    <a:pt x="1763" y="1962"/>
                    <a:pt x="1800" y="1914"/>
                  </a:cubicBezTo>
                  <a:cubicBezTo>
                    <a:pt x="1981" y="1677"/>
                    <a:pt x="2021" y="1343"/>
                    <a:pt x="1902" y="1071"/>
                  </a:cubicBezTo>
                  <a:cubicBezTo>
                    <a:pt x="1865" y="983"/>
                    <a:pt x="1810" y="901"/>
                    <a:pt x="1763" y="816"/>
                  </a:cubicBezTo>
                  <a:cubicBezTo>
                    <a:pt x="1657" y="622"/>
                    <a:pt x="1589" y="404"/>
                    <a:pt x="1562" y="183"/>
                  </a:cubicBezTo>
                  <a:lnTo>
                    <a:pt x="1606" y="149"/>
                  </a:lnTo>
                  <a:cubicBezTo>
                    <a:pt x="1589" y="54"/>
                    <a:pt x="1489" y="1"/>
                    <a:pt x="13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4;p57">
              <a:extLst>
                <a:ext uri="{FF2B5EF4-FFF2-40B4-BE49-F238E27FC236}">
                  <a16:creationId xmlns:a16="http://schemas.microsoft.com/office/drawing/2014/main" id="{849C8953-9814-C347-A10D-9FA2A96CD0AE}"/>
                </a:ext>
              </a:extLst>
            </p:cNvPr>
            <p:cNvSpPr/>
            <p:nvPr/>
          </p:nvSpPr>
          <p:spPr>
            <a:xfrm>
              <a:off x="2830396" y="3238352"/>
              <a:ext cx="40715" cy="40459"/>
            </a:xfrm>
            <a:custGeom>
              <a:avLst/>
              <a:gdLst/>
              <a:ahLst/>
              <a:cxnLst/>
              <a:rect l="l" t="t" r="r" b="b"/>
              <a:pathLst>
                <a:path w="634" h="630" extrusionOk="0">
                  <a:moveTo>
                    <a:pt x="317" y="0"/>
                  </a:moveTo>
                  <a:cubicBezTo>
                    <a:pt x="143" y="0"/>
                    <a:pt x="0" y="143"/>
                    <a:pt x="0" y="316"/>
                  </a:cubicBezTo>
                  <a:cubicBezTo>
                    <a:pt x="0" y="490"/>
                    <a:pt x="143" y="630"/>
                    <a:pt x="317" y="630"/>
                  </a:cubicBezTo>
                  <a:cubicBezTo>
                    <a:pt x="490" y="630"/>
                    <a:pt x="633" y="490"/>
                    <a:pt x="633" y="316"/>
                  </a:cubicBezTo>
                  <a:cubicBezTo>
                    <a:pt x="633"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15;p57">
              <a:extLst>
                <a:ext uri="{FF2B5EF4-FFF2-40B4-BE49-F238E27FC236}">
                  <a16:creationId xmlns:a16="http://schemas.microsoft.com/office/drawing/2014/main" id="{FCC8D73D-5942-584D-9A47-8A1F504388A3}"/>
                </a:ext>
              </a:extLst>
            </p:cNvPr>
            <p:cNvSpPr/>
            <p:nvPr/>
          </p:nvSpPr>
          <p:spPr>
            <a:xfrm>
              <a:off x="2826478" y="3315030"/>
              <a:ext cx="40459" cy="40651"/>
            </a:xfrm>
            <a:custGeom>
              <a:avLst/>
              <a:gdLst/>
              <a:ahLst/>
              <a:cxnLst/>
              <a:rect l="l" t="t" r="r" b="b"/>
              <a:pathLst>
                <a:path w="630" h="633" extrusionOk="0">
                  <a:moveTo>
                    <a:pt x="317" y="0"/>
                  </a:moveTo>
                  <a:cubicBezTo>
                    <a:pt x="143" y="0"/>
                    <a:pt x="0" y="143"/>
                    <a:pt x="0" y="317"/>
                  </a:cubicBezTo>
                  <a:cubicBezTo>
                    <a:pt x="0" y="490"/>
                    <a:pt x="143" y="633"/>
                    <a:pt x="317" y="633"/>
                  </a:cubicBezTo>
                  <a:cubicBezTo>
                    <a:pt x="490" y="633"/>
                    <a:pt x="630" y="490"/>
                    <a:pt x="630" y="317"/>
                  </a:cubicBezTo>
                  <a:cubicBezTo>
                    <a:pt x="630"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6;p57">
              <a:extLst>
                <a:ext uri="{FF2B5EF4-FFF2-40B4-BE49-F238E27FC236}">
                  <a16:creationId xmlns:a16="http://schemas.microsoft.com/office/drawing/2014/main" id="{D3F099A4-19C5-3540-9B62-9DB6C3315CF0}"/>
                </a:ext>
              </a:extLst>
            </p:cNvPr>
            <p:cNvSpPr/>
            <p:nvPr/>
          </p:nvSpPr>
          <p:spPr>
            <a:xfrm>
              <a:off x="3223031" y="2854513"/>
              <a:ext cx="181550" cy="163825"/>
            </a:xfrm>
            <a:custGeom>
              <a:avLst/>
              <a:gdLst/>
              <a:ahLst/>
              <a:cxnLst/>
              <a:rect l="l" t="t" r="r" b="b"/>
              <a:pathLst>
                <a:path w="2827" h="2551" extrusionOk="0">
                  <a:moveTo>
                    <a:pt x="1222" y="1"/>
                  </a:moveTo>
                  <a:cubicBezTo>
                    <a:pt x="1117" y="1"/>
                    <a:pt x="1002" y="29"/>
                    <a:pt x="879" y="92"/>
                  </a:cubicBezTo>
                  <a:cubicBezTo>
                    <a:pt x="763" y="149"/>
                    <a:pt x="790" y="340"/>
                    <a:pt x="913" y="367"/>
                  </a:cubicBezTo>
                  <a:cubicBezTo>
                    <a:pt x="1185" y="431"/>
                    <a:pt x="1276" y="653"/>
                    <a:pt x="1297" y="915"/>
                  </a:cubicBezTo>
                  <a:cubicBezTo>
                    <a:pt x="1253" y="860"/>
                    <a:pt x="1212" y="802"/>
                    <a:pt x="1168" y="751"/>
                  </a:cubicBezTo>
                  <a:cubicBezTo>
                    <a:pt x="913" y="435"/>
                    <a:pt x="637" y="353"/>
                    <a:pt x="242" y="323"/>
                  </a:cubicBezTo>
                  <a:cubicBezTo>
                    <a:pt x="238" y="322"/>
                    <a:pt x="234" y="322"/>
                    <a:pt x="230" y="322"/>
                  </a:cubicBezTo>
                  <a:cubicBezTo>
                    <a:pt x="119" y="322"/>
                    <a:pt x="61" y="458"/>
                    <a:pt x="109" y="551"/>
                  </a:cubicBezTo>
                  <a:cubicBezTo>
                    <a:pt x="171" y="659"/>
                    <a:pt x="242" y="693"/>
                    <a:pt x="354" y="741"/>
                  </a:cubicBezTo>
                  <a:cubicBezTo>
                    <a:pt x="549" y="827"/>
                    <a:pt x="623" y="911"/>
                    <a:pt x="709" y="1105"/>
                  </a:cubicBezTo>
                  <a:cubicBezTo>
                    <a:pt x="783" y="1279"/>
                    <a:pt x="824" y="1469"/>
                    <a:pt x="875" y="1656"/>
                  </a:cubicBezTo>
                  <a:cubicBezTo>
                    <a:pt x="861" y="1646"/>
                    <a:pt x="848" y="1639"/>
                    <a:pt x="834" y="1632"/>
                  </a:cubicBezTo>
                  <a:cubicBezTo>
                    <a:pt x="671" y="1521"/>
                    <a:pt x="579" y="1357"/>
                    <a:pt x="443" y="1221"/>
                  </a:cubicBezTo>
                  <a:cubicBezTo>
                    <a:pt x="407" y="1185"/>
                    <a:pt x="359" y="1168"/>
                    <a:pt x="311" y="1168"/>
                  </a:cubicBezTo>
                  <a:cubicBezTo>
                    <a:pt x="230" y="1168"/>
                    <a:pt x="148" y="1218"/>
                    <a:pt x="127" y="1306"/>
                  </a:cubicBezTo>
                  <a:cubicBezTo>
                    <a:pt x="1" y="1819"/>
                    <a:pt x="505" y="2317"/>
                    <a:pt x="1001" y="2452"/>
                  </a:cubicBezTo>
                  <a:cubicBezTo>
                    <a:pt x="1116" y="2516"/>
                    <a:pt x="1263" y="2551"/>
                    <a:pt x="1424" y="2551"/>
                  </a:cubicBezTo>
                  <a:cubicBezTo>
                    <a:pt x="1564" y="2551"/>
                    <a:pt x="1715" y="2525"/>
                    <a:pt x="1865" y="2469"/>
                  </a:cubicBezTo>
                  <a:cubicBezTo>
                    <a:pt x="2284" y="2317"/>
                    <a:pt x="2562" y="1993"/>
                    <a:pt x="2556" y="1700"/>
                  </a:cubicBezTo>
                  <a:cubicBezTo>
                    <a:pt x="2713" y="1442"/>
                    <a:pt x="2811" y="1139"/>
                    <a:pt x="2818" y="942"/>
                  </a:cubicBezTo>
                  <a:cubicBezTo>
                    <a:pt x="2826" y="648"/>
                    <a:pt x="2576" y="111"/>
                    <a:pt x="2237" y="111"/>
                  </a:cubicBezTo>
                  <a:cubicBezTo>
                    <a:pt x="2168" y="111"/>
                    <a:pt x="2096" y="133"/>
                    <a:pt x="2022" y="183"/>
                  </a:cubicBezTo>
                  <a:cubicBezTo>
                    <a:pt x="1937" y="238"/>
                    <a:pt x="1923" y="323"/>
                    <a:pt x="1960" y="411"/>
                  </a:cubicBezTo>
                  <a:cubicBezTo>
                    <a:pt x="2001" y="506"/>
                    <a:pt x="2080" y="588"/>
                    <a:pt x="2090" y="693"/>
                  </a:cubicBezTo>
                  <a:cubicBezTo>
                    <a:pt x="2093" y="775"/>
                    <a:pt x="2063" y="867"/>
                    <a:pt x="2022" y="952"/>
                  </a:cubicBezTo>
                  <a:cubicBezTo>
                    <a:pt x="1921" y="451"/>
                    <a:pt x="1644" y="1"/>
                    <a:pt x="122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7;p57">
              <a:extLst>
                <a:ext uri="{FF2B5EF4-FFF2-40B4-BE49-F238E27FC236}">
                  <a16:creationId xmlns:a16="http://schemas.microsoft.com/office/drawing/2014/main" id="{3BC9E254-AA5F-C04D-ADA4-42F5BF2B252E}"/>
                </a:ext>
              </a:extLst>
            </p:cNvPr>
            <p:cNvSpPr/>
            <p:nvPr/>
          </p:nvSpPr>
          <p:spPr>
            <a:xfrm>
              <a:off x="2286525" y="2802945"/>
              <a:ext cx="202486" cy="165688"/>
            </a:xfrm>
            <a:custGeom>
              <a:avLst/>
              <a:gdLst/>
              <a:ahLst/>
              <a:cxnLst/>
              <a:rect l="l" t="t" r="r" b="b"/>
              <a:pathLst>
                <a:path w="3153" h="2580" extrusionOk="0">
                  <a:moveTo>
                    <a:pt x="1846" y="1"/>
                  </a:moveTo>
                  <a:cubicBezTo>
                    <a:pt x="1744" y="1"/>
                    <a:pt x="1644" y="83"/>
                    <a:pt x="1682" y="201"/>
                  </a:cubicBezTo>
                  <a:cubicBezTo>
                    <a:pt x="1730" y="360"/>
                    <a:pt x="1798" y="517"/>
                    <a:pt x="1849" y="677"/>
                  </a:cubicBezTo>
                  <a:cubicBezTo>
                    <a:pt x="1798" y="592"/>
                    <a:pt x="1740" y="510"/>
                    <a:pt x="1676" y="438"/>
                  </a:cubicBezTo>
                  <a:cubicBezTo>
                    <a:pt x="1495" y="250"/>
                    <a:pt x="1203" y="69"/>
                    <a:pt x="926" y="69"/>
                  </a:cubicBezTo>
                  <a:cubicBezTo>
                    <a:pt x="812" y="69"/>
                    <a:pt x="700" y="100"/>
                    <a:pt x="600" y="173"/>
                  </a:cubicBezTo>
                  <a:cubicBezTo>
                    <a:pt x="508" y="241"/>
                    <a:pt x="502" y="367"/>
                    <a:pt x="600" y="435"/>
                  </a:cubicBezTo>
                  <a:cubicBezTo>
                    <a:pt x="831" y="592"/>
                    <a:pt x="1032" y="686"/>
                    <a:pt x="1155" y="959"/>
                  </a:cubicBezTo>
                  <a:cubicBezTo>
                    <a:pt x="1175" y="1000"/>
                    <a:pt x="1189" y="1041"/>
                    <a:pt x="1202" y="1085"/>
                  </a:cubicBezTo>
                  <a:cubicBezTo>
                    <a:pt x="1161" y="1030"/>
                    <a:pt x="1117" y="980"/>
                    <a:pt x="1076" y="931"/>
                  </a:cubicBezTo>
                  <a:cubicBezTo>
                    <a:pt x="917" y="750"/>
                    <a:pt x="631" y="548"/>
                    <a:pt x="370" y="548"/>
                  </a:cubicBezTo>
                  <a:cubicBezTo>
                    <a:pt x="263" y="548"/>
                    <a:pt x="161" y="581"/>
                    <a:pt x="73" y="663"/>
                  </a:cubicBezTo>
                  <a:cubicBezTo>
                    <a:pt x="1" y="727"/>
                    <a:pt x="25" y="846"/>
                    <a:pt x="104" y="891"/>
                  </a:cubicBezTo>
                  <a:cubicBezTo>
                    <a:pt x="195" y="949"/>
                    <a:pt x="297" y="966"/>
                    <a:pt x="390" y="1024"/>
                  </a:cubicBezTo>
                  <a:cubicBezTo>
                    <a:pt x="519" y="1105"/>
                    <a:pt x="594" y="1225"/>
                    <a:pt x="662" y="1360"/>
                  </a:cubicBezTo>
                  <a:cubicBezTo>
                    <a:pt x="720" y="1479"/>
                    <a:pt x="778" y="1602"/>
                    <a:pt x="828" y="1724"/>
                  </a:cubicBezTo>
                  <a:cubicBezTo>
                    <a:pt x="845" y="1762"/>
                    <a:pt x="859" y="1803"/>
                    <a:pt x="869" y="1847"/>
                  </a:cubicBezTo>
                  <a:cubicBezTo>
                    <a:pt x="869" y="1861"/>
                    <a:pt x="866" y="1874"/>
                    <a:pt x="866" y="1888"/>
                  </a:cubicBezTo>
                  <a:cubicBezTo>
                    <a:pt x="839" y="2231"/>
                    <a:pt x="1199" y="2541"/>
                    <a:pt x="1672" y="2575"/>
                  </a:cubicBezTo>
                  <a:cubicBezTo>
                    <a:pt x="1705" y="2578"/>
                    <a:pt x="1737" y="2579"/>
                    <a:pt x="1769" y="2579"/>
                  </a:cubicBezTo>
                  <a:cubicBezTo>
                    <a:pt x="2135" y="2579"/>
                    <a:pt x="2443" y="2404"/>
                    <a:pt x="2543" y="2153"/>
                  </a:cubicBezTo>
                  <a:cubicBezTo>
                    <a:pt x="2741" y="2017"/>
                    <a:pt x="2896" y="1817"/>
                    <a:pt x="3009" y="1602"/>
                  </a:cubicBezTo>
                  <a:cubicBezTo>
                    <a:pt x="3152" y="1323"/>
                    <a:pt x="3053" y="1054"/>
                    <a:pt x="2747" y="972"/>
                  </a:cubicBezTo>
                  <a:cubicBezTo>
                    <a:pt x="2738" y="970"/>
                    <a:pt x="2728" y="968"/>
                    <a:pt x="2719" y="968"/>
                  </a:cubicBezTo>
                  <a:cubicBezTo>
                    <a:pt x="2650" y="968"/>
                    <a:pt x="2604" y="1046"/>
                    <a:pt x="2631" y="1112"/>
                  </a:cubicBezTo>
                  <a:cubicBezTo>
                    <a:pt x="2615" y="1132"/>
                    <a:pt x="2598" y="1156"/>
                    <a:pt x="2577" y="1176"/>
                  </a:cubicBezTo>
                  <a:cubicBezTo>
                    <a:pt x="2577" y="694"/>
                    <a:pt x="2414" y="241"/>
                    <a:pt x="1921" y="17"/>
                  </a:cubicBezTo>
                  <a:cubicBezTo>
                    <a:pt x="1897" y="6"/>
                    <a:pt x="1871" y="1"/>
                    <a:pt x="1846"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318;p57">
              <a:extLst>
                <a:ext uri="{FF2B5EF4-FFF2-40B4-BE49-F238E27FC236}">
                  <a16:creationId xmlns:a16="http://schemas.microsoft.com/office/drawing/2014/main" id="{350AC49E-EDB7-F94E-91C9-3A977EDADC2C}"/>
                </a:ext>
              </a:extLst>
            </p:cNvPr>
            <p:cNvGrpSpPr/>
            <p:nvPr/>
          </p:nvGrpSpPr>
          <p:grpSpPr>
            <a:xfrm rot="-4292331">
              <a:off x="2660654" y="2467670"/>
              <a:ext cx="634306" cy="565757"/>
              <a:chOff x="5121150" y="2573100"/>
              <a:chExt cx="223700" cy="199525"/>
            </a:xfrm>
          </p:grpSpPr>
          <p:sp>
            <p:nvSpPr>
              <p:cNvPr id="28" name="Google Shape;1319;p57">
                <a:extLst>
                  <a:ext uri="{FF2B5EF4-FFF2-40B4-BE49-F238E27FC236}">
                    <a16:creationId xmlns:a16="http://schemas.microsoft.com/office/drawing/2014/main" id="{7B6ABDC9-F194-6649-B1D0-6A0341DBDC9C}"/>
                  </a:ext>
                </a:extLst>
              </p:cNvPr>
              <p:cNvSpPr/>
              <p:nvPr/>
            </p:nvSpPr>
            <p:spPr>
              <a:xfrm>
                <a:off x="5167500" y="2699625"/>
                <a:ext cx="50850" cy="73000"/>
              </a:xfrm>
              <a:custGeom>
                <a:avLst/>
                <a:gdLst/>
                <a:ahLst/>
                <a:cxnLst/>
                <a:rect l="l" t="t" r="r" b="b"/>
                <a:pathLst>
                  <a:path w="2034" h="2920" extrusionOk="0">
                    <a:moveTo>
                      <a:pt x="1858" y="2798"/>
                    </a:moveTo>
                    <a:lnTo>
                      <a:pt x="1858" y="2798"/>
                    </a:lnTo>
                    <a:cubicBezTo>
                      <a:pt x="1854" y="2802"/>
                      <a:pt x="1850" y="2805"/>
                      <a:pt x="1846" y="2809"/>
                    </a:cubicBezTo>
                    <a:lnTo>
                      <a:pt x="1846" y="2809"/>
                    </a:lnTo>
                    <a:cubicBezTo>
                      <a:pt x="1844" y="2818"/>
                      <a:pt x="1843" y="2826"/>
                      <a:pt x="1841" y="2835"/>
                    </a:cubicBezTo>
                    <a:lnTo>
                      <a:pt x="1858" y="2798"/>
                    </a:lnTo>
                    <a:close/>
                    <a:moveTo>
                      <a:pt x="1487" y="1"/>
                    </a:moveTo>
                    <a:lnTo>
                      <a:pt x="1389" y="15"/>
                    </a:lnTo>
                    <a:cubicBezTo>
                      <a:pt x="769" y="654"/>
                      <a:pt x="197" y="1392"/>
                      <a:pt x="7" y="2264"/>
                    </a:cubicBezTo>
                    <a:lnTo>
                      <a:pt x="1" y="2325"/>
                    </a:lnTo>
                    <a:cubicBezTo>
                      <a:pt x="65" y="2437"/>
                      <a:pt x="156" y="2532"/>
                      <a:pt x="259" y="2607"/>
                    </a:cubicBezTo>
                    <a:cubicBezTo>
                      <a:pt x="563" y="2835"/>
                      <a:pt x="950" y="2920"/>
                      <a:pt x="1332" y="2920"/>
                    </a:cubicBezTo>
                    <a:cubicBezTo>
                      <a:pt x="1394" y="2920"/>
                      <a:pt x="1456" y="2918"/>
                      <a:pt x="1518" y="2914"/>
                    </a:cubicBezTo>
                    <a:cubicBezTo>
                      <a:pt x="1634" y="2903"/>
                      <a:pt x="1760" y="2884"/>
                      <a:pt x="1846" y="2809"/>
                    </a:cubicBezTo>
                    <a:lnTo>
                      <a:pt x="1846" y="2809"/>
                    </a:lnTo>
                    <a:cubicBezTo>
                      <a:pt x="2002" y="1966"/>
                      <a:pt x="2034" y="1104"/>
                      <a:pt x="1943" y="252"/>
                    </a:cubicBezTo>
                    <a:cubicBezTo>
                      <a:pt x="1940" y="222"/>
                      <a:pt x="1932" y="188"/>
                      <a:pt x="1912" y="164"/>
                    </a:cubicBezTo>
                    <a:cubicBezTo>
                      <a:pt x="1895" y="137"/>
                      <a:pt x="1861" y="127"/>
                      <a:pt x="1830" y="117"/>
                    </a:cubicBezTo>
                    <a:cubicBezTo>
                      <a:pt x="1719" y="79"/>
                      <a:pt x="1603" y="42"/>
                      <a:pt x="1487" y="1"/>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20;p57">
                <a:extLst>
                  <a:ext uri="{FF2B5EF4-FFF2-40B4-BE49-F238E27FC236}">
                    <a16:creationId xmlns:a16="http://schemas.microsoft.com/office/drawing/2014/main" id="{4BF8A986-DF13-8442-9CE3-02681EDAB29F}"/>
                  </a:ext>
                </a:extLst>
              </p:cNvPr>
              <p:cNvSpPr/>
              <p:nvPr/>
            </p:nvSpPr>
            <p:spPr>
              <a:xfrm>
                <a:off x="5121150" y="2585400"/>
                <a:ext cx="71475" cy="62625"/>
              </a:xfrm>
              <a:custGeom>
                <a:avLst/>
                <a:gdLst/>
                <a:ahLst/>
                <a:cxnLst/>
                <a:rect l="l" t="t" r="r" b="b"/>
                <a:pathLst>
                  <a:path w="2859" h="2505" extrusionOk="0">
                    <a:moveTo>
                      <a:pt x="1160" y="0"/>
                    </a:moveTo>
                    <a:cubicBezTo>
                      <a:pt x="1166" y="6"/>
                      <a:pt x="1172" y="11"/>
                      <a:pt x="1178" y="16"/>
                    </a:cubicBezTo>
                    <a:lnTo>
                      <a:pt x="1178" y="16"/>
                    </a:lnTo>
                    <a:cubicBezTo>
                      <a:pt x="1173" y="16"/>
                      <a:pt x="1168" y="16"/>
                      <a:pt x="1163" y="16"/>
                    </a:cubicBezTo>
                    <a:cubicBezTo>
                      <a:pt x="1053" y="16"/>
                      <a:pt x="950" y="75"/>
                      <a:pt x="857" y="137"/>
                    </a:cubicBezTo>
                    <a:cubicBezTo>
                      <a:pt x="493" y="382"/>
                      <a:pt x="167" y="721"/>
                      <a:pt x="51" y="1147"/>
                    </a:cubicBezTo>
                    <a:cubicBezTo>
                      <a:pt x="17" y="1273"/>
                      <a:pt x="0" y="1406"/>
                      <a:pt x="21" y="1535"/>
                    </a:cubicBezTo>
                    <a:lnTo>
                      <a:pt x="61" y="1579"/>
                    </a:lnTo>
                    <a:cubicBezTo>
                      <a:pt x="748" y="2147"/>
                      <a:pt x="1650" y="2379"/>
                      <a:pt x="2535" y="2505"/>
                    </a:cubicBezTo>
                    <a:lnTo>
                      <a:pt x="2620" y="2453"/>
                    </a:lnTo>
                    <a:cubicBezTo>
                      <a:pt x="2687" y="2351"/>
                      <a:pt x="2753" y="2252"/>
                      <a:pt x="2820" y="2150"/>
                    </a:cubicBezTo>
                    <a:cubicBezTo>
                      <a:pt x="2838" y="2123"/>
                      <a:pt x="2858" y="2097"/>
                      <a:pt x="2858" y="2065"/>
                    </a:cubicBezTo>
                    <a:cubicBezTo>
                      <a:pt x="2858" y="2032"/>
                      <a:pt x="2841" y="2004"/>
                      <a:pt x="2824" y="1974"/>
                    </a:cubicBezTo>
                    <a:cubicBezTo>
                      <a:pt x="2375" y="1246"/>
                      <a:pt x="1817" y="584"/>
                      <a:pt x="1178" y="16"/>
                    </a:cubicBezTo>
                    <a:lnTo>
                      <a:pt x="1178" y="16"/>
                    </a:lnTo>
                    <a:cubicBezTo>
                      <a:pt x="1184" y="16"/>
                      <a:pt x="1191" y="17"/>
                      <a:pt x="1197" y="18"/>
                    </a:cubicBezTo>
                    <a:lnTo>
                      <a:pt x="1160" y="0"/>
                    </a:ln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1;p57">
                <a:extLst>
                  <a:ext uri="{FF2B5EF4-FFF2-40B4-BE49-F238E27FC236}">
                    <a16:creationId xmlns:a16="http://schemas.microsoft.com/office/drawing/2014/main" id="{B2E3E7E9-C4CD-D242-B03E-7048387B7B98}"/>
                  </a:ext>
                </a:extLst>
              </p:cNvPr>
              <p:cNvSpPr/>
              <p:nvPr/>
            </p:nvSpPr>
            <p:spPr>
              <a:xfrm>
                <a:off x="5160675" y="2596650"/>
                <a:ext cx="37625" cy="35450"/>
              </a:xfrm>
              <a:custGeom>
                <a:avLst/>
                <a:gdLst/>
                <a:ahLst/>
                <a:cxnLst/>
                <a:rect l="l" t="t" r="r" b="b"/>
                <a:pathLst>
                  <a:path w="1505" h="1418" extrusionOk="0">
                    <a:moveTo>
                      <a:pt x="732" y="1"/>
                    </a:moveTo>
                    <a:cubicBezTo>
                      <a:pt x="685" y="1"/>
                      <a:pt x="637" y="6"/>
                      <a:pt x="590" y="17"/>
                    </a:cubicBezTo>
                    <a:cubicBezTo>
                      <a:pt x="222" y="102"/>
                      <a:pt x="1" y="480"/>
                      <a:pt x="93" y="860"/>
                    </a:cubicBezTo>
                    <a:cubicBezTo>
                      <a:pt x="170" y="1191"/>
                      <a:pt x="460" y="1417"/>
                      <a:pt x="773" y="1417"/>
                    </a:cubicBezTo>
                    <a:cubicBezTo>
                      <a:pt x="820" y="1417"/>
                      <a:pt x="868" y="1412"/>
                      <a:pt x="916" y="1402"/>
                    </a:cubicBezTo>
                    <a:cubicBezTo>
                      <a:pt x="1280" y="1317"/>
                      <a:pt x="1505" y="939"/>
                      <a:pt x="1413" y="557"/>
                    </a:cubicBezTo>
                    <a:cubicBezTo>
                      <a:pt x="1333" y="227"/>
                      <a:pt x="1045" y="1"/>
                      <a:pt x="73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2;p57">
                <a:extLst>
                  <a:ext uri="{FF2B5EF4-FFF2-40B4-BE49-F238E27FC236}">
                    <a16:creationId xmlns:a16="http://schemas.microsoft.com/office/drawing/2014/main" id="{C432968C-EB88-5846-BBF8-1B58A0294694}"/>
                  </a:ext>
                </a:extLst>
              </p:cNvPr>
              <p:cNvSpPr/>
              <p:nvPr/>
            </p:nvSpPr>
            <p:spPr>
              <a:xfrm>
                <a:off x="5203400" y="2706975"/>
                <a:ext cx="37625" cy="35450"/>
              </a:xfrm>
              <a:custGeom>
                <a:avLst/>
                <a:gdLst/>
                <a:ahLst/>
                <a:cxnLst/>
                <a:rect l="l" t="t" r="r" b="b"/>
                <a:pathLst>
                  <a:path w="1505" h="1418" extrusionOk="0">
                    <a:moveTo>
                      <a:pt x="729" y="0"/>
                    </a:moveTo>
                    <a:cubicBezTo>
                      <a:pt x="682" y="0"/>
                      <a:pt x="634" y="6"/>
                      <a:pt x="585" y="16"/>
                    </a:cubicBezTo>
                    <a:cubicBezTo>
                      <a:pt x="221" y="101"/>
                      <a:pt x="0" y="479"/>
                      <a:pt x="88" y="860"/>
                    </a:cubicBezTo>
                    <a:cubicBezTo>
                      <a:pt x="168" y="1191"/>
                      <a:pt x="459" y="1417"/>
                      <a:pt x="772" y="1417"/>
                    </a:cubicBezTo>
                    <a:cubicBezTo>
                      <a:pt x="820" y="1417"/>
                      <a:pt x="868" y="1412"/>
                      <a:pt x="915" y="1401"/>
                    </a:cubicBezTo>
                    <a:cubicBezTo>
                      <a:pt x="1280" y="1316"/>
                      <a:pt x="1504" y="938"/>
                      <a:pt x="1412" y="558"/>
                    </a:cubicBezTo>
                    <a:cubicBezTo>
                      <a:pt x="1332" y="226"/>
                      <a:pt x="1045" y="0"/>
                      <a:pt x="729" y="0"/>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3;p57">
                <a:extLst>
                  <a:ext uri="{FF2B5EF4-FFF2-40B4-BE49-F238E27FC236}">
                    <a16:creationId xmlns:a16="http://schemas.microsoft.com/office/drawing/2014/main" id="{62F14CB4-9695-9544-83B8-E9C0048FFB51}"/>
                  </a:ext>
                </a:extLst>
              </p:cNvPr>
              <p:cNvSpPr/>
              <p:nvPr/>
            </p:nvSpPr>
            <p:spPr>
              <a:xfrm>
                <a:off x="5162400" y="2579250"/>
                <a:ext cx="182450" cy="141100"/>
              </a:xfrm>
              <a:custGeom>
                <a:avLst/>
                <a:gdLst/>
                <a:ahLst/>
                <a:cxnLst/>
                <a:rect l="l" t="t" r="r" b="b"/>
                <a:pathLst>
                  <a:path w="7298" h="5644" extrusionOk="0">
                    <a:moveTo>
                      <a:pt x="4402" y="1"/>
                    </a:moveTo>
                    <a:cubicBezTo>
                      <a:pt x="4145" y="1"/>
                      <a:pt x="3884" y="39"/>
                      <a:pt x="3627" y="121"/>
                    </a:cubicBezTo>
                    <a:lnTo>
                      <a:pt x="2113" y="600"/>
                    </a:lnTo>
                    <a:cubicBezTo>
                      <a:pt x="759" y="1029"/>
                      <a:pt x="0" y="2489"/>
                      <a:pt x="429" y="3843"/>
                    </a:cubicBezTo>
                    <a:cubicBezTo>
                      <a:pt x="776" y="4940"/>
                      <a:pt x="1800" y="5644"/>
                      <a:pt x="2896" y="5644"/>
                    </a:cubicBezTo>
                    <a:cubicBezTo>
                      <a:pt x="3153" y="5644"/>
                      <a:pt x="3414" y="5605"/>
                      <a:pt x="3671" y="5524"/>
                    </a:cubicBezTo>
                    <a:lnTo>
                      <a:pt x="5189" y="5044"/>
                    </a:lnTo>
                    <a:cubicBezTo>
                      <a:pt x="6543" y="4615"/>
                      <a:pt x="7298" y="3156"/>
                      <a:pt x="6869" y="1801"/>
                    </a:cubicBezTo>
                    <a:cubicBezTo>
                      <a:pt x="6522" y="704"/>
                      <a:pt x="5499" y="1"/>
                      <a:pt x="440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4;p57">
                <a:extLst>
                  <a:ext uri="{FF2B5EF4-FFF2-40B4-BE49-F238E27FC236}">
                    <a16:creationId xmlns:a16="http://schemas.microsoft.com/office/drawing/2014/main" id="{ECC18CE4-467F-114A-8EBF-8A23BC2BF11B}"/>
                  </a:ext>
                </a:extLst>
              </p:cNvPr>
              <p:cNvSpPr/>
              <p:nvPr/>
            </p:nvSpPr>
            <p:spPr>
              <a:xfrm>
                <a:off x="5233325" y="2610875"/>
                <a:ext cx="8025" cy="20050"/>
              </a:xfrm>
              <a:custGeom>
                <a:avLst/>
                <a:gdLst/>
                <a:ahLst/>
                <a:cxnLst/>
                <a:rect l="l" t="t" r="r" b="b"/>
                <a:pathLst>
                  <a:path w="321" h="802" extrusionOk="0">
                    <a:moveTo>
                      <a:pt x="98" y="1"/>
                    </a:moveTo>
                    <a:cubicBezTo>
                      <a:pt x="83" y="1"/>
                      <a:pt x="68" y="4"/>
                      <a:pt x="55" y="13"/>
                    </a:cubicBezTo>
                    <a:cubicBezTo>
                      <a:pt x="14" y="36"/>
                      <a:pt x="4" y="90"/>
                      <a:pt x="28" y="128"/>
                    </a:cubicBezTo>
                    <a:cubicBezTo>
                      <a:pt x="89" y="230"/>
                      <a:pt x="150" y="380"/>
                      <a:pt x="150" y="424"/>
                    </a:cubicBezTo>
                    <a:cubicBezTo>
                      <a:pt x="150" y="503"/>
                      <a:pt x="109" y="580"/>
                      <a:pt x="34" y="659"/>
                    </a:cubicBezTo>
                    <a:cubicBezTo>
                      <a:pt x="1" y="693"/>
                      <a:pt x="1" y="744"/>
                      <a:pt x="34" y="778"/>
                    </a:cubicBezTo>
                    <a:cubicBezTo>
                      <a:pt x="48" y="795"/>
                      <a:pt x="72" y="802"/>
                      <a:pt x="92" y="802"/>
                    </a:cubicBezTo>
                    <a:cubicBezTo>
                      <a:pt x="113" y="802"/>
                      <a:pt x="136" y="795"/>
                      <a:pt x="150" y="778"/>
                    </a:cubicBezTo>
                    <a:cubicBezTo>
                      <a:pt x="262" y="669"/>
                      <a:pt x="317" y="550"/>
                      <a:pt x="317" y="428"/>
                    </a:cubicBezTo>
                    <a:cubicBezTo>
                      <a:pt x="320" y="315"/>
                      <a:pt x="208" y="104"/>
                      <a:pt x="171" y="43"/>
                    </a:cubicBezTo>
                    <a:cubicBezTo>
                      <a:pt x="155" y="16"/>
                      <a:pt x="127" y="1"/>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5;p57">
                <a:extLst>
                  <a:ext uri="{FF2B5EF4-FFF2-40B4-BE49-F238E27FC236}">
                    <a16:creationId xmlns:a16="http://schemas.microsoft.com/office/drawing/2014/main" id="{60545C92-8AAC-EA46-9694-7270E1DC8D6A}"/>
                  </a:ext>
                </a:extLst>
              </p:cNvPr>
              <p:cNvSpPr/>
              <p:nvPr/>
            </p:nvSpPr>
            <p:spPr>
              <a:xfrm>
                <a:off x="5246425" y="2665425"/>
                <a:ext cx="13200" cy="17050"/>
              </a:xfrm>
              <a:custGeom>
                <a:avLst/>
                <a:gdLst/>
                <a:ahLst/>
                <a:cxnLst/>
                <a:rect l="l" t="t" r="r" b="b"/>
                <a:pathLst>
                  <a:path w="528" h="682" extrusionOk="0">
                    <a:moveTo>
                      <a:pt x="84" y="0"/>
                    </a:moveTo>
                    <a:cubicBezTo>
                      <a:pt x="42" y="0"/>
                      <a:pt x="7" y="32"/>
                      <a:pt x="4" y="76"/>
                    </a:cubicBezTo>
                    <a:cubicBezTo>
                      <a:pt x="0" y="120"/>
                      <a:pt x="35" y="161"/>
                      <a:pt x="79" y="168"/>
                    </a:cubicBezTo>
                    <a:cubicBezTo>
                      <a:pt x="228" y="182"/>
                      <a:pt x="273" y="205"/>
                      <a:pt x="307" y="256"/>
                    </a:cubicBezTo>
                    <a:cubicBezTo>
                      <a:pt x="358" y="331"/>
                      <a:pt x="358" y="477"/>
                      <a:pt x="361" y="603"/>
                    </a:cubicBezTo>
                    <a:cubicBezTo>
                      <a:pt x="361" y="651"/>
                      <a:pt x="399" y="681"/>
                      <a:pt x="443" y="681"/>
                    </a:cubicBezTo>
                    <a:cubicBezTo>
                      <a:pt x="490" y="681"/>
                      <a:pt x="528" y="637"/>
                      <a:pt x="528" y="593"/>
                    </a:cubicBezTo>
                    <a:cubicBezTo>
                      <a:pt x="525" y="453"/>
                      <a:pt x="525" y="280"/>
                      <a:pt x="443" y="161"/>
                    </a:cubicBezTo>
                    <a:cubicBezTo>
                      <a:pt x="364" y="45"/>
                      <a:pt x="256" y="15"/>
                      <a:pt x="96" y="1"/>
                    </a:cubicBezTo>
                    <a:cubicBezTo>
                      <a:pt x="92" y="1"/>
                      <a:pt x="88" y="0"/>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6;p57">
                <a:extLst>
                  <a:ext uri="{FF2B5EF4-FFF2-40B4-BE49-F238E27FC236}">
                    <a16:creationId xmlns:a16="http://schemas.microsoft.com/office/drawing/2014/main" id="{0A261C62-25A8-6A43-8AC9-9F9AEDE9B99D}"/>
                  </a:ext>
                </a:extLst>
              </p:cNvPr>
              <p:cNvSpPr/>
              <p:nvPr/>
            </p:nvSpPr>
            <p:spPr>
              <a:xfrm>
                <a:off x="5245325" y="2605025"/>
                <a:ext cx="12350" cy="19350"/>
              </a:xfrm>
              <a:custGeom>
                <a:avLst/>
                <a:gdLst/>
                <a:ahLst/>
                <a:cxnLst/>
                <a:rect l="l" t="t" r="r" b="b"/>
                <a:pathLst>
                  <a:path w="494" h="774" extrusionOk="0">
                    <a:moveTo>
                      <a:pt x="71" y="0"/>
                    </a:moveTo>
                    <a:cubicBezTo>
                      <a:pt x="46" y="0"/>
                      <a:pt x="24" y="16"/>
                      <a:pt x="14" y="38"/>
                    </a:cubicBezTo>
                    <a:cubicBezTo>
                      <a:pt x="0" y="73"/>
                      <a:pt x="17" y="107"/>
                      <a:pt x="52" y="120"/>
                    </a:cubicBezTo>
                    <a:cubicBezTo>
                      <a:pt x="52" y="120"/>
                      <a:pt x="248" y="199"/>
                      <a:pt x="303" y="345"/>
                    </a:cubicBezTo>
                    <a:cubicBezTo>
                      <a:pt x="354" y="495"/>
                      <a:pt x="256" y="679"/>
                      <a:pt x="256" y="682"/>
                    </a:cubicBezTo>
                    <a:cubicBezTo>
                      <a:pt x="239" y="709"/>
                      <a:pt x="248" y="750"/>
                      <a:pt x="279" y="767"/>
                    </a:cubicBezTo>
                    <a:cubicBezTo>
                      <a:pt x="289" y="770"/>
                      <a:pt x="300" y="773"/>
                      <a:pt x="310" y="773"/>
                    </a:cubicBezTo>
                    <a:cubicBezTo>
                      <a:pt x="330" y="773"/>
                      <a:pt x="351" y="764"/>
                      <a:pt x="364" y="743"/>
                    </a:cubicBezTo>
                    <a:cubicBezTo>
                      <a:pt x="368" y="733"/>
                      <a:pt x="493" y="508"/>
                      <a:pt x="419" y="304"/>
                    </a:cubicBezTo>
                    <a:cubicBezTo>
                      <a:pt x="347" y="100"/>
                      <a:pt x="106" y="8"/>
                      <a:pt x="96" y="5"/>
                    </a:cubicBezTo>
                    <a:cubicBezTo>
                      <a:pt x="87" y="2"/>
                      <a:pt x="79"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7;p57">
                <a:extLst>
                  <a:ext uri="{FF2B5EF4-FFF2-40B4-BE49-F238E27FC236}">
                    <a16:creationId xmlns:a16="http://schemas.microsoft.com/office/drawing/2014/main" id="{8252834E-B814-BF46-AA8D-B26A9C30094F}"/>
                  </a:ext>
                </a:extLst>
              </p:cNvPr>
              <p:cNvSpPr/>
              <p:nvPr/>
            </p:nvSpPr>
            <p:spPr>
              <a:xfrm>
                <a:off x="5265050" y="2660000"/>
                <a:ext cx="12275" cy="19325"/>
              </a:xfrm>
              <a:custGeom>
                <a:avLst/>
                <a:gdLst/>
                <a:ahLst/>
                <a:cxnLst/>
                <a:rect l="l" t="t" r="r" b="b"/>
                <a:pathLst>
                  <a:path w="491" h="773" extrusionOk="0">
                    <a:moveTo>
                      <a:pt x="73" y="0"/>
                    </a:moveTo>
                    <a:cubicBezTo>
                      <a:pt x="47" y="0"/>
                      <a:pt x="22" y="15"/>
                      <a:pt x="14" y="41"/>
                    </a:cubicBezTo>
                    <a:cubicBezTo>
                      <a:pt x="1" y="72"/>
                      <a:pt x="18" y="110"/>
                      <a:pt x="48" y="123"/>
                    </a:cubicBezTo>
                    <a:cubicBezTo>
                      <a:pt x="51" y="123"/>
                      <a:pt x="249" y="198"/>
                      <a:pt x="300" y="347"/>
                    </a:cubicBezTo>
                    <a:cubicBezTo>
                      <a:pt x="354" y="497"/>
                      <a:pt x="256" y="681"/>
                      <a:pt x="252" y="681"/>
                    </a:cubicBezTo>
                    <a:cubicBezTo>
                      <a:pt x="235" y="711"/>
                      <a:pt x="246" y="749"/>
                      <a:pt x="276" y="766"/>
                    </a:cubicBezTo>
                    <a:cubicBezTo>
                      <a:pt x="287" y="773"/>
                      <a:pt x="296" y="773"/>
                      <a:pt x="307" y="773"/>
                    </a:cubicBezTo>
                    <a:cubicBezTo>
                      <a:pt x="331" y="773"/>
                      <a:pt x="351" y="763"/>
                      <a:pt x="361" y="742"/>
                    </a:cubicBezTo>
                    <a:cubicBezTo>
                      <a:pt x="368" y="732"/>
                      <a:pt x="491" y="507"/>
                      <a:pt x="419" y="306"/>
                    </a:cubicBezTo>
                    <a:cubicBezTo>
                      <a:pt x="348" y="102"/>
                      <a:pt x="103" y="7"/>
                      <a:pt x="92" y="3"/>
                    </a:cubicBezTo>
                    <a:cubicBezTo>
                      <a:pt x="86" y="1"/>
                      <a:pt x="79"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8;p57">
                <a:extLst>
                  <a:ext uri="{FF2B5EF4-FFF2-40B4-BE49-F238E27FC236}">
                    <a16:creationId xmlns:a16="http://schemas.microsoft.com/office/drawing/2014/main" id="{2F2D45F7-F766-534B-9E90-7180153BB74B}"/>
                  </a:ext>
                </a:extLst>
              </p:cNvPr>
              <p:cNvSpPr/>
              <p:nvPr/>
            </p:nvSpPr>
            <p:spPr>
              <a:xfrm>
                <a:off x="5228050" y="2640625"/>
                <a:ext cx="33625" cy="12500"/>
              </a:xfrm>
              <a:custGeom>
                <a:avLst/>
                <a:gdLst/>
                <a:ahLst/>
                <a:cxnLst/>
                <a:rect l="l" t="t" r="r" b="b"/>
                <a:pathLst>
                  <a:path w="1345" h="500" extrusionOk="0">
                    <a:moveTo>
                      <a:pt x="1300" y="1"/>
                    </a:moveTo>
                    <a:cubicBezTo>
                      <a:pt x="1296" y="1"/>
                      <a:pt x="1291" y="1"/>
                      <a:pt x="1286" y="3"/>
                    </a:cubicBezTo>
                    <a:cubicBezTo>
                      <a:pt x="1181" y="34"/>
                      <a:pt x="1069" y="61"/>
                      <a:pt x="960" y="92"/>
                    </a:cubicBezTo>
                    <a:cubicBezTo>
                      <a:pt x="589" y="186"/>
                      <a:pt x="242" y="279"/>
                      <a:pt x="28" y="422"/>
                    </a:cubicBezTo>
                    <a:cubicBezTo>
                      <a:pt x="8" y="435"/>
                      <a:pt x="0" y="459"/>
                      <a:pt x="14" y="480"/>
                    </a:cubicBezTo>
                    <a:cubicBezTo>
                      <a:pt x="24" y="493"/>
                      <a:pt x="35" y="500"/>
                      <a:pt x="49" y="500"/>
                    </a:cubicBezTo>
                    <a:cubicBezTo>
                      <a:pt x="58" y="500"/>
                      <a:pt x="65" y="497"/>
                      <a:pt x="72" y="489"/>
                    </a:cubicBezTo>
                    <a:cubicBezTo>
                      <a:pt x="276" y="354"/>
                      <a:pt x="633" y="261"/>
                      <a:pt x="980" y="170"/>
                    </a:cubicBezTo>
                    <a:cubicBezTo>
                      <a:pt x="1093" y="142"/>
                      <a:pt x="1202" y="112"/>
                      <a:pt x="1310" y="81"/>
                    </a:cubicBezTo>
                    <a:cubicBezTo>
                      <a:pt x="1335" y="74"/>
                      <a:pt x="1344" y="51"/>
                      <a:pt x="1341" y="30"/>
                    </a:cubicBezTo>
                    <a:cubicBezTo>
                      <a:pt x="1336" y="11"/>
                      <a:pt x="1319"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29;p57">
                <a:extLst>
                  <a:ext uri="{FF2B5EF4-FFF2-40B4-BE49-F238E27FC236}">
                    <a16:creationId xmlns:a16="http://schemas.microsoft.com/office/drawing/2014/main" id="{18837170-592C-7C4F-BC78-5DD478A064D3}"/>
                  </a:ext>
                </a:extLst>
              </p:cNvPr>
              <p:cNvSpPr/>
              <p:nvPr/>
            </p:nvSpPr>
            <p:spPr>
              <a:xfrm>
                <a:off x="5209950" y="2646575"/>
                <a:ext cx="12850" cy="18450"/>
              </a:xfrm>
              <a:custGeom>
                <a:avLst/>
                <a:gdLst/>
                <a:ahLst/>
                <a:cxnLst/>
                <a:rect l="l" t="t" r="r" b="b"/>
                <a:pathLst>
                  <a:path w="514" h="738" extrusionOk="0">
                    <a:moveTo>
                      <a:pt x="273" y="0"/>
                    </a:moveTo>
                    <a:cubicBezTo>
                      <a:pt x="263" y="0"/>
                      <a:pt x="253" y="4"/>
                      <a:pt x="245" y="10"/>
                    </a:cubicBezTo>
                    <a:cubicBezTo>
                      <a:pt x="234" y="20"/>
                      <a:pt x="0" y="231"/>
                      <a:pt x="54" y="438"/>
                    </a:cubicBezTo>
                    <a:cubicBezTo>
                      <a:pt x="109" y="642"/>
                      <a:pt x="442" y="735"/>
                      <a:pt x="459" y="738"/>
                    </a:cubicBezTo>
                    <a:lnTo>
                      <a:pt x="470" y="738"/>
                    </a:lnTo>
                    <a:cubicBezTo>
                      <a:pt x="487" y="738"/>
                      <a:pt x="503" y="728"/>
                      <a:pt x="510" y="708"/>
                    </a:cubicBezTo>
                    <a:cubicBezTo>
                      <a:pt x="514" y="683"/>
                      <a:pt x="500" y="663"/>
                      <a:pt x="479" y="656"/>
                    </a:cubicBezTo>
                    <a:cubicBezTo>
                      <a:pt x="395" y="633"/>
                      <a:pt x="170" y="548"/>
                      <a:pt x="132" y="415"/>
                    </a:cubicBezTo>
                    <a:cubicBezTo>
                      <a:pt x="92" y="259"/>
                      <a:pt x="296" y="75"/>
                      <a:pt x="299" y="75"/>
                    </a:cubicBezTo>
                    <a:cubicBezTo>
                      <a:pt x="316" y="58"/>
                      <a:pt x="319" y="30"/>
                      <a:pt x="303" y="14"/>
                    </a:cubicBezTo>
                    <a:cubicBezTo>
                      <a:pt x="296" y="5"/>
                      <a:pt x="285" y="0"/>
                      <a:pt x="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0;p57">
                <a:extLst>
                  <a:ext uri="{FF2B5EF4-FFF2-40B4-BE49-F238E27FC236}">
                    <a16:creationId xmlns:a16="http://schemas.microsoft.com/office/drawing/2014/main" id="{C686B872-18D1-D84A-97D3-4D3DF13FD611}"/>
                  </a:ext>
                </a:extLst>
              </p:cNvPr>
              <p:cNvSpPr/>
              <p:nvPr/>
            </p:nvSpPr>
            <p:spPr>
              <a:xfrm>
                <a:off x="5189600" y="2573100"/>
                <a:ext cx="151100" cy="152825"/>
              </a:xfrm>
              <a:custGeom>
                <a:avLst/>
                <a:gdLst/>
                <a:ahLst/>
                <a:cxnLst/>
                <a:rect l="l" t="t" r="r" b="b"/>
                <a:pathLst>
                  <a:path w="6044" h="6113" extrusionOk="0">
                    <a:moveTo>
                      <a:pt x="3404" y="0"/>
                    </a:moveTo>
                    <a:cubicBezTo>
                      <a:pt x="3352" y="0"/>
                      <a:pt x="3303" y="2"/>
                      <a:pt x="3256" y="6"/>
                    </a:cubicBezTo>
                    <a:cubicBezTo>
                      <a:pt x="2879" y="37"/>
                      <a:pt x="2501" y="67"/>
                      <a:pt x="2138" y="159"/>
                    </a:cubicBezTo>
                    <a:cubicBezTo>
                      <a:pt x="1885" y="227"/>
                      <a:pt x="1627" y="285"/>
                      <a:pt x="1389" y="387"/>
                    </a:cubicBezTo>
                    <a:cubicBezTo>
                      <a:pt x="1086" y="513"/>
                      <a:pt x="756" y="714"/>
                      <a:pt x="484" y="894"/>
                    </a:cubicBezTo>
                    <a:cubicBezTo>
                      <a:pt x="133" y="1119"/>
                      <a:pt x="1" y="1697"/>
                      <a:pt x="28" y="2010"/>
                    </a:cubicBezTo>
                    <a:cubicBezTo>
                      <a:pt x="358" y="1622"/>
                      <a:pt x="538" y="1364"/>
                      <a:pt x="786" y="1173"/>
                    </a:cubicBezTo>
                    <a:cubicBezTo>
                      <a:pt x="1076" y="952"/>
                      <a:pt x="1399" y="819"/>
                      <a:pt x="1705" y="761"/>
                    </a:cubicBezTo>
                    <a:cubicBezTo>
                      <a:pt x="1890" y="727"/>
                      <a:pt x="2133" y="707"/>
                      <a:pt x="2363" y="707"/>
                    </a:cubicBezTo>
                    <a:cubicBezTo>
                      <a:pt x="2714" y="707"/>
                      <a:pt x="3034" y="755"/>
                      <a:pt x="3069" y="880"/>
                    </a:cubicBezTo>
                    <a:cubicBezTo>
                      <a:pt x="3206" y="1306"/>
                      <a:pt x="3342" y="1731"/>
                      <a:pt x="3474" y="2157"/>
                    </a:cubicBezTo>
                    <a:cubicBezTo>
                      <a:pt x="3754" y="3038"/>
                      <a:pt x="4032" y="3922"/>
                      <a:pt x="4223" y="4827"/>
                    </a:cubicBezTo>
                    <a:cubicBezTo>
                      <a:pt x="4203" y="4977"/>
                      <a:pt x="2893" y="5334"/>
                      <a:pt x="2182" y="5511"/>
                    </a:cubicBezTo>
                    <a:cubicBezTo>
                      <a:pt x="2038" y="5547"/>
                      <a:pt x="1882" y="5578"/>
                      <a:pt x="1732" y="5578"/>
                    </a:cubicBezTo>
                    <a:cubicBezTo>
                      <a:pt x="1568" y="5578"/>
                      <a:pt x="1411" y="5540"/>
                      <a:pt x="1290" y="5429"/>
                    </a:cubicBezTo>
                    <a:lnTo>
                      <a:pt x="1249" y="5392"/>
                    </a:lnTo>
                    <a:lnTo>
                      <a:pt x="1249" y="5392"/>
                    </a:lnTo>
                    <a:cubicBezTo>
                      <a:pt x="1444" y="5834"/>
                      <a:pt x="1940" y="6083"/>
                      <a:pt x="2424" y="6109"/>
                    </a:cubicBezTo>
                    <a:cubicBezTo>
                      <a:pt x="2462" y="6112"/>
                      <a:pt x="2500" y="6113"/>
                      <a:pt x="2538" y="6113"/>
                    </a:cubicBezTo>
                    <a:cubicBezTo>
                      <a:pt x="2981" y="6113"/>
                      <a:pt x="3412" y="5970"/>
                      <a:pt x="3832" y="5817"/>
                    </a:cubicBezTo>
                    <a:cubicBezTo>
                      <a:pt x="4298" y="5647"/>
                      <a:pt x="4542" y="5535"/>
                      <a:pt x="4917" y="5208"/>
                    </a:cubicBezTo>
                    <a:cubicBezTo>
                      <a:pt x="5373" y="4806"/>
                      <a:pt x="5553" y="4599"/>
                      <a:pt x="5731" y="4133"/>
                    </a:cubicBezTo>
                    <a:cubicBezTo>
                      <a:pt x="5921" y="3647"/>
                      <a:pt x="6043" y="3238"/>
                      <a:pt x="5971" y="2718"/>
                    </a:cubicBezTo>
                    <a:cubicBezTo>
                      <a:pt x="5877" y="2023"/>
                      <a:pt x="5652" y="1442"/>
                      <a:pt x="5356" y="1009"/>
                    </a:cubicBezTo>
                    <a:cubicBezTo>
                      <a:pt x="5032" y="544"/>
                      <a:pt x="4839" y="407"/>
                      <a:pt x="4294" y="163"/>
                    </a:cubicBezTo>
                    <a:cubicBezTo>
                      <a:pt x="4058" y="56"/>
                      <a:pt x="3694" y="0"/>
                      <a:pt x="3404" y="0"/>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802;p47">
            <a:extLst>
              <a:ext uri="{FF2B5EF4-FFF2-40B4-BE49-F238E27FC236}">
                <a16:creationId xmlns:a16="http://schemas.microsoft.com/office/drawing/2014/main" id="{5304E3D9-1D83-6B46-9D05-2AE425E65F43}"/>
              </a:ext>
            </a:extLst>
          </p:cNvPr>
          <p:cNvSpPr txBox="1">
            <a:spLocks/>
          </p:cNvSpPr>
          <p:nvPr/>
        </p:nvSpPr>
        <p:spPr>
          <a:xfrm>
            <a:off x="2376649" y="1216335"/>
            <a:ext cx="3484665" cy="91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9600"/>
              <a:buFont typeface="Black Han Sans"/>
              <a:buNone/>
              <a:defRPr sz="9600" b="0" i="0" u="none" strike="noStrike" cap="none">
                <a:solidFill>
                  <a:schemeClr val="accent4"/>
                </a:solidFill>
                <a:latin typeface="Black Han Sans"/>
                <a:ea typeface="Black Han Sans"/>
                <a:cs typeface="Black Han Sans"/>
                <a:sym typeface="Black Han Sans"/>
              </a:defRPr>
            </a:lvl1pPr>
            <a:lvl2pPr marR="0" lvl="1"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2pPr>
            <a:lvl3pPr marR="0" lvl="2"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3pPr>
            <a:lvl4pPr marR="0" lvl="3"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4pPr>
            <a:lvl5pPr marR="0" lvl="4"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5pPr>
            <a:lvl6pPr marR="0" lvl="5"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6pPr>
            <a:lvl7pPr marR="0" lvl="6"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7pPr>
            <a:lvl8pPr marR="0" lvl="7"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8pPr>
            <a:lvl9pPr marR="0" lvl="8"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9pPr>
          </a:lstStyle>
          <a:p>
            <a:r>
              <a:rPr lang="en" sz="3200" dirty="0"/>
              <a:t>Model Selection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5"/>
        <p:cNvGrpSpPr/>
        <p:nvPr/>
      </p:nvGrpSpPr>
      <p:grpSpPr>
        <a:xfrm>
          <a:off x="0" y="0"/>
          <a:ext cx="0" cy="0"/>
          <a:chOff x="0" y="0"/>
          <a:chExt cx="0" cy="0"/>
        </a:xfrm>
      </p:grpSpPr>
      <p:sp>
        <p:nvSpPr>
          <p:cNvPr id="766" name="Google Shape;766;p4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pic>
        <p:nvPicPr>
          <p:cNvPr id="38" name="Picture 37">
            <a:extLst>
              <a:ext uri="{FF2B5EF4-FFF2-40B4-BE49-F238E27FC236}">
                <a16:creationId xmlns:a16="http://schemas.microsoft.com/office/drawing/2014/main" id="{38150D90-FB4D-9E47-B233-C31B09521312}"/>
              </a:ext>
            </a:extLst>
          </p:cNvPr>
          <p:cNvPicPr>
            <a:picLocks noChangeAspect="1"/>
          </p:cNvPicPr>
          <p:nvPr/>
        </p:nvPicPr>
        <p:blipFill>
          <a:blip r:embed="rId3"/>
          <a:stretch>
            <a:fillRect/>
          </a:stretch>
        </p:blipFill>
        <p:spPr>
          <a:xfrm>
            <a:off x="713851" y="1486333"/>
            <a:ext cx="3679730" cy="1822002"/>
          </a:xfrm>
          <a:prstGeom prst="rect">
            <a:avLst/>
          </a:prstGeom>
        </p:spPr>
      </p:pic>
      <p:sp>
        <p:nvSpPr>
          <p:cNvPr id="59" name="Google Shape;569;p38">
            <a:extLst>
              <a:ext uri="{FF2B5EF4-FFF2-40B4-BE49-F238E27FC236}">
                <a16:creationId xmlns:a16="http://schemas.microsoft.com/office/drawing/2014/main" id="{8B05EC73-5F0B-804E-9CFF-CE9E92144F78}"/>
              </a:ext>
            </a:extLst>
          </p:cNvPr>
          <p:cNvSpPr txBox="1">
            <a:spLocks noGrp="1"/>
          </p:cNvSpPr>
          <p:nvPr>
            <p:ph type="subTitle" idx="1"/>
          </p:nvPr>
        </p:nvSpPr>
        <p:spPr>
          <a:xfrm>
            <a:off x="713850" y="1028994"/>
            <a:ext cx="2285828"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XGBoost</a:t>
            </a:r>
            <a:r>
              <a:rPr lang="en" dirty="0"/>
              <a:t> Plot Importance</a:t>
            </a:r>
            <a:endParaRPr dirty="0"/>
          </a:p>
        </p:txBody>
      </p:sp>
      <p:pic>
        <p:nvPicPr>
          <p:cNvPr id="39" name="Picture 38">
            <a:extLst>
              <a:ext uri="{FF2B5EF4-FFF2-40B4-BE49-F238E27FC236}">
                <a16:creationId xmlns:a16="http://schemas.microsoft.com/office/drawing/2014/main" id="{9A2E7DA9-2F4C-BA48-8E2A-D2C9372E97D8}"/>
              </a:ext>
            </a:extLst>
          </p:cNvPr>
          <p:cNvPicPr>
            <a:picLocks noChangeAspect="1"/>
          </p:cNvPicPr>
          <p:nvPr/>
        </p:nvPicPr>
        <p:blipFill>
          <a:blip r:embed="rId4"/>
          <a:stretch>
            <a:fillRect/>
          </a:stretch>
        </p:blipFill>
        <p:spPr>
          <a:xfrm>
            <a:off x="4572000" y="1442039"/>
            <a:ext cx="4147014" cy="1910589"/>
          </a:xfrm>
          <a:prstGeom prst="rect">
            <a:avLst/>
          </a:prstGeom>
        </p:spPr>
      </p:pic>
      <p:sp>
        <p:nvSpPr>
          <p:cNvPr id="61" name="Google Shape;569;p38">
            <a:extLst>
              <a:ext uri="{FF2B5EF4-FFF2-40B4-BE49-F238E27FC236}">
                <a16:creationId xmlns:a16="http://schemas.microsoft.com/office/drawing/2014/main" id="{38A7E7F1-25C4-DE44-A097-8E0CFD9A2EB5}"/>
              </a:ext>
            </a:extLst>
          </p:cNvPr>
          <p:cNvSpPr txBox="1">
            <a:spLocks/>
          </p:cNvSpPr>
          <p:nvPr/>
        </p:nvSpPr>
        <p:spPr>
          <a:xfrm>
            <a:off x="4572000" y="1028994"/>
            <a:ext cx="3111190" cy="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Lato"/>
              <a:buNone/>
              <a:defRPr sz="14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Random Forest Feature Importance</a:t>
            </a:r>
          </a:p>
        </p:txBody>
      </p:sp>
      <p:sp>
        <p:nvSpPr>
          <p:cNvPr id="3" name="Rounded Rectangle 2">
            <a:extLst>
              <a:ext uri="{FF2B5EF4-FFF2-40B4-BE49-F238E27FC236}">
                <a16:creationId xmlns:a16="http://schemas.microsoft.com/office/drawing/2014/main" id="{3E79C97C-76DE-B548-9159-32E914EE8DA9}"/>
              </a:ext>
            </a:extLst>
          </p:cNvPr>
          <p:cNvSpPr/>
          <p:nvPr/>
        </p:nvSpPr>
        <p:spPr>
          <a:xfrm>
            <a:off x="1188720" y="3556807"/>
            <a:ext cx="6715760" cy="1370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Depending on the which ML models used, different features might have different weights. </a:t>
            </a:r>
          </a:p>
          <a:p>
            <a:r>
              <a:rPr lang="en-US" dirty="0">
                <a:solidFill>
                  <a:schemeClr val="tx1"/>
                </a:solidFill>
              </a:rPr>
              <a:t>Look at both top 5 weights and conduct further investigations. Try to reverse engineer factors such as </a:t>
            </a:r>
            <a:r>
              <a:rPr lang="en-US" dirty="0" err="1">
                <a:solidFill>
                  <a:schemeClr val="tx1"/>
                </a:solidFill>
              </a:rPr>
              <a:t>released_year</a:t>
            </a:r>
            <a:r>
              <a:rPr lang="en-US" dirty="0">
                <a:solidFill>
                  <a:schemeClr val="tx1"/>
                </a:solidFill>
              </a:rPr>
              <a:t> to see how to exploit those factors to increase number of installs </a:t>
            </a:r>
            <a:r>
              <a:rPr lang="en-US">
                <a:solidFill>
                  <a:schemeClr val="tx1"/>
                </a:solidFill>
              </a:rPr>
              <a:t>for your app.</a:t>
            </a:r>
            <a:endParaRPr lang="en-US" b="1" i="1" dirty="0">
              <a:solidFill>
                <a:schemeClr val="tx1"/>
              </a:solidFill>
            </a:endParaRPr>
          </a:p>
        </p:txBody>
      </p:sp>
      <p:sp>
        <p:nvSpPr>
          <p:cNvPr id="9" name="Oval 8">
            <a:extLst>
              <a:ext uri="{FF2B5EF4-FFF2-40B4-BE49-F238E27FC236}">
                <a16:creationId xmlns:a16="http://schemas.microsoft.com/office/drawing/2014/main" id="{E5366A49-F918-EE44-9981-87174B59E950}"/>
              </a:ext>
            </a:extLst>
          </p:cNvPr>
          <p:cNvSpPr/>
          <p:nvPr/>
        </p:nvSpPr>
        <p:spPr>
          <a:xfrm>
            <a:off x="763133" y="1351279"/>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C020160-1042-1A4C-BC38-44F480D3D478}"/>
              </a:ext>
            </a:extLst>
          </p:cNvPr>
          <p:cNvSpPr/>
          <p:nvPr/>
        </p:nvSpPr>
        <p:spPr>
          <a:xfrm>
            <a:off x="4701138" y="1307844"/>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D159CF4E-650A-074D-A228-9532773F74F0}"/>
              </a:ext>
            </a:extLst>
          </p:cNvPr>
          <p:cNvSpPr/>
          <p:nvPr/>
        </p:nvSpPr>
        <p:spPr>
          <a:xfrm>
            <a:off x="3773220" y="63825"/>
            <a:ext cx="5035500" cy="1015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Top 5 </a:t>
            </a:r>
            <a:r>
              <a:rPr lang="en-US" sz="1200" dirty="0" err="1">
                <a:solidFill>
                  <a:schemeClr val="tx1"/>
                </a:solidFill>
              </a:rPr>
              <a:t>XGBoost</a:t>
            </a:r>
            <a:r>
              <a:rPr lang="en-US" sz="1200" dirty="0">
                <a:solidFill>
                  <a:schemeClr val="tx1"/>
                </a:solidFill>
              </a:rPr>
              <a:t>: </a:t>
            </a:r>
            <a:r>
              <a:rPr lang="en-US" sz="1200" b="1" i="1" dirty="0" err="1">
                <a:solidFill>
                  <a:schemeClr val="tx1"/>
                </a:solidFill>
              </a:rPr>
              <a:t>release_last_update_difference</a:t>
            </a:r>
            <a:r>
              <a:rPr lang="en-US" sz="1200" b="1" i="1" dirty="0">
                <a:solidFill>
                  <a:schemeClr val="tx1"/>
                </a:solidFill>
              </a:rPr>
              <a:t>, </a:t>
            </a:r>
            <a:r>
              <a:rPr lang="en-US" sz="1200" b="1" i="1" dirty="0" err="1">
                <a:solidFill>
                  <a:schemeClr val="tx1"/>
                </a:solidFill>
              </a:rPr>
              <a:t>released_year</a:t>
            </a:r>
            <a:r>
              <a:rPr lang="en-US" sz="1200" b="1" i="1" dirty="0">
                <a:solidFill>
                  <a:schemeClr val="tx1"/>
                </a:solidFill>
              </a:rPr>
              <a:t>, </a:t>
            </a:r>
            <a:r>
              <a:rPr lang="en-US" sz="1200" b="1" i="1" dirty="0" err="1">
                <a:solidFill>
                  <a:schemeClr val="tx1"/>
                </a:solidFill>
              </a:rPr>
              <a:t>developer_id_count</a:t>
            </a:r>
            <a:r>
              <a:rPr lang="en-US" sz="1200" b="1" i="1" dirty="0">
                <a:solidFill>
                  <a:schemeClr val="tx1"/>
                </a:solidFill>
              </a:rPr>
              <a:t>, </a:t>
            </a:r>
            <a:r>
              <a:rPr lang="en-US" sz="1200" b="1" i="1" dirty="0" err="1">
                <a:solidFill>
                  <a:schemeClr val="tx1"/>
                </a:solidFill>
              </a:rPr>
              <a:t>Ad_Supported</a:t>
            </a:r>
            <a:r>
              <a:rPr lang="en-US" sz="1200" b="1" i="1" dirty="0">
                <a:solidFill>
                  <a:schemeClr val="tx1"/>
                </a:solidFill>
              </a:rPr>
              <a:t>, </a:t>
            </a:r>
            <a:r>
              <a:rPr lang="en-US" sz="1200" b="1" i="1" dirty="0" err="1">
                <a:solidFill>
                  <a:schemeClr val="tx1"/>
                </a:solidFill>
              </a:rPr>
              <a:t>version_code</a:t>
            </a:r>
            <a:r>
              <a:rPr lang="en-US" sz="1200" dirty="0">
                <a:solidFill>
                  <a:schemeClr val="tx1"/>
                </a:solidFill>
              </a:rPr>
              <a:t>. </a:t>
            </a:r>
          </a:p>
          <a:p>
            <a:r>
              <a:rPr lang="en-US" sz="1200" dirty="0">
                <a:solidFill>
                  <a:schemeClr val="tx1"/>
                </a:solidFill>
              </a:rPr>
              <a:t>Top 5 Random Forest: </a:t>
            </a:r>
            <a:r>
              <a:rPr lang="en-US" sz="1200" b="1" i="1" dirty="0" err="1">
                <a:solidFill>
                  <a:schemeClr val="tx1"/>
                </a:solidFill>
              </a:rPr>
              <a:t>rating_count_code</a:t>
            </a:r>
            <a:r>
              <a:rPr lang="en-US" sz="1200" b="1" i="1" dirty="0">
                <a:solidFill>
                  <a:schemeClr val="tx1"/>
                </a:solidFill>
              </a:rPr>
              <a:t>, </a:t>
            </a:r>
            <a:r>
              <a:rPr lang="en-US" sz="1200" b="1" i="1" dirty="0" err="1">
                <a:solidFill>
                  <a:schemeClr val="tx1"/>
                </a:solidFill>
              </a:rPr>
              <a:t>release_last_update_difference</a:t>
            </a:r>
            <a:r>
              <a:rPr lang="en-US" sz="1200" b="1" i="1" dirty="0">
                <a:solidFill>
                  <a:schemeClr val="tx1"/>
                </a:solidFill>
              </a:rPr>
              <a:t>, </a:t>
            </a:r>
            <a:r>
              <a:rPr lang="en-US" sz="1200" b="1" i="1" dirty="0" err="1">
                <a:solidFill>
                  <a:schemeClr val="tx1"/>
                </a:solidFill>
              </a:rPr>
              <a:t>released_date</a:t>
            </a:r>
            <a:r>
              <a:rPr lang="en-US" sz="1200" b="1" i="1" dirty="0">
                <a:solidFill>
                  <a:schemeClr val="tx1"/>
                </a:solidFill>
              </a:rPr>
              <a:t>, </a:t>
            </a:r>
            <a:r>
              <a:rPr lang="en-US" sz="1200" b="1" i="1" dirty="0" err="1">
                <a:solidFill>
                  <a:schemeClr val="tx1"/>
                </a:solidFill>
              </a:rPr>
              <a:t>rating_code</a:t>
            </a:r>
            <a:r>
              <a:rPr lang="en-US" sz="1200" b="1" i="1" dirty="0">
                <a:solidFill>
                  <a:schemeClr val="tx1"/>
                </a:solidFill>
              </a:rPr>
              <a:t>, </a:t>
            </a:r>
            <a:r>
              <a:rPr lang="en-US" sz="1200" b="1" i="1" dirty="0" err="1">
                <a:solidFill>
                  <a:schemeClr val="tx1"/>
                </a:solidFill>
              </a:rPr>
              <a:t>released_month</a:t>
            </a:r>
            <a:endParaRPr lang="en-US" sz="1200" b="1" i="1"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9"/>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587" name="Google Shape;587;p39"/>
          <p:cNvSpPr txBox="1">
            <a:spLocks noGrp="1"/>
          </p:cNvSpPr>
          <p:nvPr>
            <p:ph type="subTitle" idx="1"/>
          </p:nvPr>
        </p:nvSpPr>
        <p:spPr>
          <a:xfrm>
            <a:off x="791908" y="1369650"/>
            <a:ext cx="5909995" cy="342675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t>The dataset is quite complex with many categorical data therefore many features(X) requires encoding before it can fit into ML model. The encoding process might not bring good result if it is not done correctly.</a:t>
            </a:r>
          </a:p>
          <a:p>
            <a:pPr marL="285750" lvl="0" indent="-285750">
              <a:buFont typeface="Arial" panose="020B0604020202020204" pitchFamily="34" charset="0"/>
              <a:buChar char="•"/>
            </a:pPr>
            <a:r>
              <a:rPr lang="en-US" dirty="0"/>
              <a:t>Imbalanced data for the labels (y) so requires adjustment to prevent overfitting</a:t>
            </a:r>
          </a:p>
          <a:p>
            <a:pPr marL="742950" lvl="1" indent="-285750">
              <a:buFont typeface="Arial" panose="020B0604020202020204" pitchFamily="34" charset="0"/>
              <a:buChar char="•"/>
            </a:pPr>
            <a:r>
              <a:rPr lang="en-US" dirty="0"/>
              <a:t>Stratify dataset during train test validation step</a:t>
            </a:r>
          </a:p>
          <a:p>
            <a:pPr marL="742950" lvl="1" indent="-285750">
              <a:buFont typeface="Arial" panose="020B0604020202020204" pitchFamily="34" charset="0"/>
              <a:buChar char="•"/>
            </a:pPr>
            <a:r>
              <a:rPr lang="en-US" dirty="0"/>
              <a:t>Adjust class weights in the model</a:t>
            </a:r>
          </a:p>
          <a:p>
            <a:pPr marL="742950" lvl="1" indent="-285750">
              <a:buFont typeface="Arial" panose="020B0604020202020204" pitchFamily="34" charset="0"/>
              <a:buChar char="•"/>
            </a:pPr>
            <a:r>
              <a:rPr lang="en-US" dirty="0"/>
              <a:t>Use boosting algorithm</a:t>
            </a:r>
          </a:p>
          <a:p>
            <a:pPr marL="285750" indent="-285750">
              <a:buFont typeface="Arial" panose="020B0604020202020204" pitchFamily="34" charset="0"/>
              <a:buChar char="•"/>
            </a:pPr>
            <a:r>
              <a:rPr lang="en-US" dirty="0"/>
              <a:t>Prediction f1-score is not good for the middles class (1 and 2) </a:t>
            </a:r>
          </a:p>
          <a:p>
            <a:pPr marL="285750" indent="-285750">
              <a:buFont typeface="Arial" panose="020B0604020202020204" pitchFamily="34" charset="0"/>
              <a:buChar char="•"/>
            </a:pPr>
            <a:r>
              <a:rPr lang="en-US" dirty="0"/>
              <a:t>Parameter Tuning takes at least a few hours and does not yield significantly good result</a:t>
            </a:r>
          </a:p>
          <a:p>
            <a:pPr marL="0" lvl="0" indent="0" algn="l" rtl="0">
              <a:spcBef>
                <a:spcPts val="0"/>
              </a:spcBef>
              <a:spcAft>
                <a:spcPts val="0"/>
              </a:spcAft>
              <a:buNone/>
            </a:pPr>
            <a:endParaRPr dirty="0"/>
          </a:p>
        </p:txBody>
      </p:sp>
      <p:grpSp>
        <p:nvGrpSpPr>
          <p:cNvPr id="59" name="Google Shape;1170;p57">
            <a:extLst>
              <a:ext uri="{FF2B5EF4-FFF2-40B4-BE49-F238E27FC236}">
                <a16:creationId xmlns:a16="http://schemas.microsoft.com/office/drawing/2014/main" id="{548AB59A-D883-1344-98FF-9A484C382BEF}"/>
              </a:ext>
            </a:extLst>
          </p:cNvPr>
          <p:cNvGrpSpPr/>
          <p:nvPr/>
        </p:nvGrpSpPr>
        <p:grpSpPr>
          <a:xfrm>
            <a:off x="6701904" y="3262692"/>
            <a:ext cx="2158309" cy="1667323"/>
            <a:chOff x="1168425" y="2688550"/>
            <a:chExt cx="1791425" cy="1383900"/>
          </a:xfrm>
        </p:grpSpPr>
        <p:sp>
          <p:nvSpPr>
            <p:cNvPr id="60" name="Google Shape;1171;p57">
              <a:extLst>
                <a:ext uri="{FF2B5EF4-FFF2-40B4-BE49-F238E27FC236}">
                  <a16:creationId xmlns:a16="http://schemas.microsoft.com/office/drawing/2014/main" id="{67A4D600-2535-9A41-8063-A9B8B8D5603B}"/>
                </a:ext>
              </a:extLst>
            </p:cNvPr>
            <p:cNvSpPr/>
            <p:nvPr/>
          </p:nvSpPr>
          <p:spPr>
            <a:xfrm>
              <a:off x="1168425" y="3769700"/>
              <a:ext cx="1791425" cy="302750"/>
            </a:xfrm>
            <a:custGeom>
              <a:avLst/>
              <a:gdLst/>
              <a:ahLst/>
              <a:cxnLst/>
              <a:rect l="l" t="t" r="r" b="b"/>
              <a:pathLst>
                <a:path w="71657" h="12110" extrusionOk="0">
                  <a:moveTo>
                    <a:pt x="0" y="1"/>
                  </a:moveTo>
                  <a:lnTo>
                    <a:pt x="0" y="12110"/>
                  </a:lnTo>
                  <a:lnTo>
                    <a:pt x="71657" y="12110"/>
                  </a:lnTo>
                  <a:lnTo>
                    <a:pt x="716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2;p57">
              <a:extLst>
                <a:ext uri="{FF2B5EF4-FFF2-40B4-BE49-F238E27FC236}">
                  <a16:creationId xmlns:a16="http://schemas.microsoft.com/office/drawing/2014/main" id="{06BA8A6C-2158-3745-8753-FE0058DCDE88}"/>
                </a:ext>
              </a:extLst>
            </p:cNvPr>
            <p:cNvSpPr/>
            <p:nvPr/>
          </p:nvSpPr>
          <p:spPr>
            <a:xfrm>
              <a:off x="1948850" y="3226125"/>
              <a:ext cx="957150" cy="616725"/>
            </a:xfrm>
            <a:custGeom>
              <a:avLst/>
              <a:gdLst/>
              <a:ahLst/>
              <a:cxnLst/>
              <a:rect l="l" t="t" r="r" b="b"/>
              <a:pathLst>
                <a:path w="38286" h="24669" extrusionOk="0">
                  <a:moveTo>
                    <a:pt x="19582" y="1"/>
                  </a:moveTo>
                  <a:cubicBezTo>
                    <a:pt x="18711" y="1"/>
                    <a:pt x="17836" y="118"/>
                    <a:pt x="16991" y="327"/>
                  </a:cubicBezTo>
                  <a:cubicBezTo>
                    <a:pt x="15303" y="741"/>
                    <a:pt x="12017" y="1994"/>
                    <a:pt x="10584" y="2970"/>
                  </a:cubicBezTo>
                  <a:cubicBezTo>
                    <a:pt x="6560" y="5716"/>
                    <a:pt x="4913" y="7168"/>
                    <a:pt x="2334" y="11003"/>
                  </a:cubicBezTo>
                  <a:cubicBezTo>
                    <a:pt x="1926" y="11609"/>
                    <a:pt x="1418" y="13051"/>
                    <a:pt x="1098" y="13707"/>
                  </a:cubicBezTo>
                  <a:cubicBezTo>
                    <a:pt x="497" y="14953"/>
                    <a:pt x="139" y="16317"/>
                    <a:pt x="65" y="17696"/>
                  </a:cubicBezTo>
                  <a:cubicBezTo>
                    <a:pt x="0" y="18828"/>
                    <a:pt x="150" y="20043"/>
                    <a:pt x="867" y="20924"/>
                  </a:cubicBezTo>
                  <a:cubicBezTo>
                    <a:pt x="1427" y="21615"/>
                    <a:pt x="2315" y="22025"/>
                    <a:pt x="3205" y="22025"/>
                  </a:cubicBezTo>
                  <a:cubicBezTo>
                    <a:pt x="3306" y="22025"/>
                    <a:pt x="3407" y="22020"/>
                    <a:pt x="3507" y="22009"/>
                  </a:cubicBezTo>
                  <a:lnTo>
                    <a:pt x="3409" y="21934"/>
                  </a:lnTo>
                  <a:lnTo>
                    <a:pt x="3409" y="21934"/>
                  </a:lnTo>
                  <a:cubicBezTo>
                    <a:pt x="5852" y="22009"/>
                    <a:pt x="8295" y="22084"/>
                    <a:pt x="10734" y="22159"/>
                  </a:cubicBezTo>
                  <a:cubicBezTo>
                    <a:pt x="11368" y="22181"/>
                    <a:pt x="12005" y="22200"/>
                    <a:pt x="12641" y="22200"/>
                  </a:cubicBezTo>
                  <a:cubicBezTo>
                    <a:pt x="12803" y="22200"/>
                    <a:pt x="12964" y="22199"/>
                    <a:pt x="13126" y="22196"/>
                  </a:cubicBezTo>
                  <a:cubicBezTo>
                    <a:pt x="14909" y="22166"/>
                    <a:pt x="15994" y="22030"/>
                    <a:pt x="17763" y="21808"/>
                  </a:cubicBezTo>
                  <a:cubicBezTo>
                    <a:pt x="17933" y="22823"/>
                    <a:pt x="19478" y="23102"/>
                    <a:pt x="20955" y="23704"/>
                  </a:cubicBezTo>
                  <a:cubicBezTo>
                    <a:pt x="22571" y="24361"/>
                    <a:pt x="24692" y="24669"/>
                    <a:pt x="26758" y="24669"/>
                  </a:cubicBezTo>
                  <a:cubicBezTo>
                    <a:pt x="28254" y="24669"/>
                    <a:pt x="29721" y="24507"/>
                    <a:pt x="30947" y="24200"/>
                  </a:cubicBezTo>
                  <a:cubicBezTo>
                    <a:pt x="34043" y="23429"/>
                    <a:pt x="36367" y="22319"/>
                    <a:pt x="37139" y="21424"/>
                  </a:cubicBezTo>
                  <a:cubicBezTo>
                    <a:pt x="37598" y="20893"/>
                    <a:pt x="37949" y="18178"/>
                    <a:pt x="38085" y="17491"/>
                  </a:cubicBezTo>
                  <a:cubicBezTo>
                    <a:pt x="38286" y="16504"/>
                    <a:pt x="37874" y="13548"/>
                    <a:pt x="37534" y="12602"/>
                  </a:cubicBezTo>
                  <a:cubicBezTo>
                    <a:pt x="36704" y="10306"/>
                    <a:pt x="36190" y="9012"/>
                    <a:pt x="34819" y="7407"/>
                  </a:cubicBezTo>
                  <a:cubicBezTo>
                    <a:pt x="31536" y="3557"/>
                    <a:pt x="26732" y="892"/>
                    <a:pt x="21698" y="252"/>
                  </a:cubicBezTo>
                  <a:lnTo>
                    <a:pt x="21698" y="252"/>
                  </a:lnTo>
                  <a:cubicBezTo>
                    <a:pt x="21007" y="80"/>
                    <a:pt x="20296" y="1"/>
                    <a:pt x="19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3;p57">
              <a:extLst>
                <a:ext uri="{FF2B5EF4-FFF2-40B4-BE49-F238E27FC236}">
                  <a16:creationId xmlns:a16="http://schemas.microsoft.com/office/drawing/2014/main" id="{B69996E9-E551-6845-B05A-881E8067C5FE}"/>
                </a:ext>
              </a:extLst>
            </p:cNvPr>
            <p:cNvSpPr/>
            <p:nvPr/>
          </p:nvSpPr>
          <p:spPr>
            <a:xfrm>
              <a:off x="2432850" y="3548250"/>
              <a:ext cx="244025" cy="145825"/>
            </a:xfrm>
            <a:custGeom>
              <a:avLst/>
              <a:gdLst/>
              <a:ahLst/>
              <a:cxnLst/>
              <a:rect l="l" t="t" r="r" b="b"/>
              <a:pathLst>
                <a:path w="9761" h="5833" extrusionOk="0">
                  <a:moveTo>
                    <a:pt x="9465" y="1"/>
                  </a:moveTo>
                  <a:cubicBezTo>
                    <a:pt x="9423" y="1"/>
                    <a:pt x="9379" y="30"/>
                    <a:pt x="9379" y="81"/>
                  </a:cubicBezTo>
                  <a:cubicBezTo>
                    <a:pt x="9399" y="1997"/>
                    <a:pt x="7888" y="3956"/>
                    <a:pt x="6167" y="4671"/>
                  </a:cubicBezTo>
                  <a:cubicBezTo>
                    <a:pt x="4660" y="5300"/>
                    <a:pt x="3123" y="5720"/>
                    <a:pt x="1530" y="5720"/>
                  </a:cubicBezTo>
                  <a:cubicBezTo>
                    <a:pt x="1030" y="5720"/>
                    <a:pt x="525" y="5679"/>
                    <a:pt x="13" y="5589"/>
                  </a:cubicBezTo>
                  <a:cubicBezTo>
                    <a:pt x="12" y="5589"/>
                    <a:pt x="11" y="5589"/>
                    <a:pt x="10" y="5589"/>
                  </a:cubicBezTo>
                  <a:cubicBezTo>
                    <a:pt x="4" y="5589"/>
                    <a:pt x="0" y="5600"/>
                    <a:pt x="9" y="5603"/>
                  </a:cubicBezTo>
                  <a:cubicBezTo>
                    <a:pt x="639" y="5760"/>
                    <a:pt x="1283" y="5832"/>
                    <a:pt x="1930" y="5832"/>
                  </a:cubicBezTo>
                  <a:cubicBezTo>
                    <a:pt x="3570" y="5832"/>
                    <a:pt x="5224" y="5367"/>
                    <a:pt x="6688" y="4640"/>
                  </a:cubicBezTo>
                  <a:cubicBezTo>
                    <a:pt x="7552" y="4211"/>
                    <a:pt x="8185" y="3531"/>
                    <a:pt x="8695" y="2728"/>
                  </a:cubicBezTo>
                  <a:cubicBezTo>
                    <a:pt x="9188" y="1953"/>
                    <a:pt x="9760" y="1010"/>
                    <a:pt x="9539" y="57"/>
                  </a:cubicBezTo>
                  <a:cubicBezTo>
                    <a:pt x="9530" y="19"/>
                    <a:pt x="9498" y="1"/>
                    <a:pt x="9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74;p57">
              <a:extLst>
                <a:ext uri="{FF2B5EF4-FFF2-40B4-BE49-F238E27FC236}">
                  <a16:creationId xmlns:a16="http://schemas.microsoft.com/office/drawing/2014/main" id="{35FC89A6-2478-BC4D-8FF3-4B51B6A98379}"/>
                </a:ext>
              </a:extLst>
            </p:cNvPr>
            <p:cNvSpPr/>
            <p:nvPr/>
          </p:nvSpPr>
          <p:spPr>
            <a:xfrm>
              <a:off x="2203325" y="3399725"/>
              <a:ext cx="13150" cy="62575"/>
            </a:xfrm>
            <a:custGeom>
              <a:avLst/>
              <a:gdLst/>
              <a:ahLst/>
              <a:cxnLst/>
              <a:rect l="l" t="t" r="r" b="b"/>
              <a:pathLst>
                <a:path w="526" h="2503" extrusionOk="0">
                  <a:moveTo>
                    <a:pt x="436" y="0"/>
                  </a:moveTo>
                  <a:cubicBezTo>
                    <a:pt x="408" y="0"/>
                    <a:pt x="382" y="16"/>
                    <a:pt x="375" y="55"/>
                  </a:cubicBezTo>
                  <a:cubicBezTo>
                    <a:pt x="235" y="830"/>
                    <a:pt x="4" y="1653"/>
                    <a:pt x="0" y="2443"/>
                  </a:cubicBezTo>
                  <a:cubicBezTo>
                    <a:pt x="0" y="2482"/>
                    <a:pt x="30" y="2503"/>
                    <a:pt x="61" y="2503"/>
                  </a:cubicBezTo>
                  <a:cubicBezTo>
                    <a:pt x="85" y="2503"/>
                    <a:pt x="110" y="2489"/>
                    <a:pt x="119" y="2460"/>
                  </a:cubicBezTo>
                  <a:cubicBezTo>
                    <a:pt x="364" y="1715"/>
                    <a:pt x="405" y="868"/>
                    <a:pt x="518" y="92"/>
                  </a:cubicBezTo>
                  <a:cubicBezTo>
                    <a:pt x="526" y="37"/>
                    <a:pt x="479" y="0"/>
                    <a:pt x="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75;p57">
              <a:extLst>
                <a:ext uri="{FF2B5EF4-FFF2-40B4-BE49-F238E27FC236}">
                  <a16:creationId xmlns:a16="http://schemas.microsoft.com/office/drawing/2014/main" id="{7F60F43A-4DBB-7047-8888-14F0E53DDCF2}"/>
                </a:ext>
              </a:extLst>
            </p:cNvPr>
            <p:cNvSpPr/>
            <p:nvPr/>
          </p:nvSpPr>
          <p:spPr>
            <a:xfrm>
              <a:off x="2528025" y="3435375"/>
              <a:ext cx="6200" cy="20800"/>
            </a:xfrm>
            <a:custGeom>
              <a:avLst/>
              <a:gdLst/>
              <a:ahLst/>
              <a:cxnLst/>
              <a:rect l="l" t="t" r="r" b="b"/>
              <a:pathLst>
                <a:path w="248" h="832" extrusionOk="0">
                  <a:moveTo>
                    <a:pt x="73" y="1"/>
                  </a:moveTo>
                  <a:cubicBezTo>
                    <a:pt x="39" y="1"/>
                    <a:pt x="1" y="31"/>
                    <a:pt x="9" y="78"/>
                  </a:cubicBezTo>
                  <a:cubicBezTo>
                    <a:pt x="33" y="207"/>
                    <a:pt x="44" y="336"/>
                    <a:pt x="47" y="466"/>
                  </a:cubicBezTo>
                  <a:cubicBezTo>
                    <a:pt x="47" y="571"/>
                    <a:pt x="33" y="680"/>
                    <a:pt x="50" y="782"/>
                  </a:cubicBezTo>
                  <a:cubicBezTo>
                    <a:pt x="57" y="816"/>
                    <a:pt x="83" y="832"/>
                    <a:pt x="110" y="832"/>
                  </a:cubicBezTo>
                  <a:cubicBezTo>
                    <a:pt x="140" y="832"/>
                    <a:pt x="170" y="814"/>
                    <a:pt x="179" y="782"/>
                  </a:cubicBezTo>
                  <a:cubicBezTo>
                    <a:pt x="248" y="565"/>
                    <a:pt x="176" y="262"/>
                    <a:pt x="125" y="44"/>
                  </a:cubicBezTo>
                  <a:cubicBezTo>
                    <a:pt x="118" y="14"/>
                    <a:pt x="97"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76;p57">
              <a:extLst>
                <a:ext uri="{FF2B5EF4-FFF2-40B4-BE49-F238E27FC236}">
                  <a16:creationId xmlns:a16="http://schemas.microsoft.com/office/drawing/2014/main" id="{FF7BB725-8216-384A-8FC5-721126D0D25F}"/>
                </a:ext>
              </a:extLst>
            </p:cNvPr>
            <p:cNvSpPr/>
            <p:nvPr/>
          </p:nvSpPr>
          <p:spPr>
            <a:xfrm>
              <a:off x="2563700" y="3410875"/>
              <a:ext cx="7525" cy="20800"/>
            </a:xfrm>
            <a:custGeom>
              <a:avLst/>
              <a:gdLst/>
              <a:ahLst/>
              <a:cxnLst/>
              <a:rect l="l" t="t" r="r" b="b"/>
              <a:pathLst>
                <a:path w="301" h="832" extrusionOk="0">
                  <a:moveTo>
                    <a:pt x="150" y="1"/>
                  </a:moveTo>
                  <a:cubicBezTo>
                    <a:pt x="108" y="1"/>
                    <a:pt x="66" y="29"/>
                    <a:pt x="62" y="85"/>
                  </a:cubicBezTo>
                  <a:cubicBezTo>
                    <a:pt x="52" y="295"/>
                    <a:pt x="1" y="557"/>
                    <a:pt x="59" y="765"/>
                  </a:cubicBezTo>
                  <a:cubicBezTo>
                    <a:pt x="73" y="809"/>
                    <a:pt x="112" y="832"/>
                    <a:pt x="150" y="832"/>
                  </a:cubicBezTo>
                  <a:cubicBezTo>
                    <a:pt x="189" y="832"/>
                    <a:pt x="227" y="809"/>
                    <a:pt x="239" y="765"/>
                  </a:cubicBezTo>
                  <a:cubicBezTo>
                    <a:pt x="300" y="557"/>
                    <a:pt x="246" y="295"/>
                    <a:pt x="236" y="85"/>
                  </a:cubicBezTo>
                  <a:cubicBezTo>
                    <a:pt x="234" y="29"/>
                    <a:pt x="19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77;p57">
              <a:extLst>
                <a:ext uri="{FF2B5EF4-FFF2-40B4-BE49-F238E27FC236}">
                  <a16:creationId xmlns:a16="http://schemas.microsoft.com/office/drawing/2014/main" id="{D91F7E5D-6D10-E747-975A-52927091B159}"/>
                </a:ext>
              </a:extLst>
            </p:cNvPr>
            <p:cNvSpPr/>
            <p:nvPr/>
          </p:nvSpPr>
          <p:spPr>
            <a:xfrm>
              <a:off x="2560125" y="3494300"/>
              <a:ext cx="4550" cy="10975"/>
            </a:xfrm>
            <a:custGeom>
              <a:avLst/>
              <a:gdLst/>
              <a:ahLst/>
              <a:cxnLst/>
              <a:rect l="l" t="t" r="r" b="b"/>
              <a:pathLst>
                <a:path w="182" h="439" extrusionOk="0">
                  <a:moveTo>
                    <a:pt x="91" y="0"/>
                  </a:moveTo>
                  <a:cubicBezTo>
                    <a:pt x="54" y="0"/>
                    <a:pt x="18" y="24"/>
                    <a:pt x="18" y="72"/>
                  </a:cubicBezTo>
                  <a:cubicBezTo>
                    <a:pt x="15" y="130"/>
                    <a:pt x="15" y="188"/>
                    <a:pt x="15" y="245"/>
                  </a:cubicBezTo>
                  <a:cubicBezTo>
                    <a:pt x="11" y="300"/>
                    <a:pt x="1" y="361"/>
                    <a:pt x="32" y="408"/>
                  </a:cubicBezTo>
                  <a:cubicBezTo>
                    <a:pt x="47" y="429"/>
                    <a:pt x="69" y="439"/>
                    <a:pt x="91" y="439"/>
                  </a:cubicBezTo>
                  <a:cubicBezTo>
                    <a:pt x="113" y="439"/>
                    <a:pt x="136" y="429"/>
                    <a:pt x="151" y="408"/>
                  </a:cubicBezTo>
                  <a:cubicBezTo>
                    <a:pt x="181" y="361"/>
                    <a:pt x="171" y="300"/>
                    <a:pt x="168" y="245"/>
                  </a:cubicBezTo>
                  <a:cubicBezTo>
                    <a:pt x="168" y="188"/>
                    <a:pt x="168" y="130"/>
                    <a:pt x="164" y="72"/>
                  </a:cubicBezTo>
                  <a:cubicBezTo>
                    <a:pt x="164" y="24"/>
                    <a:pt x="128" y="0"/>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8;p57">
              <a:extLst>
                <a:ext uri="{FF2B5EF4-FFF2-40B4-BE49-F238E27FC236}">
                  <a16:creationId xmlns:a16="http://schemas.microsoft.com/office/drawing/2014/main" id="{93DA7A35-D13A-3040-9694-D4B1D658BC55}"/>
                </a:ext>
              </a:extLst>
            </p:cNvPr>
            <p:cNvSpPr/>
            <p:nvPr/>
          </p:nvSpPr>
          <p:spPr>
            <a:xfrm>
              <a:off x="2098525" y="3426025"/>
              <a:ext cx="273650" cy="358075"/>
            </a:xfrm>
            <a:custGeom>
              <a:avLst/>
              <a:gdLst/>
              <a:ahLst/>
              <a:cxnLst/>
              <a:rect l="l" t="t" r="r" b="b"/>
              <a:pathLst>
                <a:path w="10946" h="14323" extrusionOk="0">
                  <a:moveTo>
                    <a:pt x="6882" y="0"/>
                  </a:moveTo>
                  <a:cubicBezTo>
                    <a:pt x="4477" y="0"/>
                    <a:pt x="3" y="3147"/>
                    <a:pt x="1" y="3147"/>
                  </a:cubicBezTo>
                  <a:lnTo>
                    <a:pt x="2304" y="14323"/>
                  </a:lnTo>
                  <a:lnTo>
                    <a:pt x="10946" y="13030"/>
                  </a:lnTo>
                  <a:lnTo>
                    <a:pt x="8367" y="1776"/>
                  </a:lnTo>
                  <a:cubicBezTo>
                    <a:pt x="8434" y="471"/>
                    <a:pt x="7813" y="0"/>
                    <a:pt x="6882"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79;p57">
              <a:extLst>
                <a:ext uri="{FF2B5EF4-FFF2-40B4-BE49-F238E27FC236}">
                  <a16:creationId xmlns:a16="http://schemas.microsoft.com/office/drawing/2014/main" id="{360D62CF-2408-3E4F-A303-6A65B6D596E8}"/>
                </a:ext>
              </a:extLst>
            </p:cNvPr>
            <p:cNvSpPr/>
            <p:nvPr/>
          </p:nvSpPr>
          <p:spPr>
            <a:xfrm>
              <a:off x="2098525" y="3442150"/>
              <a:ext cx="281750" cy="341950"/>
            </a:xfrm>
            <a:custGeom>
              <a:avLst/>
              <a:gdLst/>
              <a:ahLst/>
              <a:cxnLst/>
              <a:rect l="l" t="t" r="r" b="b"/>
              <a:pathLst>
                <a:path w="11270" h="13678" extrusionOk="0">
                  <a:moveTo>
                    <a:pt x="7738" y="0"/>
                  </a:moveTo>
                  <a:cubicBezTo>
                    <a:pt x="4954" y="0"/>
                    <a:pt x="3" y="2641"/>
                    <a:pt x="1" y="2641"/>
                  </a:cubicBezTo>
                  <a:lnTo>
                    <a:pt x="2372" y="13678"/>
                  </a:lnTo>
                  <a:lnTo>
                    <a:pt x="11269" y="12433"/>
                  </a:lnTo>
                  <a:lnTo>
                    <a:pt x="9585" y="1549"/>
                  </a:lnTo>
                  <a:cubicBezTo>
                    <a:pt x="9594" y="409"/>
                    <a:pt x="8833" y="0"/>
                    <a:pt x="7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0;p57">
              <a:extLst>
                <a:ext uri="{FF2B5EF4-FFF2-40B4-BE49-F238E27FC236}">
                  <a16:creationId xmlns:a16="http://schemas.microsoft.com/office/drawing/2014/main" id="{BC610CA2-6CDD-B649-889A-CFCF9ECA9D56}"/>
                </a:ext>
              </a:extLst>
            </p:cNvPr>
            <p:cNvSpPr/>
            <p:nvPr/>
          </p:nvSpPr>
          <p:spPr>
            <a:xfrm>
              <a:off x="2098525" y="3455325"/>
              <a:ext cx="288550" cy="328775"/>
            </a:xfrm>
            <a:custGeom>
              <a:avLst/>
              <a:gdLst/>
              <a:ahLst/>
              <a:cxnLst/>
              <a:rect l="l" t="t" r="r" b="b"/>
              <a:pathLst>
                <a:path w="11542" h="13151" extrusionOk="0">
                  <a:moveTo>
                    <a:pt x="7705" y="1"/>
                  </a:moveTo>
                  <a:cubicBezTo>
                    <a:pt x="4860" y="1"/>
                    <a:pt x="135" y="1908"/>
                    <a:pt x="1" y="2267"/>
                  </a:cubicBezTo>
                  <a:lnTo>
                    <a:pt x="2430" y="13151"/>
                  </a:lnTo>
                  <a:lnTo>
                    <a:pt x="11541" y="11946"/>
                  </a:lnTo>
                  <a:lnTo>
                    <a:pt x="9817" y="1410"/>
                  </a:lnTo>
                  <a:cubicBezTo>
                    <a:pt x="9848" y="372"/>
                    <a:pt x="8959" y="1"/>
                    <a:pt x="770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1;p57">
              <a:extLst>
                <a:ext uri="{FF2B5EF4-FFF2-40B4-BE49-F238E27FC236}">
                  <a16:creationId xmlns:a16="http://schemas.microsoft.com/office/drawing/2014/main" id="{04AADAFE-263A-9545-80A7-31FA0777573E}"/>
                </a:ext>
              </a:extLst>
            </p:cNvPr>
            <p:cNvSpPr/>
            <p:nvPr/>
          </p:nvSpPr>
          <p:spPr>
            <a:xfrm>
              <a:off x="1983825" y="3447150"/>
              <a:ext cx="127525" cy="319700"/>
            </a:xfrm>
            <a:custGeom>
              <a:avLst/>
              <a:gdLst/>
              <a:ahLst/>
              <a:cxnLst/>
              <a:rect l="l" t="t" r="r" b="b"/>
              <a:pathLst>
                <a:path w="5101" h="12788" extrusionOk="0">
                  <a:moveTo>
                    <a:pt x="847" y="1"/>
                  </a:moveTo>
                  <a:cubicBezTo>
                    <a:pt x="313" y="1"/>
                    <a:pt x="0" y="341"/>
                    <a:pt x="193" y="1264"/>
                  </a:cubicBezTo>
                  <a:cubicBezTo>
                    <a:pt x="847" y="4381"/>
                    <a:pt x="4831" y="12787"/>
                    <a:pt x="4831" y="12787"/>
                  </a:cubicBezTo>
                  <a:lnTo>
                    <a:pt x="4514" y="2652"/>
                  </a:lnTo>
                  <a:cubicBezTo>
                    <a:pt x="5101" y="2286"/>
                    <a:pt x="2230" y="1"/>
                    <a:pt x="847"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2;p57">
              <a:extLst>
                <a:ext uri="{FF2B5EF4-FFF2-40B4-BE49-F238E27FC236}">
                  <a16:creationId xmlns:a16="http://schemas.microsoft.com/office/drawing/2014/main" id="{4E76D688-2DD7-BD43-8F4F-0F47CFDDFE36}"/>
                </a:ext>
              </a:extLst>
            </p:cNvPr>
            <p:cNvSpPr/>
            <p:nvPr/>
          </p:nvSpPr>
          <p:spPr>
            <a:xfrm>
              <a:off x="2127025" y="3464175"/>
              <a:ext cx="289825" cy="358200"/>
            </a:xfrm>
            <a:custGeom>
              <a:avLst/>
              <a:gdLst/>
              <a:ahLst/>
              <a:cxnLst/>
              <a:rect l="l" t="t" r="r" b="b"/>
              <a:pathLst>
                <a:path w="11593" h="14328" extrusionOk="0">
                  <a:moveTo>
                    <a:pt x="8538" y="0"/>
                  </a:moveTo>
                  <a:cubicBezTo>
                    <a:pt x="8511" y="0"/>
                    <a:pt x="8483" y="3"/>
                    <a:pt x="8455" y="8"/>
                  </a:cubicBezTo>
                  <a:cubicBezTo>
                    <a:pt x="5673" y="583"/>
                    <a:pt x="2848" y="985"/>
                    <a:pt x="1" y="1175"/>
                  </a:cubicBezTo>
                  <a:lnTo>
                    <a:pt x="2753" y="14328"/>
                  </a:lnTo>
                  <a:lnTo>
                    <a:pt x="11068" y="12780"/>
                  </a:lnTo>
                  <a:cubicBezTo>
                    <a:pt x="11388" y="12723"/>
                    <a:pt x="11593" y="12344"/>
                    <a:pt x="11514" y="11967"/>
                  </a:cubicBezTo>
                  <a:lnTo>
                    <a:pt x="9065" y="495"/>
                  </a:lnTo>
                  <a:cubicBezTo>
                    <a:pt x="9003" y="201"/>
                    <a:pt x="8782" y="0"/>
                    <a:pt x="8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83;p57">
              <a:extLst>
                <a:ext uri="{FF2B5EF4-FFF2-40B4-BE49-F238E27FC236}">
                  <a16:creationId xmlns:a16="http://schemas.microsoft.com/office/drawing/2014/main" id="{BBE888DF-8434-F348-BA10-A08C18CD7B28}"/>
                </a:ext>
              </a:extLst>
            </p:cNvPr>
            <p:cNvSpPr/>
            <p:nvPr/>
          </p:nvSpPr>
          <p:spPr>
            <a:xfrm>
              <a:off x="1958600" y="3456075"/>
              <a:ext cx="186900" cy="364850"/>
            </a:xfrm>
            <a:custGeom>
              <a:avLst/>
              <a:gdLst/>
              <a:ahLst/>
              <a:cxnLst/>
              <a:rect l="l" t="t" r="r" b="b"/>
              <a:pathLst>
                <a:path w="7476" h="14594" extrusionOk="0">
                  <a:moveTo>
                    <a:pt x="485" y="0"/>
                  </a:moveTo>
                  <a:cubicBezTo>
                    <a:pt x="221" y="0"/>
                    <a:pt x="0" y="299"/>
                    <a:pt x="66" y="638"/>
                  </a:cubicBezTo>
                  <a:lnTo>
                    <a:pt x="2230" y="11907"/>
                  </a:lnTo>
                  <a:cubicBezTo>
                    <a:pt x="2264" y="12073"/>
                    <a:pt x="2362" y="12213"/>
                    <a:pt x="2495" y="12274"/>
                  </a:cubicBezTo>
                  <a:lnTo>
                    <a:pt x="7476" y="14594"/>
                  </a:lnTo>
                  <a:lnTo>
                    <a:pt x="4720" y="1554"/>
                  </a:lnTo>
                  <a:cubicBezTo>
                    <a:pt x="3461" y="1339"/>
                    <a:pt x="2083" y="778"/>
                    <a:pt x="641" y="36"/>
                  </a:cubicBezTo>
                  <a:cubicBezTo>
                    <a:pt x="588" y="11"/>
                    <a:pt x="536"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84;p57">
              <a:extLst>
                <a:ext uri="{FF2B5EF4-FFF2-40B4-BE49-F238E27FC236}">
                  <a16:creationId xmlns:a16="http://schemas.microsoft.com/office/drawing/2014/main" id="{DFB32D12-1D81-1545-A967-D2110C4996F2}"/>
                </a:ext>
              </a:extLst>
            </p:cNvPr>
            <p:cNvSpPr/>
            <p:nvPr/>
          </p:nvSpPr>
          <p:spPr>
            <a:xfrm>
              <a:off x="2068000" y="3491175"/>
              <a:ext cx="134825" cy="344350"/>
            </a:xfrm>
            <a:custGeom>
              <a:avLst/>
              <a:gdLst/>
              <a:ahLst/>
              <a:cxnLst/>
              <a:rect l="l" t="t" r="r" b="b"/>
              <a:pathLst>
                <a:path w="5393" h="13774" extrusionOk="0">
                  <a:moveTo>
                    <a:pt x="296" y="0"/>
                  </a:moveTo>
                  <a:cubicBezTo>
                    <a:pt x="110" y="0"/>
                    <a:pt x="1" y="120"/>
                    <a:pt x="82" y="497"/>
                  </a:cubicBezTo>
                  <a:lnTo>
                    <a:pt x="2824" y="13221"/>
                  </a:lnTo>
                  <a:cubicBezTo>
                    <a:pt x="2879" y="13476"/>
                    <a:pt x="3062" y="13664"/>
                    <a:pt x="3280" y="13680"/>
                  </a:cubicBezTo>
                  <a:lnTo>
                    <a:pt x="4362" y="13772"/>
                  </a:lnTo>
                  <a:cubicBezTo>
                    <a:pt x="4376" y="13773"/>
                    <a:pt x="4390" y="13774"/>
                    <a:pt x="4405" y="13774"/>
                  </a:cubicBezTo>
                  <a:cubicBezTo>
                    <a:pt x="4763" y="13774"/>
                    <a:pt x="5393" y="13429"/>
                    <a:pt x="5308" y="13040"/>
                  </a:cubicBezTo>
                  <a:lnTo>
                    <a:pt x="2569" y="313"/>
                  </a:lnTo>
                  <a:cubicBezTo>
                    <a:pt x="2511" y="57"/>
                    <a:pt x="2484" y="118"/>
                    <a:pt x="2362" y="27"/>
                  </a:cubicBezTo>
                  <a:cubicBezTo>
                    <a:pt x="2239" y="317"/>
                    <a:pt x="1850" y="434"/>
                    <a:pt x="1445" y="434"/>
                  </a:cubicBezTo>
                  <a:cubicBezTo>
                    <a:pt x="939" y="434"/>
                    <a:pt x="409" y="252"/>
                    <a:pt x="344" y="3"/>
                  </a:cubicBezTo>
                  <a:cubicBezTo>
                    <a:pt x="328" y="1"/>
                    <a:pt x="312" y="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85;p57">
              <a:extLst>
                <a:ext uri="{FF2B5EF4-FFF2-40B4-BE49-F238E27FC236}">
                  <a16:creationId xmlns:a16="http://schemas.microsoft.com/office/drawing/2014/main" id="{F1469A40-01B4-8B40-BB13-85497CBF9E5E}"/>
                </a:ext>
              </a:extLst>
            </p:cNvPr>
            <p:cNvSpPr/>
            <p:nvPr/>
          </p:nvSpPr>
          <p:spPr>
            <a:xfrm>
              <a:off x="2280450" y="3632325"/>
              <a:ext cx="163850" cy="145150"/>
            </a:xfrm>
            <a:custGeom>
              <a:avLst/>
              <a:gdLst/>
              <a:ahLst/>
              <a:cxnLst/>
              <a:rect l="l" t="t" r="r" b="b"/>
              <a:pathLst>
                <a:path w="6554" h="5806" extrusionOk="0">
                  <a:moveTo>
                    <a:pt x="1991" y="1"/>
                  </a:moveTo>
                  <a:cubicBezTo>
                    <a:pt x="1906" y="1"/>
                    <a:pt x="1832" y="77"/>
                    <a:pt x="1832" y="161"/>
                  </a:cubicBezTo>
                  <a:cubicBezTo>
                    <a:pt x="1835" y="669"/>
                    <a:pt x="2230" y="1154"/>
                    <a:pt x="2631" y="1563"/>
                  </a:cubicBezTo>
                  <a:cubicBezTo>
                    <a:pt x="2083" y="1154"/>
                    <a:pt x="1532" y="760"/>
                    <a:pt x="934" y="427"/>
                  </a:cubicBezTo>
                  <a:cubicBezTo>
                    <a:pt x="884" y="399"/>
                    <a:pt x="832" y="386"/>
                    <a:pt x="782" y="386"/>
                  </a:cubicBezTo>
                  <a:cubicBezTo>
                    <a:pt x="559" y="386"/>
                    <a:pt x="368" y="634"/>
                    <a:pt x="502" y="859"/>
                  </a:cubicBezTo>
                  <a:cubicBezTo>
                    <a:pt x="838" y="1424"/>
                    <a:pt x="1236" y="1941"/>
                    <a:pt x="1675" y="2434"/>
                  </a:cubicBezTo>
                  <a:cubicBezTo>
                    <a:pt x="1263" y="2093"/>
                    <a:pt x="838" y="1750"/>
                    <a:pt x="365" y="1603"/>
                  </a:cubicBezTo>
                  <a:cubicBezTo>
                    <a:pt x="340" y="1596"/>
                    <a:pt x="315" y="1592"/>
                    <a:pt x="291" y="1592"/>
                  </a:cubicBezTo>
                  <a:cubicBezTo>
                    <a:pt x="127" y="1592"/>
                    <a:pt x="1" y="1761"/>
                    <a:pt x="42" y="1927"/>
                  </a:cubicBezTo>
                  <a:cubicBezTo>
                    <a:pt x="246" y="2730"/>
                    <a:pt x="1070" y="3502"/>
                    <a:pt x="1686" y="4009"/>
                  </a:cubicBezTo>
                  <a:cubicBezTo>
                    <a:pt x="1910" y="4196"/>
                    <a:pt x="2226" y="4441"/>
                    <a:pt x="2570" y="4632"/>
                  </a:cubicBezTo>
                  <a:cubicBezTo>
                    <a:pt x="2601" y="4659"/>
                    <a:pt x="2631" y="4686"/>
                    <a:pt x="2662" y="4714"/>
                  </a:cubicBezTo>
                  <a:cubicBezTo>
                    <a:pt x="3006" y="5187"/>
                    <a:pt x="3427" y="5581"/>
                    <a:pt x="4023" y="5785"/>
                  </a:cubicBezTo>
                  <a:cubicBezTo>
                    <a:pt x="4060" y="5799"/>
                    <a:pt x="4095" y="5805"/>
                    <a:pt x="4129" y="5805"/>
                  </a:cubicBezTo>
                  <a:cubicBezTo>
                    <a:pt x="4169" y="5805"/>
                    <a:pt x="4206" y="5796"/>
                    <a:pt x="4237" y="5782"/>
                  </a:cubicBezTo>
                  <a:cubicBezTo>
                    <a:pt x="4259" y="5786"/>
                    <a:pt x="4281" y="5788"/>
                    <a:pt x="4302" y="5788"/>
                  </a:cubicBezTo>
                  <a:cubicBezTo>
                    <a:pt x="4451" y="5788"/>
                    <a:pt x="4594" y="5689"/>
                    <a:pt x="4635" y="5540"/>
                  </a:cubicBezTo>
                  <a:cubicBezTo>
                    <a:pt x="4911" y="4577"/>
                    <a:pt x="5492" y="3761"/>
                    <a:pt x="6326" y="3203"/>
                  </a:cubicBezTo>
                  <a:cubicBezTo>
                    <a:pt x="6530" y="3067"/>
                    <a:pt x="6554" y="2761"/>
                    <a:pt x="6326" y="2632"/>
                  </a:cubicBezTo>
                  <a:cubicBezTo>
                    <a:pt x="6265" y="2594"/>
                    <a:pt x="6197" y="2556"/>
                    <a:pt x="6125" y="2516"/>
                  </a:cubicBezTo>
                  <a:cubicBezTo>
                    <a:pt x="6112" y="2179"/>
                    <a:pt x="6017" y="1835"/>
                    <a:pt x="5928" y="1597"/>
                  </a:cubicBezTo>
                  <a:cubicBezTo>
                    <a:pt x="5724" y="1060"/>
                    <a:pt x="5292" y="419"/>
                    <a:pt x="4663" y="386"/>
                  </a:cubicBezTo>
                  <a:cubicBezTo>
                    <a:pt x="4659" y="386"/>
                    <a:pt x="4656" y="386"/>
                    <a:pt x="4652" y="386"/>
                  </a:cubicBezTo>
                  <a:cubicBezTo>
                    <a:pt x="4506" y="386"/>
                    <a:pt x="4431" y="532"/>
                    <a:pt x="4455" y="658"/>
                  </a:cubicBezTo>
                  <a:cubicBezTo>
                    <a:pt x="4509" y="981"/>
                    <a:pt x="4713" y="1277"/>
                    <a:pt x="4833" y="1580"/>
                  </a:cubicBezTo>
                  <a:cubicBezTo>
                    <a:pt x="4880" y="1706"/>
                    <a:pt x="4917" y="1828"/>
                    <a:pt x="4949" y="1951"/>
                  </a:cubicBezTo>
                  <a:cubicBezTo>
                    <a:pt x="4823" y="1900"/>
                    <a:pt x="4693" y="1853"/>
                    <a:pt x="4564" y="1812"/>
                  </a:cubicBezTo>
                  <a:cubicBezTo>
                    <a:pt x="4435" y="1702"/>
                    <a:pt x="4305" y="1597"/>
                    <a:pt x="4186" y="1501"/>
                  </a:cubicBezTo>
                  <a:cubicBezTo>
                    <a:pt x="3849" y="1233"/>
                    <a:pt x="3489" y="991"/>
                    <a:pt x="3138" y="740"/>
                  </a:cubicBezTo>
                  <a:cubicBezTo>
                    <a:pt x="2791" y="495"/>
                    <a:pt x="2444" y="138"/>
                    <a:pt x="2036" y="8"/>
                  </a:cubicBezTo>
                  <a:cubicBezTo>
                    <a:pt x="2021" y="3"/>
                    <a:pt x="2006" y="1"/>
                    <a:pt x="1991"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86;p57">
              <a:extLst>
                <a:ext uri="{FF2B5EF4-FFF2-40B4-BE49-F238E27FC236}">
                  <a16:creationId xmlns:a16="http://schemas.microsoft.com/office/drawing/2014/main" id="{5EE76FB0-2149-DA42-B0C6-C2D7FA503113}"/>
                </a:ext>
              </a:extLst>
            </p:cNvPr>
            <p:cNvSpPr/>
            <p:nvPr/>
          </p:nvSpPr>
          <p:spPr>
            <a:xfrm>
              <a:off x="1972325" y="3615050"/>
              <a:ext cx="63625" cy="114225"/>
            </a:xfrm>
            <a:custGeom>
              <a:avLst/>
              <a:gdLst/>
              <a:ahLst/>
              <a:cxnLst/>
              <a:rect l="l" t="t" r="r" b="b"/>
              <a:pathLst>
                <a:path w="2545" h="4569" extrusionOk="0">
                  <a:moveTo>
                    <a:pt x="924" y="0"/>
                  </a:moveTo>
                  <a:cubicBezTo>
                    <a:pt x="239" y="0"/>
                    <a:pt x="61" y="728"/>
                    <a:pt x="34" y="1332"/>
                  </a:cubicBezTo>
                  <a:cubicBezTo>
                    <a:pt x="7" y="1853"/>
                    <a:pt x="0" y="2594"/>
                    <a:pt x="449" y="2900"/>
                  </a:cubicBezTo>
                  <a:cubicBezTo>
                    <a:pt x="445" y="2927"/>
                    <a:pt x="442" y="2958"/>
                    <a:pt x="445" y="2989"/>
                  </a:cubicBezTo>
                  <a:cubicBezTo>
                    <a:pt x="476" y="3533"/>
                    <a:pt x="800" y="3993"/>
                    <a:pt x="1139" y="4387"/>
                  </a:cubicBezTo>
                  <a:cubicBezTo>
                    <a:pt x="1249" y="4514"/>
                    <a:pt x="1383" y="4568"/>
                    <a:pt x="1517" y="4568"/>
                  </a:cubicBezTo>
                  <a:cubicBezTo>
                    <a:pt x="1815" y="4568"/>
                    <a:pt x="2109" y="4299"/>
                    <a:pt x="2123" y="3959"/>
                  </a:cubicBezTo>
                  <a:cubicBezTo>
                    <a:pt x="2144" y="3533"/>
                    <a:pt x="2229" y="3142"/>
                    <a:pt x="2320" y="2727"/>
                  </a:cubicBezTo>
                  <a:cubicBezTo>
                    <a:pt x="2392" y="2393"/>
                    <a:pt x="2545" y="2040"/>
                    <a:pt x="2375" y="1716"/>
                  </a:cubicBezTo>
                  <a:cubicBezTo>
                    <a:pt x="2336" y="1645"/>
                    <a:pt x="2252" y="1587"/>
                    <a:pt x="2173" y="1587"/>
                  </a:cubicBezTo>
                  <a:cubicBezTo>
                    <a:pt x="2169" y="1587"/>
                    <a:pt x="2164" y="1587"/>
                    <a:pt x="2160" y="1587"/>
                  </a:cubicBezTo>
                  <a:cubicBezTo>
                    <a:pt x="2031" y="1597"/>
                    <a:pt x="1922" y="1649"/>
                    <a:pt x="1827" y="1723"/>
                  </a:cubicBezTo>
                  <a:cubicBezTo>
                    <a:pt x="1878" y="1547"/>
                    <a:pt x="1922" y="1366"/>
                    <a:pt x="1932" y="1179"/>
                  </a:cubicBezTo>
                  <a:cubicBezTo>
                    <a:pt x="1939" y="1043"/>
                    <a:pt x="1816" y="910"/>
                    <a:pt x="1688" y="910"/>
                  </a:cubicBezTo>
                  <a:cubicBezTo>
                    <a:pt x="1684" y="910"/>
                    <a:pt x="1681" y="910"/>
                    <a:pt x="1677" y="910"/>
                  </a:cubicBezTo>
                  <a:cubicBezTo>
                    <a:pt x="1364" y="931"/>
                    <a:pt x="1116" y="1090"/>
                    <a:pt x="932" y="1328"/>
                  </a:cubicBezTo>
                  <a:cubicBezTo>
                    <a:pt x="902" y="985"/>
                    <a:pt x="935" y="645"/>
                    <a:pt x="1153" y="325"/>
                  </a:cubicBezTo>
                  <a:cubicBezTo>
                    <a:pt x="1249" y="182"/>
                    <a:pt x="1116" y="12"/>
                    <a:pt x="976" y="2"/>
                  </a:cubicBezTo>
                  <a:cubicBezTo>
                    <a:pt x="958" y="1"/>
                    <a:pt x="941" y="0"/>
                    <a:pt x="924" y="0"/>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87;p57">
              <a:extLst>
                <a:ext uri="{FF2B5EF4-FFF2-40B4-BE49-F238E27FC236}">
                  <a16:creationId xmlns:a16="http://schemas.microsoft.com/office/drawing/2014/main" id="{B4CF68CB-EC15-584D-ABB0-6DED3F40399E}"/>
                </a:ext>
              </a:extLst>
            </p:cNvPr>
            <p:cNvSpPr/>
            <p:nvPr/>
          </p:nvSpPr>
          <p:spPr>
            <a:xfrm>
              <a:off x="2375500" y="3692400"/>
              <a:ext cx="167725" cy="138750"/>
            </a:xfrm>
            <a:custGeom>
              <a:avLst/>
              <a:gdLst/>
              <a:ahLst/>
              <a:cxnLst/>
              <a:rect l="l" t="t" r="r" b="b"/>
              <a:pathLst>
                <a:path w="6709" h="5550" extrusionOk="0">
                  <a:moveTo>
                    <a:pt x="2378" y="1"/>
                  </a:moveTo>
                  <a:cubicBezTo>
                    <a:pt x="1357" y="1"/>
                    <a:pt x="0" y="2226"/>
                    <a:pt x="0" y="3246"/>
                  </a:cubicBezTo>
                  <a:cubicBezTo>
                    <a:pt x="0" y="4070"/>
                    <a:pt x="4664" y="5549"/>
                    <a:pt x="5688" y="5549"/>
                  </a:cubicBezTo>
                  <a:cubicBezTo>
                    <a:pt x="6709" y="5549"/>
                    <a:pt x="4096" y="2494"/>
                    <a:pt x="4096" y="1474"/>
                  </a:cubicBezTo>
                  <a:cubicBezTo>
                    <a:pt x="4096" y="453"/>
                    <a:pt x="3402" y="1"/>
                    <a:pt x="2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88;p57">
              <a:extLst>
                <a:ext uri="{FF2B5EF4-FFF2-40B4-BE49-F238E27FC236}">
                  <a16:creationId xmlns:a16="http://schemas.microsoft.com/office/drawing/2014/main" id="{7C266041-1166-244D-B631-E3DFB14AED78}"/>
                </a:ext>
              </a:extLst>
            </p:cNvPr>
            <p:cNvSpPr/>
            <p:nvPr/>
          </p:nvSpPr>
          <p:spPr>
            <a:xfrm>
              <a:off x="2278600" y="2777550"/>
              <a:ext cx="358625" cy="535700"/>
            </a:xfrm>
            <a:custGeom>
              <a:avLst/>
              <a:gdLst/>
              <a:ahLst/>
              <a:cxnLst/>
              <a:rect l="l" t="t" r="r" b="b"/>
              <a:pathLst>
                <a:path w="14345" h="21428" extrusionOk="0">
                  <a:moveTo>
                    <a:pt x="6417" y="1"/>
                  </a:moveTo>
                  <a:cubicBezTo>
                    <a:pt x="5061" y="1"/>
                    <a:pt x="3763" y="791"/>
                    <a:pt x="2909" y="1863"/>
                  </a:cubicBezTo>
                  <a:cubicBezTo>
                    <a:pt x="1981" y="3027"/>
                    <a:pt x="1501" y="4484"/>
                    <a:pt x="1150" y="5933"/>
                  </a:cubicBezTo>
                  <a:cubicBezTo>
                    <a:pt x="412" y="8985"/>
                    <a:pt x="1" y="12152"/>
                    <a:pt x="1661" y="14850"/>
                  </a:cubicBezTo>
                  <a:cubicBezTo>
                    <a:pt x="1991" y="15385"/>
                    <a:pt x="2746" y="16068"/>
                    <a:pt x="3331" y="16299"/>
                  </a:cubicBezTo>
                  <a:cubicBezTo>
                    <a:pt x="3726" y="16453"/>
                    <a:pt x="3848" y="16538"/>
                    <a:pt x="4239" y="16643"/>
                  </a:cubicBezTo>
                  <a:lnTo>
                    <a:pt x="4239" y="16783"/>
                  </a:lnTo>
                  <a:cubicBezTo>
                    <a:pt x="4162" y="17756"/>
                    <a:pt x="4049" y="18576"/>
                    <a:pt x="4080" y="19549"/>
                  </a:cubicBezTo>
                  <a:cubicBezTo>
                    <a:pt x="4090" y="19926"/>
                    <a:pt x="4114" y="20317"/>
                    <a:pt x="4291" y="20655"/>
                  </a:cubicBezTo>
                  <a:cubicBezTo>
                    <a:pt x="4555" y="21151"/>
                    <a:pt x="5129" y="21427"/>
                    <a:pt x="5695" y="21427"/>
                  </a:cubicBezTo>
                  <a:cubicBezTo>
                    <a:pt x="5734" y="21427"/>
                    <a:pt x="5773" y="21426"/>
                    <a:pt x="5811" y="21423"/>
                  </a:cubicBezTo>
                  <a:cubicBezTo>
                    <a:pt x="6411" y="21386"/>
                    <a:pt x="6965" y="21070"/>
                    <a:pt x="7400" y="20658"/>
                  </a:cubicBezTo>
                  <a:cubicBezTo>
                    <a:pt x="7840" y="20246"/>
                    <a:pt x="7996" y="20195"/>
                    <a:pt x="8326" y="19695"/>
                  </a:cubicBezTo>
                  <a:lnTo>
                    <a:pt x="8432" y="19508"/>
                  </a:lnTo>
                  <a:cubicBezTo>
                    <a:pt x="8506" y="19358"/>
                    <a:pt x="8377" y="17678"/>
                    <a:pt x="8414" y="16823"/>
                  </a:cubicBezTo>
                  <a:cubicBezTo>
                    <a:pt x="9759" y="16585"/>
                    <a:pt x="11085" y="15541"/>
                    <a:pt x="11527" y="14228"/>
                  </a:cubicBezTo>
                  <a:cubicBezTo>
                    <a:pt x="11646" y="14323"/>
                    <a:pt x="11864" y="14449"/>
                    <a:pt x="11984" y="14473"/>
                  </a:cubicBezTo>
                  <a:cubicBezTo>
                    <a:pt x="12058" y="14488"/>
                    <a:pt x="12133" y="14495"/>
                    <a:pt x="12208" y="14495"/>
                  </a:cubicBezTo>
                  <a:cubicBezTo>
                    <a:pt x="12618" y="14495"/>
                    <a:pt x="13017" y="14280"/>
                    <a:pt x="13355" y="14027"/>
                  </a:cubicBezTo>
                  <a:cubicBezTo>
                    <a:pt x="13780" y="13707"/>
                    <a:pt x="14032" y="13302"/>
                    <a:pt x="14161" y="12785"/>
                  </a:cubicBezTo>
                  <a:cubicBezTo>
                    <a:pt x="14344" y="12057"/>
                    <a:pt x="14110" y="11298"/>
                    <a:pt x="13565" y="10903"/>
                  </a:cubicBezTo>
                  <a:cubicBezTo>
                    <a:pt x="13173" y="10621"/>
                    <a:pt x="12746" y="10509"/>
                    <a:pt x="12289" y="10509"/>
                  </a:cubicBezTo>
                  <a:cubicBezTo>
                    <a:pt x="12132" y="10509"/>
                    <a:pt x="11972" y="10522"/>
                    <a:pt x="11809" y="10546"/>
                  </a:cubicBezTo>
                  <a:lnTo>
                    <a:pt x="11809" y="10546"/>
                  </a:lnTo>
                  <a:cubicBezTo>
                    <a:pt x="12197" y="8000"/>
                    <a:pt x="11956" y="5362"/>
                    <a:pt x="11116" y="2928"/>
                  </a:cubicBezTo>
                  <a:cubicBezTo>
                    <a:pt x="10935" y="2411"/>
                    <a:pt x="10725" y="1894"/>
                    <a:pt x="10357" y="1493"/>
                  </a:cubicBezTo>
                  <a:cubicBezTo>
                    <a:pt x="10044" y="1149"/>
                    <a:pt x="9633" y="907"/>
                    <a:pt x="9214" y="710"/>
                  </a:cubicBezTo>
                  <a:cubicBezTo>
                    <a:pt x="8343" y="305"/>
                    <a:pt x="7394" y="64"/>
                    <a:pt x="6434" y="2"/>
                  </a:cubicBezTo>
                  <a:lnTo>
                    <a:pt x="6434" y="2"/>
                  </a:lnTo>
                  <a:lnTo>
                    <a:pt x="6778" y="20"/>
                  </a:lnTo>
                  <a:cubicBezTo>
                    <a:pt x="6657" y="7"/>
                    <a:pt x="6537" y="1"/>
                    <a:pt x="6417"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89;p57">
              <a:extLst>
                <a:ext uri="{FF2B5EF4-FFF2-40B4-BE49-F238E27FC236}">
                  <a16:creationId xmlns:a16="http://schemas.microsoft.com/office/drawing/2014/main" id="{105DE537-6F7F-0C44-852D-10883BEC7EE1}"/>
                </a:ext>
              </a:extLst>
            </p:cNvPr>
            <p:cNvSpPr/>
            <p:nvPr/>
          </p:nvSpPr>
          <p:spPr>
            <a:xfrm>
              <a:off x="2275275" y="2688550"/>
              <a:ext cx="388575" cy="517175"/>
            </a:xfrm>
            <a:custGeom>
              <a:avLst/>
              <a:gdLst/>
              <a:ahLst/>
              <a:cxnLst/>
              <a:rect l="l" t="t" r="r" b="b"/>
              <a:pathLst>
                <a:path w="15543" h="20687" extrusionOk="0">
                  <a:moveTo>
                    <a:pt x="5555" y="0"/>
                  </a:moveTo>
                  <a:cubicBezTo>
                    <a:pt x="5390" y="0"/>
                    <a:pt x="5221" y="3"/>
                    <a:pt x="5050" y="7"/>
                  </a:cubicBezTo>
                  <a:cubicBezTo>
                    <a:pt x="4648" y="17"/>
                    <a:pt x="3859" y="147"/>
                    <a:pt x="3376" y="286"/>
                  </a:cubicBezTo>
                  <a:cubicBezTo>
                    <a:pt x="3009" y="392"/>
                    <a:pt x="2699" y="364"/>
                    <a:pt x="2216" y="725"/>
                  </a:cubicBezTo>
                  <a:cubicBezTo>
                    <a:pt x="1307" y="1402"/>
                    <a:pt x="1280" y="1545"/>
                    <a:pt x="1052" y="2171"/>
                  </a:cubicBezTo>
                  <a:cubicBezTo>
                    <a:pt x="800" y="2859"/>
                    <a:pt x="776" y="3675"/>
                    <a:pt x="896" y="4145"/>
                  </a:cubicBezTo>
                  <a:cubicBezTo>
                    <a:pt x="954" y="4372"/>
                    <a:pt x="1470" y="5247"/>
                    <a:pt x="1780" y="5390"/>
                  </a:cubicBezTo>
                  <a:cubicBezTo>
                    <a:pt x="2008" y="5499"/>
                    <a:pt x="2350" y="5709"/>
                    <a:pt x="2631" y="5709"/>
                  </a:cubicBezTo>
                  <a:cubicBezTo>
                    <a:pt x="2728" y="5709"/>
                    <a:pt x="2818" y="5684"/>
                    <a:pt x="2893" y="5621"/>
                  </a:cubicBezTo>
                  <a:cubicBezTo>
                    <a:pt x="3567" y="5131"/>
                    <a:pt x="4189" y="5090"/>
                    <a:pt x="5002" y="4910"/>
                  </a:cubicBezTo>
                  <a:cubicBezTo>
                    <a:pt x="5590" y="4782"/>
                    <a:pt x="6040" y="4711"/>
                    <a:pt x="6484" y="4711"/>
                  </a:cubicBezTo>
                  <a:cubicBezTo>
                    <a:pt x="6775" y="4711"/>
                    <a:pt x="7064" y="4742"/>
                    <a:pt x="7387" y="4808"/>
                  </a:cubicBezTo>
                  <a:cubicBezTo>
                    <a:pt x="8142" y="4957"/>
                    <a:pt x="8823" y="5222"/>
                    <a:pt x="9419" y="5709"/>
                  </a:cubicBezTo>
                  <a:cubicBezTo>
                    <a:pt x="9888" y="6087"/>
                    <a:pt x="10419" y="6656"/>
                    <a:pt x="10732" y="7169"/>
                  </a:cubicBezTo>
                  <a:cubicBezTo>
                    <a:pt x="10960" y="7540"/>
                    <a:pt x="11198" y="8098"/>
                    <a:pt x="11344" y="8506"/>
                  </a:cubicBezTo>
                  <a:cubicBezTo>
                    <a:pt x="11817" y="9833"/>
                    <a:pt x="12038" y="10483"/>
                    <a:pt x="11800" y="11868"/>
                  </a:cubicBezTo>
                  <a:cubicBezTo>
                    <a:pt x="11756" y="12126"/>
                    <a:pt x="11759" y="12378"/>
                    <a:pt x="11644" y="12694"/>
                  </a:cubicBezTo>
                  <a:cubicBezTo>
                    <a:pt x="11596" y="12824"/>
                    <a:pt x="11463" y="13242"/>
                    <a:pt x="11272" y="13511"/>
                  </a:cubicBezTo>
                  <a:lnTo>
                    <a:pt x="10578" y="13858"/>
                  </a:lnTo>
                  <a:cubicBezTo>
                    <a:pt x="10090" y="14089"/>
                    <a:pt x="9427" y="14150"/>
                    <a:pt x="8675" y="14150"/>
                  </a:cubicBezTo>
                  <a:cubicBezTo>
                    <a:pt x="7853" y="14150"/>
                    <a:pt x="6925" y="14077"/>
                    <a:pt x="6003" y="14077"/>
                  </a:cubicBezTo>
                  <a:cubicBezTo>
                    <a:pt x="5933" y="14077"/>
                    <a:pt x="5862" y="14078"/>
                    <a:pt x="5792" y="14079"/>
                  </a:cubicBezTo>
                  <a:cubicBezTo>
                    <a:pt x="5619" y="14081"/>
                    <a:pt x="5447" y="14083"/>
                    <a:pt x="5275" y="14083"/>
                  </a:cubicBezTo>
                  <a:cubicBezTo>
                    <a:pt x="3652" y="14083"/>
                    <a:pt x="2086" y="13952"/>
                    <a:pt x="668" y="13140"/>
                  </a:cubicBezTo>
                  <a:lnTo>
                    <a:pt x="637" y="13184"/>
                  </a:lnTo>
                  <a:cubicBezTo>
                    <a:pt x="327" y="14103"/>
                    <a:pt x="69" y="14916"/>
                    <a:pt x="41" y="15886"/>
                  </a:cubicBezTo>
                  <a:cubicBezTo>
                    <a:pt x="1" y="17169"/>
                    <a:pt x="266" y="18557"/>
                    <a:pt x="1208" y="19424"/>
                  </a:cubicBezTo>
                  <a:cubicBezTo>
                    <a:pt x="2018" y="20170"/>
                    <a:pt x="3165" y="20394"/>
                    <a:pt x="4254" y="20553"/>
                  </a:cubicBezTo>
                  <a:cubicBezTo>
                    <a:pt x="4855" y="20644"/>
                    <a:pt x="5460" y="20686"/>
                    <a:pt x="6065" y="20686"/>
                  </a:cubicBezTo>
                  <a:cubicBezTo>
                    <a:pt x="6644" y="20686"/>
                    <a:pt x="7225" y="20647"/>
                    <a:pt x="7802" y="20574"/>
                  </a:cubicBezTo>
                  <a:cubicBezTo>
                    <a:pt x="8544" y="20479"/>
                    <a:pt x="9014" y="20305"/>
                    <a:pt x="9589" y="20036"/>
                  </a:cubicBezTo>
                  <a:cubicBezTo>
                    <a:pt x="9857" y="19911"/>
                    <a:pt x="10272" y="19707"/>
                    <a:pt x="10507" y="19526"/>
                  </a:cubicBezTo>
                  <a:cubicBezTo>
                    <a:pt x="11109" y="19063"/>
                    <a:pt x="11514" y="18536"/>
                    <a:pt x="11660" y="17788"/>
                  </a:cubicBezTo>
                  <a:cubicBezTo>
                    <a:pt x="11807" y="17042"/>
                    <a:pt x="11569" y="15957"/>
                    <a:pt x="11770" y="15222"/>
                  </a:cubicBezTo>
                  <a:cubicBezTo>
                    <a:pt x="11872" y="14851"/>
                    <a:pt x="12032" y="14470"/>
                    <a:pt x="12341" y="14245"/>
                  </a:cubicBezTo>
                  <a:cubicBezTo>
                    <a:pt x="12480" y="14146"/>
                    <a:pt x="12631" y="14103"/>
                    <a:pt x="12787" y="14103"/>
                  </a:cubicBezTo>
                  <a:cubicBezTo>
                    <a:pt x="12983" y="14103"/>
                    <a:pt x="13186" y="14170"/>
                    <a:pt x="13379" y="14276"/>
                  </a:cubicBezTo>
                  <a:lnTo>
                    <a:pt x="13436" y="14201"/>
                  </a:lnTo>
                  <a:cubicBezTo>
                    <a:pt x="13794" y="12973"/>
                    <a:pt x="14563" y="11902"/>
                    <a:pt x="14954" y="10684"/>
                  </a:cubicBezTo>
                  <a:cubicBezTo>
                    <a:pt x="15543" y="8867"/>
                    <a:pt x="15339" y="7468"/>
                    <a:pt x="14481" y="6145"/>
                  </a:cubicBezTo>
                  <a:cubicBezTo>
                    <a:pt x="14221" y="5748"/>
                    <a:pt x="13610" y="4894"/>
                    <a:pt x="12825" y="4894"/>
                  </a:cubicBezTo>
                  <a:cubicBezTo>
                    <a:pt x="12789" y="4894"/>
                    <a:pt x="12752" y="4896"/>
                    <a:pt x="12715" y="4900"/>
                  </a:cubicBezTo>
                  <a:lnTo>
                    <a:pt x="12317" y="3814"/>
                  </a:lnTo>
                  <a:cubicBezTo>
                    <a:pt x="12055" y="3280"/>
                    <a:pt x="11953" y="3022"/>
                    <a:pt x="11654" y="2650"/>
                  </a:cubicBezTo>
                  <a:cubicBezTo>
                    <a:pt x="10006" y="584"/>
                    <a:pt x="8151" y="0"/>
                    <a:pt x="5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0;p57">
              <a:extLst>
                <a:ext uri="{FF2B5EF4-FFF2-40B4-BE49-F238E27FC236}">
                  <a16:creationId xmlns:a16="http://schemas.microsoft.com/office/drawing/2014/main" id="{993EA2CC-E2CF-164E-8157-E0CC7B9E11EA}"/>
                </a:ext>
              </a:extLst>
            </p:cNvPr>
            <p:cNvSpPr/>
            <p:nvPr/>
          </p:nvSpPr>
          <p:spPr>
            <a:xfrm>
              <a:off x="2465475" y="2974075"/>
              <a:ext cx="24775" cy="24200"/>
            </a:xfrm>
            <a:custGeom>
              <a:avLst/>
              <a:gdLst/>
              <a:ahLst/>
              <a:cxnLst/>
              <a:rect l="l" t="t" r="r" b="b"/>
              <a:pathLst>
                <a:path w="991" h="968" extrusionOk="0">
                  <a:moveTo>
                    <a:pt x="496" y="0"/>
                  </a:moveTo>
                  <a:cubicBezTo>
                    <a:pt x="235" y="0"/>
                    <a:pt x="21" y="204"/>
                    <a:pt x="10" y="467"/>
                  </a:cubicBezTo>
                  <a:cubicBezTo>
                    <a:pt x="0" y="732"/>
                    <a:pt x="211" y="957"/>
                    <a:pt x="476" y="967"/>
                  </a:cubicBezTo>
                  <a:cubicBezTo>
                    <a:pt x="483" y="967"/>
                    <a:pt x="490" y="967"/>
                    <a:pt x="496" y="967"/>
                  </a:cubicBezTo>
                  <a:cubicBezTo>
                    <a:pt x="756" y="967"/>
                    <a:pt x="970" y="763"/>
                    <a:pt x="980" y="501"/>
                  </a:cubicBezTo>
                  <a:cubicBezTo>
                    <a:pt x="990" y="236"/>
                    <a:pt x="779" y="7"/>
                    <a:pt x="514" y="1"/>
                  </a:cubicBezTo>
                  <a:cubicBezTo>
                    <a:pt x="508" y="1"/>
                    <a:pt x="5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91;p57">
              <a:extLst>
                <a:ext uri="{FF2B5EF4-FFF2-40B4-BE49-F238E27FC236}">
                  <a16:creationId xmlns:a16="http://schemas.microsoft.com/office/drawing/2014/main" id="{D1F0F8A5-CC8C-4945-9E47-333732A179E6}"/>
                </a:ext>
              </a:extLst>
            </p:cNvPr>
            <p:cNvSpPr/>
            <p:nvPr/>
          </p:nvSpPr>
          <p:spPr>
            <a:xfrm>
              <a:off x="2335250" y="2971175"/>
              <a:ext cx="24700" cy="24300"/>
            </a:xfrm>
            <a:custGeom>
              <a:avLst/>
              <a:gdLst/>
              <a:ahLst/>
              <a:cxnLst/>
              <a:rect l="l" t="t" r="r" b="b"/>
              <a:pathLst>
                <a:path w="988" h="972" extrusionOk="0">
                  <a:moveTo>
                    <a:pt x="499" y="1"/>
                  </a:moveTo>
                  <a:cubicBezTo>
                    <a:pt x="236" y="1"/>
                    <a:pt x="18" y="206"/>
                    <a:pt x="10" y="470"/>
                  </a:cubicBezTo>
                  <a:cubicBezTo>
                    <a:pt x="1" y="736"/>
                    <a:pt x="208" y="960"/>
                    <a:pt x="477" y="971"/>
                  </a:cubicBezTo>
                  <a:cubicBezTo>
                    <a:pt x="483" y="971"/>
                    <a:pt x="489" y="971"/>
                    <a:pt x="495" y="971"/>
                  </a:cubicBezTo>
                  <a:cubicBezTo>
                    <a:pt x="752" y="971"/>
                    <a:pt x="967" y="767"/>
                    <a:pt x="977" y="505"/>
                  </a:cubicBezTo>
                  <a:cubicBezTo>
                    <a:pt x="987" y="236"/>
                    <a:pt x="780" y="11"/>
                    <a:pt x="511" y="1"/>
                  </a:cubicBezTo>
                  <a:cubicBezTo>
                    <a:pt x="507" y="1"/>
                    <a:pt x="503"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2;p57">
              <a:extLst>
                <a:ext uri="{FF2B5EF4-FFF2-40B4-BE49-F238E27FC236}">
                  <a16:creationId xmlns:a16="http://schemas.microsoft.com/office/drawing/2014/main" id="{5FF3B8D2-B74B-F245-80F5-AA5C00459A5E}"/>
                </a:ext>
              </a:extLst>
            </p:cNvPr>
            <p:cNvSpPr/>
            <p:nvPr/>
          </p:nvSpPr>
          <p:spPr>
            <a:xfrm>
              <a:off x="2453150" y="2891600"/>
              <a:ext cx="58800" cy="26950"/>
            </a:xfrm>
            <a:custGeom>
              <a:avLst/>
              <a:gdLst/>
              <a:ahLst/>
              <a:cxnLst/>
              <a:rect l="l" t="t" r="r" b="b"/>
              <a:pathLst>
                <a:path w="2352" h="1078" extrusionOk="0">
                  <a:moveTo>
                    <a:pt x="723" y="0"/>
                  </a:moveTo>
                  <a:cubicBezTo>
                    <a:pt x="422" y="0"/>
                    <a:pt x="162" y="89"/>
                    <a:pt x="109" y="421"/>
                  </a:cubicBezTo>
                  <a:cubicBezTo>
                    <a:pt x="0" y="1078"/>
                    <a:pt x="694" y="902"/>
                    <a:pt x="1164" y="983"/>
                  </a:cubicBezTo>
                  <a:cubicBezTo>
                    <a:pt x="1287" y="1005"/>
                    <a:pt x="1422" y="1016"/>
                    <a:pt x="1554" y="1016"/>
                  </a:cubicBezTo>
                  <a:cubicBezTo>
                    <a:pt x="1923" y="1016"/>
                    <a:pt x="2275" y="930"/>
                    <a:pt x="2307" y="745"/>
                  </a:cubicBezTo>
                  <a:cubicBezTo>
                    <a:pt x="2351" y="493"/>
                    <a:pt x="1786" y="153"/>
                    <a:pt x="1320" y="71"/>
                  </a:cubicBezTo>
                  <a:cubicBezTo>
                    <a:pt x="1135" y="39"/>
                    <a:pt x="920" y="0"/>
                    <a:pt x="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93;p57">
              <a:extLst>
                <a:ext uri="{FF2B5EF4-FFF2-40B4-BE49-F238E27FC236}">
                  <a16:creationId xmlns:a16="http://schemas.microsoft.com/office/drawing/2014/main" id="{D2830012-6A0D-7140-90C7-639682AF48B6}"/>
                </a:ext>
              </a:extLst>
            </p:cNvPr>
            <p:cNvSpPr/>
            <p:nvPr/>
          </p:nvSpPr>
          <p:spPr>
            <a:xfrm>
              <a:off x="2312875" y="2893200"/>
              <a:ext cx="51400" cy="24125"/>
            </a:xfrm>
            <a:custGeom>
              <a:avLst/>
              <a:gdLst/>
              <a:ahLst/>
              <a:cxnLst/>
              <a:rect l="l" t="t" r="r" b="b"/>
              <a:pathLst>
                <a:path w="2056" h="965" extrusionOk="0">
                  <a:moveTo>
                    <a:pt x="902" y="1"/>
                  </a:moveTo>
                  <a:cubicBezTo>
                    <a:pt x="456" y="1"/>
                    <a:pt x="1" y="208"/>
                    <a:pt x="1" y="463"/>
                  </a:cubicBezTo>
                  <a:cubicBezTo>
                    <a:pt x="1" y="722"/>
                    <a:pt x="456" y="926"/>
                    <a:pt x="902" y="926"/>
                  </a:cubicBezTo>
                  <a:cubicBezTo>
                    <a:pt x="1084" y="926"/>
                    <a:pt x="1308" y="965"/>
                    <a:pt x="1509" y="965"/>
                  </a:cubicBezTo>
                  <a:cubicBezTo>
                    <a:pt x="1806" y="965"/>
                    <a:pt x="2056" y="880"/>
                    <a:pt x="2056" y="463"/>
                  </a:cubicBezTo>
                  <a:cubicBezTo>
                    <a:pt x="2056" y="1"/>
                    <a:pt x="1351" y="1"/>
                    <a:pt x="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94;p57">
              <a:extLst>
                <a:ext uri="{FF2B5EF4-FFF2-40B4-BE49-F238E27FC236}">
                  <a16:creationId xmlns:a16="http://schemas.microsoft.com/office/drawing/2014/main" id="{2001A929-CD50-7747-9031-2B987218B584}"/>
                </a:ext>
              </a:extLst>
            </p:cNvPr>
            <p:cNvSpPr/>
            <p:nvPr/>
          </p:nvSpPr>
          <p:spPr>
            <a:xfrm>
              <a:off x="2371050" y="2910200"/>
              <a:ext cx="30500" cy="116125"/>
            </a:xfrm>
            <a:custGeom>
              <a:avLst/>
              <a:gdLst/>
              <a:ahLst/>
              <a:cxnLst/>
              <a:rect l="l" t="t" r="r" b="b"/>
              <a:pathLst>
                <a:path w="1220" h="4645" extrusionOk="0">
                  <a:moveTo>
                    <a:pt x="1219" y="1"/>
                  </a:moveTo>
                  <a:lnTo>
                    <a:pt x="1219" y="1"/>
                  </a:lnTo>
                  <a:cubicBezTo>
                    <a:pt x="409" y="1345"/>
                    <a:pt x="569" y="1171"/>
                    <a:pt x="96" y="2570"/>
                  </a:cubicBezTo>
                  <a:lnTo>
                    <a:pt x="35" y="3056"/>
                  </a:lnTo>
                  <a:cubicBezTo>
                    <a:pt x="28" y="3338"/>
                    <a:pt x="1" y="3410"/>
                    <a:pt x="133" y="3743"/>
                  </a:cubicBezTo>
                  <a:cubicBezTo>
                    <a:pt x="225" y="3968"/>
                    <a:pt x="715" y="4451"/>
                    <a:pt x="852" y="4645"/>
                  </a:cubicBezTo>
                  <a:lnTo>
                    <a:pt x="1219" y="1"/>
                  </a:ln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95;p57">
              <a:extLst>
                <a:ext uri="{FF2B5EF4-FFF2-40B4-BE49-F238E27FC236}">
                  <a16:creationId xmlns:a16="http://schemas.microsoft.com/office/drawing/2014/main" id="{8E766167-2B58-5D4B-B49F-61525F1EE1F7}"/>
                </a:ext>
              </a:extLst>
            </p:cNvPr>
            <p:cNvSpPr/>
            <p:nvPr/>
          </p:nvSpPr>
          <p:spPr>
            <a:xfrm>
              <a:off x="2364775" y="2906675"/>
              <a:ext cx="41300" cy="122025"/>
            </a:xfrm>
            <a:custGeom>
              <a:avLst/>
              <a:gdLst/>
              <a:ahLst/>
              <a:cxnLst/>
              <a:rect l="l" t="t" r="r" b="b"/>
              <a:pathLst>
                <a:path w="1652" h="4881" extrusionOk="0">
                  <a:moveTo>
                    <a:pt x="1464" y="1"/>
                  </a:moveTo>
                  <a:cubicBezTo>
                    <a:pt x="1421" y="1"/>
                    <a:pt x="1377" y="20"/>
                    <a:pt x="1344" y="67"/>
                  </a:cubicBezTo>
                  <a:cubicBezTo>
                    <a:pt x="800" y="853"/>
                    <a:pt x="381" y="1809"/>
                    <a:pt x="194" y="2748"/>
                  </a:cubicBezTo>
                  <a:cubicBezTo>
                    <a:pt x="0" y="3735"/>
                    <a:pt x="445" y="4143"/>
                    <a:pt x="1034" y="4851"/>
                  </a:cubicBezTo>
                  <a:cubicBezTo>
                    <a:pt x="1052" y="4872"/>
                    <a:pt x="1075" y="4881"/>
                    <a:pt x="1098" y="4881"/>
                  </a:cubicBezTo>
                  <a:cubicBezTo>
                    <a:pt x="1166" y="4881"/>
                    <a:pt x="1236" y="4801"/>
                    <a:pt x="1188" y="4735"/>
                  </a:cubicBezTo>
                  <a:cubicBezTo>
                    <a:pt x="929" y="4388"/>
                    <a:pt x="541" y="4078"/>
                    <a:pt x="445" y="3639"/>
                  </a:cubicBezTo>
                  <a:cubicBezTo>
                    <a:pt x="374" y="3330"/>
                    <a:pt x="445" y="2935"/>
                    <a:pt x="527" y="2632"/>
                  </a:cubicBezTo>
                  <a:cubicBezTo>
                    <a:pt x="766" y="1748"/>
                    <a:pt x="1180" y="1020"/>
                    <a:pt x="1593" y="213"/>
                  </a:cubicBezTo>
                  <a:cubicBezTo>
                    <a:pt x="1651" y="98"/>
                    <a:pt x="1561" y="1"/>
                    <a:pt x="1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6;p57">
              <a:extLst>
                <a:ext uri="{FF2B5EF4-FFF2-40B4-BE49-F238E27FC236}">
                  <a16:creationId xmlns:a16="http://schemas.microsoft.com/office/drawing/2014/main" id="{BC5B72F9-F0B0-9545-BCFD-22918CBC2F9D}"/>
                </a:ext>
              </a:extLst>
            </p:cNvPr>
            <p:cNvSpPr/>
            <p:nvPr/>
          </p:nvSpPr>
          <p:spPr>
            <a:xfrm>
              <a:off x="2381275" y="3050675"/>
              <a:ext cx="42800" cy="26100"/>
            </a:xfrm>
            <a:custGeom>
              <a:avLst/>
              <a:gdLst/>
              <a:ahLst/>
              <a:cxnLst/>
              <a:rect l="l" t="t" r="r" b="b"/>
              <a:pathLst>
                <a:path w="1712" h="1044" extrusionOk="0">
                  <a:moveTo>
                    <a:pt x="1325" y="1"/>
                  </a:moveTo>
                  <a:cubicBezTo>
                    <a:pt x="1159" y="1"/>
                    <a:pt x="962" y="30"/>
                    <a:pt x="779" y="30"/>
                  </a:cubicBezTo>
                  <a:cubicBezTo>
                    <a:pt x="601" y="30"/>
                    <a:pt x="438" y="4"/>
                    <a:pt x="307" y="4"/>
                  </a:cubicBezTo>
                  <a:cubicBezTo>
                    <a:pt x="120" y="4"/>
                    <a:pt x="0" y="56"/>
                    <a:pt x="0" y="308"/>
                  </a:cubicBezTo>
                  <a:cubicBezTo>
                    <a:pt x="0" y="737"/>
                    <a:pt x="347" y="1043"/>
                    <a:pt x="779" y="1043"/>
                  </a:cubicBezTo>
                  <a:cubicBezTo>
                    <a:pt x="1208" y="1043"/>
                    <a:pt x="1712" y="727"/>
                    <a:pt x="1712" y="299"/>
                  </a:cubicBezTo>
                  <a:cubicBezTo>
                    <a:pt x="1712" y="53"/>
                    <a:pt x="1547" y="1"/>
                    <a:pt x="132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97;p57">
              <a:extLst>
                <a:ext uri="{FF2B5EF4-FFF2-40B4-BE49-F238E27FC236}">
                  <a16:creationId xmlns:a16="http://schemas.microsoft.com/office/drawing/2014/main" id="{99692501-22C9-554B-AF4B-68405FEBB571}"/>
                </a:ext>
              </a:extLst>
            </p:cNvPr>
            <p:cNvSpPr/>
            <p:nvPr/>
          </p:nvSpPr>
          <p:spPr>
            <a:xfrm>
              <a:off x="2586425" y="3080375"/>
              <a:ext cx="29525" cy="29250"/>
            </a:xfrm>
            <a:custGeom>
              <a:avLst/>
              <a:gdLst/>
              <a:ahLst/>
              <a:cxnLst/>
              <a:rect l="l" t="t" r="r" b="b"/>
              <a:pathLst>
                <a:path w="1181" h="1170" extrusionOk="0">
                  <a:moveTo>
                    <a:pt x="1100" y="0"/>
                  </a:moveTo>
                  <a:cubicBezTo>
                    <a:pt x="1093" y="0"/>
                    <a:pt x="1085" y="2"/>
                    <a:pt x="1076" y="5"/>
                  </a:cubicBezTo>
                  <a:cubicBezTo>
                    <a:pt x="814" y="111"/>
                    <a:pt x="596" y="246"/>
                    <a:pt x="398" y="447"/>
                  </a:cubicBezTo>
                  <a:cubicBezTo>
                    <a:pt x="239" y="614"/>
                    <a:pt x="1" y="852"/>
                    <a:pt x="7" y="1100"/>
                  </a:cubicBezTo>
                  <a:cubicBezTo>
                    <a:pt x="7" y="1137"/>
                    <a:pt x="40" y="1169"/>
                    <a:pt x="76" y="1169"/>
                  </a:cubicBezTo>
                  <a:cubicBezTo>
                    <a:pt x="87" y="1169"/>
                    <a:pt x="98" y="1166"/>
                    <a:pt x="109" y="1158"/>
                  </a:cubicBezTo>
                  <a:cubicBezTo>
                    <a:pt x="296" y="1036"/>
                    <a:pt x="388" y="794"/>
                    <a:pt x="538" y="631"/>
                  </a:cubicBezTo>
                  <a:cubicBezTo>
                    <a:pt x="712" y="447"/>
                    <a:pt x="916" y="274"/>
                    <a:pt x="1127" y="131"/>
                  </a:cubicBezTo>
                  <a:cubicBezTo>
                    <a:pt x="1181" y="95"/>
                    <a:pt x="1158"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98;p57">
              <a:extLst>
                <a:ext uri="{FF2B5EF4-FFF2-40B4-BE49-F238E27FC236}">
                  <a16:creationId xmlns:a16="http://schemas.microsoft.com/office/drawing/2014/main" id="{88C98825-86D3-0A49-9399-0DB57E9D4A46}"/>
                </a:ext>
              </a:extLst>
            </p:cNvPr>
            <p:cNvSpPr/>
            <p:nvPr/>
          </p:nvSpPr>
          <p:spPr>
            <a:xfrm>
              <a:off x="2398250" y="3003875"/>
              <a:ext cx="14175" cy="14475"/>
            </a:xfrm>
            <a:custGeom>
              <a:avLst/>
              <a:gdLst/>
              <a:ahLst/>
              <a:cxnLst/>
              <a:rect l="l" t="t" r="r" b="b"/>
              <a:pathLst>
                <a:path w="567" h="579" extrusionOk="0">
                  <a:moveTo>
                    <a:pt x="106" y="1"/>
                  </a:moveTo>
                  <a:cubicBezTo>
                    <a:pt x="53" y="1"/>
                    <a:pt x="1" y="64"/>
                    <a:pt x="36" y="119"/>
                  </a:cubicBezTo>
                  <a:cubicBezTo>
                    <a:pt x="90" y="214"/>
                    <a:pt x="155" y="302"/>
                    <a:pt x="223" y="387"/>
                  </a:cubicBezTo>
                  <a:cubicBezTo>
                    <a:pt x="282" y="459"/>
                    <a:pt x="360" y="579"/>
                    <a:pt x="462" y="579"/>
                  </a:cubicBezTo>
                  <a:cubicBezTo>
                    <a:pt x="466" y="579"/>
                    <a:pt x="470" y="579"/>
                    <a:pt x="474" y="578"/>
                  </a:cubicBezTo>
                  <a:cubicBezTo>
                    <a:pt x="519" y="575"/>
                    <a:pt x="566" y="541"/>
                    <a:pt x="563" y="489"/>
                  </a:cubicBezTo>
                  <a:cubicBezTo>
                    <a:pt x="556" y="381"/>
                    <a:pt x="447" y="326"/>
                    <a:pt x="372" y="258"/>
                  </a:cubicBezTo>
                  <a:cubicBezTo>
                    <a:pt x="294" y="187"/>
                    <a:pt x="223" y="109"/>
                    <a:pt x="158" y="27"/>
                  </a:cubicBezTo>
                  <a:cubicBezTo>
                    <a:pt x="143" y="8"/>
                    <a:pt x="124"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99;p57">
              <a:extLst>
                <a:ext uri="{FF2B5EF4-FFF2-40B4-BE49-F238E27FC236}">
                  <a16:creationId xmlns:a16="http://schemas.microsoft.com/office/drawing/2014/main" id="{32C100E3-DDB3-344A-9DC1-9417929D580E}"/>
                </a:ext>
              </a:extLst>
            </p:cNvPr>
            <p:cNvSpPr/>
            <p:nvPr/>
          </p:nvSpPr>
          <p:spPr>
            <a:xfrm>
              <a:off x="2204025" y="3539125"/>
              <a:ext cx="101725" cy="15250"/>
            </a:xfrm>
            <a:custGeom>
              <a:avLst/>
              <a:gdLst/>
              <a:ahLst/>
              <a:cxnLst/>
              <a:rect l="l" t="t" r="r" b="b"/>
              <a:pathLst>
                <a:path w="4069" h="610" extrusionOk="0">
                  <a:moveTo>
                    <a:pt x="3987" y="0"/>
                  </a:moveTo>
                  <a:cubicBezTo>
                    <a:pt x="2678" y="14"/>
                    <a:pt x="1289" y="344"/>
                    <a:pt x="7" y="595"/>
                  </a:cubicBezTo>
                  <a:cubicBezTo>
                    <a:pt x="1" y="599"/>
                    <a:pt x="0" y="610"/>
                    <a:pt x="5" y="610"/>
                  </a:cubicBezTo>
                  <a:cubicBezTo>
                    <a:pt x="5" y="610"/>
                    <a:pt x="6" y="610"/>
                    <a:pt x="7" y="609"/>
                  </a:cubicBezTo>
                  <a:cubicBezTo>
                    <a:pt x="1313" y="511"/>
                    <a:pt x="2735" y="457"/>
                    <a:pt x="4004" y="119"/>
                  </a:cubicBezTo>
                  <a:cubicBezTo>
                    <a:pt x="4069" y="102"/>
                    <a:pt x="4055" y="0"/>
                    <a:pt x="3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0;p57">
              <a:extLst>
                <a:ext uri="{FF2B5EF4-FFF2-40B4-BE49-F238E27FC236}">
                  <a16:creationId xmlns:a16="http://schemas.microsoft.com/office/drawing/2014/main" id="{BBADE210-A8C9-BE43-B24B-5407B22575BC}"/>
                </a:ext>
              </a:extLst>
            </p:cNvPr>
            <p:cNvSpPr/>
            <p:nvPr/>
          </p:nvSpPr>
          <p:spPr>
            <a:xfrm>
              <a:off x="2226125" y="3580450"/>
              <a:ext cx="51675" cy="10025"/>
            </a:xfrm>
            <a:custGeom>
              <a:avLst/>
              <a:gdLst/>
              <a:ahLst/>
              <a:cxnLst/>
              <a:rect l="l" t="t" r="r" b="b"/>
              <a:pathLst>
                <a:path w="2067" h="401" extrusionOk="0">
                  <a:moveTo>
                    <a:pt x="2013" y="0"/>
                  </a:moveTo>
                  <a:cubicBezTo>
                    <a:pt x="2011" y="0"/>
                    <a:pt x="2009" y="0"/>
                    <a:pt x="2007" y="1"/>
                  </a:cubicBezTo>
                  <a:cubicBezTo>
                    <a:pt x="1695" y="38"/>
                    <a:pt x="1389" y="100"/>
                    <a:pt x="1076" y="157"/>
                  </a:cubicBezTo>
                  <a:cubicBezTo>
                    <a:pt x="725" y="225"/>
                    <a:pt x="347" y="242"/>
                    <a:pt x="14" y="362"/>
                  </a:cubicBezTo>
                  <a:cubicBezTo>
                    <a:pt x="0" y="368"/>
                    <a:pt x="0" y="389"/>
                    <a:pt x="18" y="389"/>
                  </a:cubicBezTo>
                  <a:cubicBezTo>
                    <a:pt x="99" y="397"/>
                    <a:pt x="184" y="400"/>
                    <a:pt x="272" y="400"/>
                  </a:cubicBezTo>
                  <a:cubicBezTo>
                    <a:pt x="842" y="400"/>
                    <a:pt x="1511" y="240"/>
                    <a:pt x="2021" y="93"/>
                  </a:cubicBezTo>
                  <a:cubicBezTo>
                    <a:pt x="2067" y="80"/>
                    <a:pt x="2063" y="0"/>
                    <a:pt x="2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1;p57">
              <a:extLst>
                <a:ext uri="{FF2B5EF4-FFF2-40B4-BE49-F238E27FC236}">
                  <a16:creationId xmlns:a16="http://schemas.microsoft.com/office/drawing/2014/main" id="{B223412C-792C-0346-B40E-ADD20A7A7B22}"/>
                </a:ext>
              </a:extLst>
            </p:cNvPr>
            <p:cNvSpPr/>
            <p:nvPr/>
          </p:nvSpPr>
          <p:spPr>
            <a:xfrm>
              <a:off x="2123700" y="3607275"/>
              <a:ext cx="40175" cy="188850"/>
            </a:xfrm>
            <a:custGeom>
              <a:avLst/>
              <a:gdLst/>
              <a:ahLst/>
              <a:cxnLst/>
              <a:rect l="l" t="t" r="r" b="b"/>
              <a:pathLst>
                <a:path w="1607" h="7554" extrusionOk="0">
                  <a:moveTo>
                    <a:pt x="54" y="1"/>
                  </a:moveTo>
                  <a:cubicBezTo>
                    <a:pt x="27" y="1"/>
                    <a:pt x="0" y="19"/>
                    <a:pt x="4" y="54"/>
                  </a:cubicBezTo>
                  <a:cubicBezTo>
                    <a:pt x="294" y="2555"/>
                    <a:pt x="902" y="5127"/>
                    <a:pt x="1593" y="7550"/>
                  </a:cubicBezTo>
                  <a:cubicBezTo>
                    <a:pt x="1593" y="7552"/>
                    <a:pt x="1595" y="7553"/>
                    <a:pt x="1597" y="7553"/>
                  </a:cubicBezTo>
                  <a:cubicBezTo>
                    <a:pt x="1601" y="7553"/>
                    <a:pt x="1607" y="7550"/>
                    <a:pt x="1607" y="7546"/>
                  </a:cubicBezTo>
                  <a:cubicBezTo>
                    <a:pt x="1284" y="5052"/>
                    <a:pt x="831" y="2453"/>
                    <a:pt x="110" y="41"/>
                  </a:cubicBezTo>
                  <a:cubicBezTo>
                    <a:pt x="102" y="14"/>
                    <a:pt x="78" y="1"/>
                    <a:pt x="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2;p57">
              <a:extLst>
                <a:ext uri="{FF2B5EF4-FFF2-40B4-BE49-F238E27FC236}">
                  <a16:creationId xmlns:a16="http://schemas.microsoft.com/office/drawing/2014/main" id="{DEA01B5C-9085-6047-813B-7DF3B0AE2345}"/>
                </a:ext>
              </a:extLst>
            </p:cNvPr>
            <p:cNvSpPr/>
            <p:nvPr/>
          </p:nvSpPr>
          <p:spPr>
            <a:xfrm>
              <a:off x="2119200" y="3562500"/>
              <a:ext cx="5475" cy="5400"/>
            </a:xfrm>
            <a:custGeom>
              <a:avLst/>
              <a:gdLst/>
              <a:ahLst/>
              <a:cxnLst/>
              <a:rect l="l" t="t" r="r" b="b"/>
              <a:pathLst>
                <a:path w="219" h="216" extrusionOk="0">
                  <a:moveTo>
                    <a:pt x="110" y="1"/>
                  </a:moveTo>
                  <a:cubicBezTo>
                    <a:pt x="82" y="1"/>
                    <a:pt x="52" y="12"/>
                    <a:pt x="31" y="32"/>
                  </a:cubicBezTo>
                  <a:cubicBezTo>
                    <a:pt x="14" y="48"/>
                    <a:pt x="0" y="79"/>
                    <a:pt x="0" y="106"/>
                  </a:cubicBezTo>
                  <a:cubicBezTo>
                    <a:pt x="0" y="134"/>
                    <a:pt x="11" y="164"/>
                    <a:pt x="31" y="185"/>
                  </a:cubicBezTo>
                  <a:cubicBezTo>
                    <a:pt x="52" y="202"/>
                    <a:pt x="79" y="216"/>
                    <a:pt x="110" y="216"/>
                  </a:cubicBezTo>
                  <a:cubicBezTo>
                    <a:pt x="137" y="216"/>
                    <a:pt x="164" y="202"/>
                    <a:pt x="184" y="185"/>
                  </a:cubicBezTo>
                  <a:cubicBezTo>
                    <a:pt x="201" y="164"/>
                    <a:pt x="218" y="134"/>
                    <a:pt x="215" y="106"/>
                  </a:cubicBezTo>
                  <a:cubicBezTo>
                    <a:pt x="215" y="79"/>
                    <a:pt x="204" y="52"/>
                    <a:pt x="184" y="32"/>
                  </a:cubicBezTo>
                  <a:cubicBezTo>
                    <a:pt x="164" y="12"/>
                    <a:pt x="137"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3;p57">
              <a:extLst>
                <a:ext uri="{FF2B5EF4-FFF2-40B4-BE49-F238E27FC236}">
                  <a16:creationId xmlns:a16="http://schemas.microsoft.com/office/drawing/2014/main" id="{42A2A2A3-4296-234B-9E54-1C549E4F0B42}"/>
                </a:ext>
              </a:extLst>
            </p:cNvPr>
            <p:cNvSpPr/>
            <p:nvPr/>
          </p:nvSpPr>
          <p:spPr>
            <a:xfrm>
              <a:off x="1508225" y="3739175"/>
              <a:ext cx="61775" cy="61850"/>
            </a:xfrm>
            <a:custGeom>
              <a:avLst/>
              <a:gdLst/>
              <a:ahLst/>
              <a:cxnLst/>
              <a:rect l="l" t="t" r="r" b="b"/>
              <a:pathLst>
                <a:path w="2471" h="2474" extrusionOk="0">
                  <a:moveTo>
                    <a:pt x="1" y="0"/>
                  </a:moveTo>
                  <a:lnTo>
                    <a:pt x="1" y="2474"/>
                  </a:lnTo>
                  <a:lnTo>
                    <a:pt x="2471" y="2474"/>
                  </a:lnTo>
                  <a:lnTo>
                    <a:pt x="2471" y="0"/>
                  </a:lnTo>
                  <a:close/>
                </a:path>
              </a:pathLst>
            </a:custGeom>
            <a:solidFill>
              <a:srgbClr val="FB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04;p57">
              <a:extLst>
                <a:ext uri="{FF2B5EF4-FFF2-40B4-BE49-F238E27FC236}">
                  <a16:creationId xmlns:a16="http://schemas.microsoft.com/office/drawing/2014/main" id="{263B5B77-0F97-EC4F-B0BE-98DE21AFDD4C}"/>
                </a:ext>
              </a:extLst>
            </p:cNvPr>
            <p:cNvSpPr/>
            <p:nvPr/>
          </p:nvSpPr>
          <p:spPr>
            <a:xfrm>
              <a:off x="1507575" y="3733700"/>
              <a:ext cx="66100" cy="24825"/>
            </a:xfrm>
            <a:custGeom>
              <a:avLst/>
              <a:gdLst/>
              <a:ahLst/>
              <a:cxnLst/>
              <a:rect l="l" t="t" r="r" b="b"/>
              <a:pathLst>
                <a:path w="2644" h="993" extrusionOk="0">
                  <a:moveTo>
                    <a:pt x="2104" y="0"/>
                  </a:moveTo>
                  <a:cubicBezTo>
                    <a:pt x="2049" y="0"/>
                    <a:pt x="1992" y="12"/>
                    <a:pt x="1936" y="39"/>
                  </a:cubicBezTo>
                  <a:cubicBezTo>
                    <a:pt x="1491" y="253"/>
                    <a:pt x="983" y="436"/>
                    <a:pt x="474" y="436"/>
                  </a:cubicBezTo>
                  <a:cubicBezTo>
                    <a:pt x="360" y="436"/>
                    <a:pt x="245" y="426"/>
                    <a:pt x="132" y="406"/>
                  </a:cubicBezTo>
                  <a:cubicBezTo>
                    <a:pt x="128" y="405"/>
                    <a:pt x="123" y="405"/>
                    <a:pt x="118" y="405"/>
                  </a:cubicBezTo>
                  <a:cubicBezTo>
                    <a:pt x="58" y="405"/>
                    <a:pt x="1" y="482"/>
                    <a:pt x="61" y="529"/>
                  </a:cubicBezTo>
                  <a:cubicBezTo>
                    <a:pt x="410" y="805"/>
                    <a:pt x="913" y="992"/>
                    <a:pt x="1394" y="992"/>
                  </a:cubicBezTo>
                  <a:cubicBezTo>
                    <a:pt x="1762" y="992"/>
                    <a:pt x="2117" y="883"/>
                    <a:pt x="2382" y="621"/>
                  </a:cubicBezTo>
                  <a:cubicBezTo>
                    <a:pt x="2643" y="359"/>
                    <a:pt x="2404"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05;p57">
              <a:extLst>
                <a:ext uri="{FF2B5EF4-FFF2-40B4-BE49-F238E27FC236}">
                  <a16:creationId xmlns:a16="http://schemas.microsoft.com/office/drawing/2014/main" id="{B9B2BC33-8852-2A49-A9C3-0B80D41EDA17}"/>
                </a:ext>
              </a:extLst>
            </p:cNvPr>
            <p:cNvSpPr/>
            <p:nvPr/>
          </p:nvSpPr>
          <p:spPr>
            <a:xfrm>
              <a:off x="1244375" y="3264750"/>
              <a:ext cx="449575" cy="481600"/>
            </a:xfrm>
            <a:custGeom>
              <a:avLst/>
              <a:gdLst/>
              <a:ahLst/>
              <a:cxnLst/>
              <a:rect l="l" t="t" r="r" b="b"/>
              <a:pathLst>
                <a:path w="17983" h="19264" extrusionOk="0">
                  <a:moveTo>
                    <a:pt x="7573" y="0"/>
                  </a:moveTo>
                  <a:cubicBezTo>
                    <a:pt x="7476" y="0"/>
                    <a:pt x="7376" y="21"/>
                    <a:pt x="7282" y="64"/>
                  </a:cubicBezTo>
                  <a:cubicBezTo>
                    <a:pt x="2205" y="2432"/>
                    <a:pt x="1" y="8488"/>
                    <a:pt x="2369" y="13564"/>
                  </a:cubicBezTo>
                  <a:cubicBezTo>
                    <a:pt x="3560" y="16119"/>
                    <a:pt x="5839" y="18049"/>
                    <a:pt x="8623" y="18855"/>
                  </a:cubicBezTo>
                  <a:cubicBezTo>
                    <a:pt x="9558" y="19128"/>
                    <a:pt x="10517" y="19263"/>
                    <a:pt x="11477" y="19263"/>
                  </a:cubicBezTo>
                  <a:cubicBezTo>
                    <a:pt x="13559" y="19263"/>
                    <a:pt x="15652" y="18634"/>
                    <a:pt x="17571" y="17402"/>
                  </a:cubicBezTo>
                  <a:cubicBezTo>
                    <a:pt x="17891" y="17198"/>
                    <a:pt x="17982" y="16769"/>
                    <a:pt x="17778" y="16449"/>
                  </a:cubicBezTo>
                  <a:cubicBezTo>
                    <a:pt x="17647" y="16245"/>
                    <a:pt x="17424" y="16132"/>
                    <a:pt x="17196" y="16132"/>
                  </a:cubicBezTo>
                  <a:cubicBezTo>
                    <a:pt x="17069" y="16132"/>
                    <a:pt x="16940" y="16167"/>
                    <a:pt x="16825" y="16242"/>
                  </a:cubicBezTo>
                  <a:cubicBezTo>
                    <a:pt x="15132" y="17326"/>
                    <a:pt x="13293" y="17881"/>
                    <a:pt x="11473" y="17881"/>
                  </a:cubicBezTo>
                  <a:cubicBezTo>
                    <a:pt x="10641" y="17881"/>
                    <a:pt x="9814" y="17765"/>
                    <a:pt x="9007" y="17531"/>
                  </a:cubicBezTo>
                  <a:cubicBezTo>
                    <a:pt x="6605" y="16834"/>
                    <a:pt x="4642" y="15177"/>
                    <a:pt x="3621" y="12983"/>
                  </a:cubicBezTo>
                  <a:cubicBezTo>
                    <a:pt x="1573" y="8594"/>
                    <a:pt x="3478" y="3361"/>
                    <a:pt x="7867" y="1316"/>
                  </a:cubicBezTo>
                  <a:cubicBezTo>
                    <a:pt x="8210" y="1153"/>
                    <a:pt x="8361" y="745"/>
                    <a:pt x="8201" y="398"/>
                  </a:cubicBezTo>
                  <a:cubicBezTo>
                    <a:pt x="8082" y="147"/>
                    <a:pt x="7833" y="0"/>
                    <a:pt x="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06;p57">
              <a:extLst>
                <a:ext uri="{FF2B5EF4-FFF2-40B4-BE49-F238E27FC236}">
                  <a16:creationId xmlns:a16="http://schemas.microsoft.com/office/drawing/2014/main" id="{04405F07-1982-B64C-AF1B-782E2A909C83}"/>
                </a:ext>
              </a:extLst>
            </p:cNvPr>
            <p:cNvSpPr/>
            <p:nvPr/>
          </p:nvSpPr>
          <p:spPr>
            <a:xfrm>
              <a:off x="1457125" y="3784425"/>
              <a:ext cx="163600" cy="58450"/>
            </a:xfrm>
            <a:custGeom>
              <a:avLst/>
              <a:gdLst/>
              <a:ahLst/>
              <a:cxnLst/>
              <a:rect l="l" t="t" r="r" b="b"/>
              <a:pathLst>
                <a:path w="6544" h="2338" extrusionOk="0">
                  <a:moveTo>
                    <a:pt x="1146" y="1"/>
                  </a:moveTo>
                  <a:cubicBezTo>
                    <a:pt x="851" y="1"/>
                    <a:pt x="589" y="188"/>
                    <a:pt x="490" y="467"/>
                  </a:cubicBezTo>
                  <a:lnTo>
                    <a:pt x="160" y="1413"/>
                  </a:lnTo>
                  <a:cubicBezTo>
                    <a:pt x="0" y="1865"/>
                    <a:pt x="337" y="2338"/>
                    <a:pt x="817" y="2338"/>
                  </a:cubicBezTo>
                  <a:lnTo>
                    <a:pt x="5747" y="2338"/>
                  </a:lnTo>
                  <a:cubicBezTo>
                    <a:pt x="6209" y="2338"/>
                    <a:pt x="6543" y="1896"/>
                    <a:pt x="6413" y="1450"/>
                  </a:cubicBezTo>
                  <a:lnTo>
                    <a:pt x="6141" y="505"/>
                  </a:lnTo>
                  <a:cubicBezTo>
                    <a:pt x="6056" y="208"/>
                    <a:pt x="5784" y="1"/>
                    <a:pt x="5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07;p57">
              <a:extLst>
                <a:ext uri="{FF2B5EF4-FFF2-40B4-BE49-F238E27FC236}">
                  <a16:creationId xmlns:a16="http://schemas.microsoft.com/office/drawing/2014/main" id="{5614678C-3128-4942-9301-83CA9B8CF8C1}"/>
                </a:ext>
              </a:extLst>
            </p:cNvPr>
            <p:cNvSpPr/>
            <p:nvPr/>
          </p:nvSpPr>
          <p:spPr>
            <a:xfrm>
              <a:off x="1336250" y="3290150"/>
              <a:ext cx="405750" cy="405850"/>
            </a:xfrm>
            <a:custGeom>
              <a:avLst/>
              <a:gdLst/>
              <a:ahLst/>
              <a:cxnLst/>
              <a:rect l="l" t="t" r="r" b="b"/>
              <a:pathLst>
                <a:path w="16230" h="16234" extrusionOk="0">
                  <a:moveTo>
                    <a:pt x="8115" y="0"/>
                  </a:moveTo>
                  <a:cubicBezTo>
                    <a:pt x="3634" y="0"/>
                    <a:pt x="0" y="3634"/>
                    <a:pt x="0" y="8115"/>
                  </a:cubicBezTo>
                  <a:cubicBezTo>
                    <a:pt x="0" y="12600"/>
                    <a:pt x="3634" y="16234"/>
                    <a:pt x="8115" y="16234"/>
                  </a:cubicBezTo>
                  <a:cubicBezTo>
                    <a:pt x="12599" y="16234"/>
                    <a:pt x="16229" y="12600"/>
                    <a:pt x="16229" y="8115"/>
                  </a:cubicBezTo>
                  <a:cubicBezTo>
                    <a:pt x="16229" y="3634"/>
                    <a:pt x="12599" y="0"/>
                    <a:pt x="8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08;p57">
              <a:extLst>
                <a:ext uri="{FF2B5EF4-FFF2-40B4-BE49-F238E27FC236}">
                  <a16:creationId xmlns:a16="http://schemas.microsoft.com/office/drawing/2014/main" id="{C33027A4-B2D9-7944-8F96-FED8DE41BC14}"/>
                </a:ext>
              </a:extLst>
            </p:cNvPr>
            <p:cNvSpPr/>
            <p:nvPr/>
          </p:nvSpPr>
          <p:spPr>
            <a:xfrm>
              <a:off x="1307925" y="3353175"/>
              <a:ext cx="166725" cy="230725"/>
            </a:xfrm>
            <a:custGeom>
              <a:avLst/>
              <a:gdLst/>
              <a:ahLst/>
              <a:cxnLst/>
              <a:rect l="l" t="t" r="r" b="b"/>
              <a:pathLst>
                <a:path w="6669" h="9229" extrusionOk="0">
                  <a:moveTo>
                    <a:pt x="3372" y="1"/>
                  </a:moveTo>
                  <a:cubicBezTo>
                    <a:pt x="1" y="3947"/>
                    <a:pt x="1412" y="7714"/>
                    <a:pt x="1412" y="7714"/>
                  </a:cubicBezTo>
                  <a:cubicBezTo>
                    <a:pt x="1412" y="7714"/>
                    <a:pt x="1654" y="8850"/>
                    <a:pt x="2953" y="9164"/>
                  </a:cubicBezTo>
                  <a:cubicBezTo>
                    <a:pt x="3138" y="9208"/>
                    <a:pt x="3286" y="9228"/>
                    <a:pt x="3404" y="9228"/>
                  </a:cubicBezTo>
                  <a:cubicBezTo>
                    <a:pt x="4312" y="9228"/>
                    <a:pt x="3372" y="8041"/>
                    <a:pt x="3372" y="8041"/>
                  </a:cubicBezTo>
                  <a:cubicBezTo>
                    <a:pt x="3372" y="8041"/>
                    <a:pt x="1235" y="6636"/>
                    <a:pt x="3900" y="5332"/>
                  </a:cubicBezTo>
                  <a:cubicBezTo>
                    <a:pt x="6669" y="3978"/>
                    <a:pt x="3372" y="1"/>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09;p57">
              <a:extLst>
                <a:ext uri="{FF2B5EF4-FFF2-40B4-BE49-F238E27FC236}">
                  <a16:creationId xmlns:a16="http://schemas.microsoft.com/office/drawing/2014/main" id="{FBC4418C-4CCD-0546-8572-0821B7D2BD22}"/>
                </a:ext>
              </a:extLst>
            </p:cNvPr>
            <p:cNvSpPr/>
            <p:nvPr/>
          </p:nvSpPr>
          <p:spPr>
            <a:xfrm>
              <a:off x="1404300" y="3532500"/>
              <a:ext cx="143500" cy="161275"/>
            </a:xfrm>
            <a:custGeom>
              <a:avLst/>
              <a:gdLst/>
              <a:ahLst/>
              <a:cxnLst/>
              <a:rect l="l" t="t" r="r" b="b"/>
              <a:pathLst>
                <a:path w="5740" h="6451" extrusionOk="0">
                  <a:moveTo>
                    <a:pt x="2183" y="1"/>
                  </a:moveTo>
                  <a:cubicBezTo>
                    <a:pt x="1080" y="1"/>
                    <a:pt x="45" y="487"/>
                    <a:pt x="45" y="1991"/>
                  </a:cubicBezTo>
                  <a:cubicBezTo>
                    <a:pt x="45" y="1991"/>
                    <a:pt x="0" y="3899"/>
                    <a:pt x="1505" y="3899"/>
                  </a:cubicBezTo>
                  <a:cubicBezTo>
                    <a:pt x="1716" y="3899"/>
                    <a:pt x="1957" y="3862"/>
                    <a:pt x="2232" y="3776"/>
                  </a:cubicBezTo>
                  <a:cubicBezTo>
                    <a:pt x="2232" y="3776"/>
                    <a:pt x="3335" y="5111"/>
                    <a:pt x="4583" y="6155"/>
                  </a:cubicBezTo>
                  <a:cubicBezTo>
                    <a:pt x="4827" y="6360"/>
                    <a:pt x="5173" y="6450"/>
                    <a:pt x="5397" y="6450"/>
                  </a:cubicBezTo>
                  <a:cubicBezTo>
                    <a:pt x="5642" y="6450"/>
                    <a:pt x="5740" y="6342"/>
                    <a:pt x="5393" y="6155"/>
                  </a:cubicBezTo>
                  <a:cubicBezTo>
                    <a:pt x="4696" y="5777"/>
                    <a:pt x="4852" y="3776"/>
                    <a:pt x="4852" y="3776"/>
                  </a:cubicBezTo>
                  <a:cubicBezTo>
                    <a:pt x="4852" y="3776"/>
                    <a:pt x="5018" y="718"/>
                    <a:pt x="3614" y="245"/>
                  </a:cubicBezTo>
                  <a:cubicBezTo>
                    <a:pt x="3181" y="98"/>
                    <a:pt x="2675" y="1"/>
                    <a:pt x="2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0;p57">
              <a:extLst>
                <a:ext uri="{FF2B5EF4-FFF2-40B4-BE49-F238E27FC236}">
                  <a16:creationId xmlns:a16="http://schemas.microsoft.com/office/drawing/2014/main" id="{159C69BE-2B73-8F4E-B839-09D67C88DFF5}"/>
                </a:ext>
              </a:extLst>
            </p:cNvPr>
            <p:cNvSpPr/>
            <p:nvPr/>
          </p:nvSpPr>
          <p:spPr>
            <a:xfrm>
              <a:off x="1535950" y="3398425"/>
              <a:ext cx="197900" cy="194400"/>
            </a:xfrm>
            <a:custGeom>
              <a:avLst/>
              <a:gdLst/>
              <a:ahLst/>
              <a:cxnLst/>
              <a:rect l="l" t="t" r="r" b="b"/>
              <a:pathLst>
                <a:path w="7916" h="7776" extrusionOk="0">
                  <a:moveTo>
                    <a:pt x="3756" y="0"/>
                  </a:moveTo>
                  <a:cubicBezTo>
                    <a:pt x="2707" y="0"/>
                    <a:pt x="1688" y="489"/>
                    <a:pt x="1100" y="1821"/>
                  </a:cubicBezTo>
                  <a:cubicBezTo>
                    <a:pt x="0" y="4315"/>
                    <a:pt x="2087" y="4882"/>
                    <a:pt x="3112" y="4882"/>
                  </a:cubicBezTo>
                  <a:cubicBezTo>
                    <a:pt x="3175" y="4882"/>
                    <a:pt x="3234" y="4880"/>
                    <a:pt x="3288" y="4876"/>
                  </a:cubicBezTo>
                  <a:cubicBezTo>
                    <a:pt x="4038" y="4822"/>
                    <a:pt x="4171" y="4147"/>
                    <a:pt x="4544" y="4147"/>
                  </a:cubicBezTo>
                  <a:cubicBezTo>
                    <a:pt x="4635" y="4147"/>
                    <a:pt x="4739" y="4187"/>
                    <a:pt x="4870" y="4284"/>
                  </a:cubicBezTo>
                  <a:cubicBezTo>
                    <a:pt x="6357" y="5391"/>
                    <a:pt x="5465" y="6200"/>
                    <a:pt x="6424" y="7442"/>
                  </a:cubicBezTo>
                  <a:cubicBezTo>
                    <a:pt x="6603" y="7673"/>
                    <a:pt x="6761" y="7775"/>
                    <a:pt x="6899" y="7775"/>
                  </a:cubicBezTo>
                  <a:cubicBezTo>
                    <a:pt x="7915" y="7775"/>
                    <a:pt x="7814" y="2165"/>
                    <a:pt x="6561" y="1083"/>
                  </a:cubicBezTo>
                  <a:cubicBezTo>
                    <a:pt x="5854" y="475"/>
                    <a:pt x="4791" y="0"/>
                    <a:pt x="3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1;p57">
              <a:extLst>
                <a:ext uri="{FF2B5EF4-FFF2-40B4-BE49-F238E27FC236}">
                  <a16:creationId xmlns:a16="http://schemas.microsoft.com/office/drawing/2014/main" id="{29AFE3C4-4DE4-EA40-A35D-22FCFCF045B3}"/>
                </a:ext>
              </a:extLst>
            </p:cNvPr>
            <p:cNvSpPr/>
            <p:nvPr/>
          </p:nvSpPr>
          <p:spPr>
            <a:xfrm>
              <a:off x="1515375" y="3290850"/>
              <a:ext cx="205275" cy="144875"/>
            </a:xfrm>
            <a:custGeom>
              <a:avLst/>
              <a:gdLst/>
              <a:ahLst/>
              <a:cxnLst/>
              <a:rect l="l" t="t" r="r" b="b"/>
              <a:pathLst>
                <a:path w="8211" h="5795" extrusionOk="0">
                  <a:moveTo>
                    <a:pt x="1613" y="0"/>
                  </a:moveTo>
                  <a:cubicBezTo>
                    <a:pt x="1613" y="0"/>
                    <a:pt x="0" y="217"/>
                    <a:pt x="950" y="2055"/>
                  </a:cubicBezTo>
                  <a:cubicBezTo>
                    <a:pt x="1227" y="2592"/>
                    <a:pt x="1399" y="2783"/>
                    <a:pt x="1503" y="2783"/>
                  </a:cubicBezTo>
                  <a:cubicBezTo>
                    <a:pt x="1756" y="2783"/>
                    <a:pt x="1613" y="1664"/>
                    <a:pt x="1613" y="1664"/>
                  </a:cubicBezTo>
                  <a:lnTo>
                    <a:pt x="1613" y="1664"/>
                  </a:lnTo>
                  <a:cubicBezTo>
                    <a:pt x="1613" y="1664"/>
                    <a:pt x="2882" y="1932"/>
                    <a:pt x="1613" y="3658"/>
                  </a:cubicBezTo>
                  <a:cubicBezTo>
                    <a:pt x="341" y="5386"/>
                    <a:pt x="1613" y="5795"/>
                    <a:pt x="1613" y="5795"/>
                  </a:cubicBezTo>
                  <a:cubicBezTo>
                    <a:pt x="1613" y="5795"/>
                    <a:pt x="2021" y="5447"/>
                    <a:pt x="1613" y="4900"/>
                  </a:cubicBezTo>
                  <a:cubicBezTo>
                    <a:pt x="1613" y="4900"/>
                    <a:pt x="3396" y="3638"/>
                    <a:pt x="5516" y="3638"/>
                  </a:cubicBezTo>
                  <a:cubicBezTo>
                    <a:pt x="6391" y="3638"/>
                    <a:pt x="7323" y="3853"/>
                    <a:pt x="8210" y="4460"/>
                  </a:cubicBezTo>
                  <a:cubicBezTo>
                    <a:pt x="8210" y="4460"/>
                    <a:pt x="6489" y="354"/>
                    <a:pt x="1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2;p57">
              <a:extLst>
                <a:ext uri="{FF2B5EF4-FFF2-40B4-BE49-F238E27FC236}">
                  <a16:creationId xmlns:a16="http://schemas.microsoft.com/office/drawing/2014/main" id="{7CAB2458-69BD-C24C-9C33-090B203A29A7}"/>
                </a:ext>
              </a:extLst>
            </p:cNvPr>
            <p:cNvSpPr/>
            <p:nvPr/>
          </p:nvSpPr>
          <p:spPr>
            <a:xfrm>
              <a:off x="1405400" y="3303600"/>
              <a:ext cx="79650" cy="66725"/>
            </a:xfrm>
            <a:custGeom>
              <a:avLst/>
              <a:gdLst/>
              <a:ahLst/>
              <a:cxnLst/>
              <a:rect l="l" t="t" r="r" b="b"/>
              <a:pathLst>
                <a:path w="3186" h="2669" extrusionOk="0">
                  <a:moveTo>
                    <a:pt x="2440" y="1"/>
                  </a:moveTo>
                  <a:cubicBezTo>
                    <a:pt x="2440" y="1"/>
                    <a:pt x="222" y="896"/>
                    <a:pt x="1" y="1545"/>
                  </a:cubicBezTo>
                  <a:cubicBezTo>
                    <a:pt x="1" y="1545"/>
                    <a:pt x="1056" y="2669"/>
                    <a:pt x="1867" y="2669"/>
                  </a:cubicBezTo>
                  <a:cubicBezTo>
                    <a:pt x="2084" y="2669"/>
                    <a:pt x="2283" y="2589"/>
                    <a:pt x="2440" y="2386"/>
                  </a:cubicBezTo>
                  <a:cubicBezTo>
                    <a:pt x="3185" y="1422"/>
                    <a:pt x="2440" y="1"/>
                    <a:pt x="2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3;p57">
              <a:extLst>
                <a:ext uri="{FF2B5EF4-FFF2-40B4-BE49-F238E27FC236}">
                  <a16:creationId xmlns:a16="http://schemas.microsoft.com/office/drawing/2014/main" id="{B5A2D926-2094-2D4C-8A9C-F0CF17BE99B6}"/>
                </a:ext>
              </a:extLst>
            </p:cNvPr>
            <p:cNvSpPr/>
            <p:nvPr/>
          </p:nvSpPr>
          <p:spPr>
            <a:xfrm>
              <a:off x="1667075" y="3472575"/>
              <a:ext cx="61150" cy="142775"/>
            </a:xfrm>
            <a:custGeom>
              <a:avLst/>
              <a:gdLst/>
              <a:ahLst/>
              <a:cxnLst/>
              <a:rect l="l" t="t" r="r" b="b"/>
              <a:pathLst>
                <a:path w="2446" h="5711" extrusionOk="0">
                  <a:moveTo>
                    <a:pt x="1980" y="0"/>
                  </a:moveTo>
                  <a:cubicBezTo>
                    <a:pt x="1948" y="0"/>
                    <a:pt x="1916" y="17"/>
                    <a:pt x="1911" y="52"/>
                  </a:cubicBezTo>
                  <a:cubicBezTo>
                    <a:pt x="1758" y="1026"/>
                    <a:pt x="1754" y="1979"/>
                    <a:pt x="1455" y="2931"/>
                  </a:cubicBezTo>
                  <a:cubicBezTo>
                    <a:pt x="1139" y="3935"/>
                    <a:pt x="618" y="4854"/>
                    <a:pt x="6" y="5701"/>
                  </a:cubicBezTo>
                  <a:cubicBezTo>
                    <a:pt x="1" y="5705"/>
                    <a:pt x="5" y="5710"/>
                    <a:pt x="9" y="5710"/>
                  </a:cubicBezTo>
                  <a:cubicBezTo>
                    <a:pt x="12" y="5710"/>
                    <a:pt x="14" y="5709"/>
                    <a:pt x="16" y="5707"/>
                  </a:cubicBezTo>
                  <a:cubicBezTo>
                    <a:pt x="1319" y="4347"/>
                    <a:pt x="2445" y="1985"/>
                    <a:pt x="2054" y="52"/>
                  </a:cubicBezTo>
                  <a:cubicBezTo>
                    <a:pt x="2047" y="18"/>
                    <a:pt x="2013" y="0"/>
                    <a:pt x="19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4;p57">
              <a:extLst>
                <a:ext uri="{FF2B5EF4-FFF2-40B4-BE49-F238E27FC236}">
                  <a16:creationId xmlns:a16="http://schemas.microsoft.com/office/drawing/2014/main" id="{1B4DB5C7-5FCF-ED4D-8F78-BC37CEEDDFFB}"/>
                </a:ext>
              </a:extLst>
            </p:cNvPr>
            <p:cNvSpPr/>
            <p:nvPr/>
          </p:nvSpPr>
          <p:spPr>
            <a:xfrm>
              <a:off x="1714500" y="3459425"/>
              <a:ext cx="7000" cy="5400"/>
            </a:xfrm>
            <a:custGeom>
              <a:avLst/>
              <a:gdLst/>
              <a:ahLst/>
              <a:cxnLst/>
              <a:rect l="l" t="t" r="r" b="b"/>
              <a:pathLst>
                <a:path w="280" h="216" extrusionOk="0">
                  <a:moveTo>
                    <a:pt x="140" y="0"/>
                  </a:moveTo>
                  <a:cubicBezTo>
                    <a:pt x="0" y="0"/>
                    <a:pt x="0" y="215"/>
                    <a:pt x="140" y="215"/>
                  </a:cubicBezTo>
                  <a:cubicBezTo>
                    <a:pt x="279" y="215"/>
                    <a:pt x="27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15;p57">
              <a:extLst>
                <a:ext uri="{FF2B5EF4-FFF2-40B4-BE49-F238E27FC236}">
                  <a16:creationId xmlns:a16="http://schemas.microsoft.com/office/drawing/2014/main" id="{26E574D0-AC1E-7C44-B259-24B5C7F5D77C}"/>
                </a:ext>
              </a:extLst>
            </p:cNvPr>
            <p:cNvSpPr/>
            <p:nvPr/>
          </p:nvSpPr>
          <p:spPr>
            <a:xfrm>
              <a:off x="1560800" y="3793025"/>
              <a:ext cx="340925" cy="193950"/>
            </a:xfrm>
            <a:custGeom>
              <a:avLst/>
              <a:gdLst/>
              <a:ahLst/>
              <a:cxnLst/>
              <a:rect l="l" t="t" r="r" b="b"/>
              <a:pathLst>
                <a:path w="13637" h="7758" extrusionOk="0">
                  <a:moveTo>
                    <a:pt x="11611" y="1"/>
                  </a:moveTo>
                  <a:cubicBezTo>
                    <a:pt x="11571" y="1"/>
                    <a:pt x="11532" y="11"/>
                    <a:pt x="11497" y="31"/>
                  </a:cubicBezTo>
                  <a:lnTo>
                    <a:pt x="164" y="6618"/>
                  </a:lnTo>
                  <a:cubicBezTo>
                    <a:pt x="0" y="6709"/>
                    <a:pt x="17" y="6951"/>
                    <a:pt x="191" y="7023"/>
                  </a:cubicBezTo>
                  <a:lnTo>
                    <a:pt x="1943" y="7741"/>
                  </a:lnTo>
                  <a:cubicBezTo>
                    <a:pt x="1970" y="7752"/>
                    <a:pt x="1999" y="7757"/>
                    <a:pt x="2028" y="7757"/>
                  </a:cubicBezTo>
                  <a:cubicBezTo>
                    <a:pt x="2068" y="7757"/>
                    <a:pt x="2108" y="7747"/>
                    <a:pt x="2144" y="7727"/>
                  </a:cubicBezTo>
                  <a:lnTo>
                    <a:pt x="13473" y="1140"/>
                  </a:lnTo>
                  <a:cubicBezTo>
                    <a:pt x="13637" y="1048"/>
                    <a:pt x="13620" y="806"/>
                    <a:pt x="13446" y="735"/>
                  </a:cubicBezTo>
                  <a:lnTo>
                    <a:pt x="11694" y="18"/>
                  </a:lnTo>
                  <a:cubicBezTo>
                    <a:pt x="11667" y="6"/>
                    <a:pt x="11639" y="1"/>
                    <a:pt x="11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16;p57">
              <a:extLst>
                <a:ext uri="{FF2B5EF4-FFF2-40B4-BE49-F238E27FC236}">
                  <a16:creationId xmlns:a16="http://schemas.microsoft.com/office/drawing/2014/main" id="{6F3A3179-D305-DA48-87F3-A18E0E3E35EB}"/>
                </a:ext>
              </a:extLst>
            </p:cNvPr>
            <p:cNvSpPr/>
            <p:nvPr/>
          </p:nvSpPr>
          <p:spPr>
            <a:xfrm>
              <a:off x="1560800" y="3789450"/>
              <a:ext cx="340925" cy="193950"/>
            </a:xfrm>
            <a:custGeom>
              <a:avLst/>
              <a:gdLst/>
              <a:ahLst/>
              <a:cxnLst/>
              <a:rect l="l" t="t" r="r" b="b"/>
              <a:pathLst>
                <a:path w="13637" h="7758" extrusionOk="0">
                  <a:moveTo>
                    <a:pt x="11611" y="1"/>
                  </a:moveTo>
                  <a:cubicBezTo>
                    <a:pt x="11571" y="1"/>
                    <a:pt x="11532" y="11"/>
                    <a:pt x="11497" y="31"/>
                  </a:cubicBezTo>
                  <a:lnTo>
                    <a:pt x="164" y="6615"/>
                  </a:lnTo>
                  <a:cubicBezTo>
                    <a:pt x="0" y="6709"/>
                    <a:pt x="17" y="6951"/>
                    <a:pt x="191" y="7023"/>
                  </a:cubicBezTo>
                  <a:lnTo>
                    <a:pt x="1943" y="7741"/>
                  </a:lnTo>
                  <a:cubicBezTo>
                    <a:pt x="1970" y="7752"/>
                    <a:pt x="1999" y="7757"/>
                    <a:pt x="2028" y="7757"/>
                  </a:cubicBezTo>
                  <a:cubicBezTo>
                    <a:pt x="2068" y="7757"/>
                    <a:pt x="2108" y="7747"/>
                    <a:pt x="2144" y="7727"/>
                  </a:cubicBezTo>
                  <a:lnTo>
                    <a:pt x="13473" y="1141"/>
                  </a:lnTo>
                  <a:cubicBezTo>
                    <a:pt x="13637" y="1048"/>
                    <a:pt x="13620" y="807"/>
                    <a:pt x="13446" y="735"/>
                  </a:cubicBezTo>
                  <a:lnTo>
                    <a:pt x="11694" y="18"/>
                  </a:lnTo>
                  <a:cubicBezTo>
                    <a:pt x="11667" y="6"/>
                    <a:pt x="11639" y="1"/>
                    <a:pt x="11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17;p57">
              <a:extLst>
                <a:ext uri="{FF2B5EF4-FFF2-40B4-BE49-F238E27FC236}">
                  <a16:creationId xmlns:a16="http://schemas.microsoft.com/office/drawing/2014/main" id="{2442ED77-DF74-674C-B709-36AB16844FB0}"/>
                </a:ext>
              </a:extLst>
            </p:cNvPr>
            <p:cNvSpPr/>
            <p:nvPr/>
          </p:nvSpPr>
          <p:spPr>
            <a:xfrm>
              <a:off x="1593125" y="3948750"/>
              <a:ext cx="22800" cy="14325"/>
            </a:xfrm>
            <a:custGeom>
              <a:avLst/>
              <a:gdLst/>
              <a:ahLst/>
              <a:cxnLst/>
              <a:rect l="l" t="t" r="r" b="b"/>
              <a:pathLst>
                <a:path w="912" h="573" extrusionOk="0">
                  <a:moveTo>
                    <a:pt x="456" y="1"/>
                  </a:moveTo>
                  <a:cubicBezTo>
                    <a:pt x="205" y="1"/>
                    <a:pt x="1" y="130"/>
                    <a:pt x="1" y="287"/>
                  </a:cubicBezTo>
                  <a:cubicBezTo>
                    <a:pt x="1" y="444"/>
                    <a:pt x="205" y="573"/>
                    <a:pt x="456" y="573"/>
                  </a:cubicBezTo>
                  <a:cubicBezTo>
                    <a:pt x="708" y="573"/>
                    <a:pt x="912" y="444"/>
                    <a:pt x="912" y="287"/>
                  </a:cubicBezTo>
                  <a:cubicBezTo>
                    <a:pt x="912" y="130"/>
                    <a:pt x="708"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18;p57">
              <a:extLst>
                <a:ext uri="{FF2B5EF4-FFF2-40B4-BE49-F238E27FC236}">
                  <a16:creationId xmlns:a16="http://schemas.microsoft.com/office/drawing/2014/main" id="{2278F5CA-F240-D645-A82F-FE27CA19A5F8}"/>
                </a:ext>
              </a:extLst>
            </p:cNvPr>
            <p:cNvSpPr/>
            <p:nvPr/>
          </p:nvSpPr>
          <p:spPr>
            <a:xfrm>
              <a:off x="1625525" y="3919150"/>
              <a:ext cx="36025" cy="16450"/>
            </a:xfrm>
            <a:custGeom>
              <a:avLst/>
              <a:gdLst/>
              <a:ahLst/>
              <a:cxnLst/>
              <a:rect l="l" t="t" r="r" b="b"/>
              <a:pathLst>
                <a:path w="1441" h="658" extrusionOk="0">
                  <a:moveTo>
                    <a:pt x="52" y="1"/>
                  </a:moveTo>
                  <a:lnTo>
                    <a:pt x="1" y="133"/>
                  </a:lnTo>
                  <a:lnTo>
                    <a:pt x="1389" y="657"/>
                  </a:lnTo>
                  <a:lnTo>
                    <a:pt x="1440" y="521"/>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19;p57">
              <a:extLst>
                <a:ext uri="{FF2B5EF4-FFF2-40B4-BE49-F238E27FC236}">
                  <a16:creationId xmlns:a16="http://schemas.microsoft.com/office/drawing/2014/main" id="{12F701C9-2D66-AB4E-B24C-74D957EBBB4B}"/>
                </a:ext>
              </a:extLst>
            </p:cNvPr>
            <p:cNvSpPr/>
            <p:nvPr/>
          </p:nvSpPr>
          <p:spPr>
            <a:xfrm>
              <a:off x="1672050" y="3890925"/>
              <a:ext cx="21900" cy="11075"/>
            </a:xfrm>
            <a:custGeom>
              <a:avLst/>
              <a:gdLst/>
              <a:ahLst/>
              <a:cxnLst/>
              <a:rect l="l" t="t" r="r" b="b"/>
              <a:pathLst>
                <a:path w="876" h="443" extrusionOk="0">
                  <a:moveTo>
                    <a:pt x="52" y="1"/>
                  </a:moveTo>
                  <a:lnTo>
                    <a:pt x="1" y="133"/>
                  </a:lnTo>
                  <a:lnTo>
                    <a:pt x="824" y="442"/>
                  </a:lnTo>
                  <a:lnTo>
                    <a:pt x="875" y="310"/>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20;p57">
              <a:extLst>
                <a:ext uri="{FF2B5EF4-FFF2-40B4-BE49-F238E27FC236}">
                  <a16:creationId xmlns:a16="http://schemas.microsoft.com/office/drawing/2014/main" id="{C1992D46-D388-A14B-97F0-C2627571802E}"/>
                </a:ext>
              </a:extLst>
            </p:cNvPr>
            <p:cNvSpPr/>
            <p:nvPr/>
          </p:nvSpPr>
          <p:spPr>
            <a:xfrm>
              <a:off x="1761025" y="3839625"/>
              <a:ext cx="21875" cy="11100"/>
            </a:xfrm>
            <a:custGeom>
              <a:avLst/>
              <a:gdLst/>
              <a:ahLst/>
              <a:cxnLst/>
              <a:rect l="l" t="t" r="r" b="b"/>
              <a:pathLst>
                <a:path w="875" h="444" extrusionOk="0">
                  <a:moveTo>
                    <a:pt x="51" y="1"/>
                  </a:moveTo>
                  <a:lnTo>
                    <a:pt x="1" y="137"/>
                  </a:lnTo>
                  <a:lnTo>
                    <a:pt x="824" y="443"/>
                  </a:lnTo>
                  <a:lnTo>
                    <a:pt x="875" y="310"/>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21;p57">
              <a:extLst>
                <a:ext uri="{FF2B5EF4-FFF2-40B4-BE49-F238E27FC236}">
                  <a16:creationId xmlns:a16="http://schemas.microsoft.com/office/drawing/2014/main" id="{67E85F1D-B0E5-254E-A155-8241F6329640}"/>
                </a:ext>
              </a:extLst>
            </p:cNvPr>
            <p:cNvSpPr/>
            <p:nvPr/>
          </p:nvSpPr>
          <p:spPr>
            <a:xfrm>
              <a:off x="1713300" y="3867775"/>
              <a:ext cx="36025" cy="16450"/>
            </a:xfrm>
            <a:custGeom>
              <a:avLst/>
              <a:gdLst/>
              <a:ahLst/>
              <a:cxnLst/>
              <a:rect l="l" t="t" r="r" b="b"/>
              <a:pathLst>
                <a:path w="1441" h="658" extrusionOk="0">
                  <a:moveTo>
                    <a:pt x="48" y="1"/>
                  </a:moveTo>
                  <a:lnTo>
                    <a:pt x="1" y="137"/>
                  </a:lnTo>
                  <a:lnTo>
                    <a:pt x="1389" y="657"/>
                  </a:lnTo>
                  <a:lnTo>
                    <a:pt x="1440" y="525"/>
                  </a:lnTo>
                  <a:lnTo>
                    <a:pt x="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22;p57">
              <a:extLst>
                <a:ext uri="{FF2B5EF4-FFF2-40B4-BE49-F238E27FC236}">
                  <a16:creationId xmlns:a16="http://schemas.microsoft.com/office/drawing/2014/main" id="{04F4E9D6-6385-AF4A-9E88-3114F0625ACD}"/>
                </a:ext>
              </a:extLst>
            </p:cNvPr>
            <p:cNvSpPr/>
            <p:nvPr/>
          </p:nvSpPr>
          <p:spPr>
            <a:xfrm>
              <a:off x="1801000" y="3816500"/>
              <a:ext cx="36000" cy="16450"/>
            </a:xfrm>
            <a:custGeom>
              <a:avLst/>
              <a:gdLst/>
              <a:ahLst/>
              <a:cxnLst/>
              <a:rect l="l" t="t" r="r" b="b"/>
              <a:pathLst>
                <a:path w="1440" h="658" extrusionOk="0">
                  <a:moveTo>
                    <a:pt x="51" y="1"/>
                  </a:moveTo>
                  <a:lnTo>
                    <a:pt x="1" y="133"/>
                  </a:lnTo>
                  <a:lnTo>
                    <a:pt x="1389" y="657"/>
                  </a:lnTo>
                  <a:lnTo>
                    <a:pt x="1439" y="521"/>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23;p57">
              <a:extLst>
                <a:ext uri="{FF2B5EF4-FFF2-40B4-BE49-F238E27FC236}">
                  <a16:creationId xmlns:a16="http://schemas.microsoft.com/office/drawing/2014/main" id="{BF64B99C-7C3B-E642-9323-31B17FD10CDB}"/>
                </a:ext>
              </a:extLst>
            </p:cNvPr>
            <p:cNvSpPr/>
            <p:nvPr/>
          </p:nvSpPr>
          <p:spPr>
            <a:xfrm>
              <a:off x="1302975" y="3647925"/>
              <a:ext cx="35000" cy="241450"/>
            </a:xfrm>
            <a:custGeom>
              <a:avLst/>
              <a:gdLst/>
              <a:ahLst/>
              <a:cxnLst/>
              <a:rect l="l" t="t" r="r" b="b"/>
              <a:pathLst>
                <a:path w="1400" h="9658" extrusionOk="0">
                  <a:moveTo>
                    <a:pt x="104" y="0"/>
                  </a:moveTo>
                  <a:cubicBezTo>
                    <a:pt x="52" y="0"/>
                    <a:pt x="1" y="35"/>
                    <a:pt x="4" y="98"/>
                  </a:cubicBezTo>
                  <a:cubicBezTo>
                    <a:pt x="56" y="1732"/>
                    <a:pt x="416" y="3375"/>
                    <a:pt x="624" y="4994"/>
                  </a:cubicBezTo>
                  <a:cubicBezTo>
                    <a:pt x="821" y="6532"/>
                    <a:pt x="913" y="8128"/>
                    <a:pt x="1273" y="9639"/>
                  </a:cubicBezTo>
                  <a:cubicBezTo>
                    <a:pt x="1276" y="9652"/>
                    <a:pt x="1286" y="9658"/>
                    <a:pt x="1297" y="9658"/>
                  </a:cubicBezTo>
                  <a:cubicBezTo>
                    <a:pt x="1310" y="9658"/>
                    <a:pt x="1325" y="9648"/>
                    <a:pt x="1325" y="9632"/>
                  </a:cubicBezTo>
                  <a:cubicBezTo>
                    <a:pt x="1400" y="7999"/>
                    <a:pt x="1124" y="6328"/>
                    <a:pt x="926" y="4715"/>
                  </a:cubicBezTo>
                  <a:cubicBezTo>
                    <a:pt x="739" y="3178"/>
                    <a:pt x="624" y="1565"/>
                    <a:pt x="202" y="71"/>
                  </a:cubicBezTo>
                  <a:cubicBezTo>
                    <a:pt x="188" y="23"/>
                    <a:pt x="146" y="0"/>
                    <a:pt x="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24;p57">
              <a:extLst>
                <a:ext uri="{FF2B5EF4-FFF2-40B4-BE49-F238E27FC236}">
                  <a16:creationId xmlns:a16="http://schemas.microsoft.com/office/drawing/2014/main" id="{482CDF80-3DED-C34F-A03D-A9E8727C8DA5}"/>
                </a:ext>
              </a:extLst>
            </p:cNvPr>
            <p:cNvSpPr/>
            <p:nvPr/>
          </p:nvSpPr>
          <p:spPr>
            <a:xfrm>
              <a:off x="1351725" y="3554725"/>
              <a:ext cx="34950" cy="332575"/>
            </a:xfrm>
            <a:custGeom>
              <a:avLst/>
              <a:gdLst/>
              <a:ahLst/>
              <a:cxnLst/>
              <a:rect l="l" t="t" r="r" b="b"/>
              <a:pathLst>
                <a:path w="1398" h="13303" extrusionOk="0">
                  <a:moveTo>
                    <a:pt x="1258" y="1"/>
                  </a:moveTo>
                  <a:cubicBezTo>
                    <a:pt x="1202" y="1"/>
                    <a:pt x="1145" y="30"/>
                    <a:pt x="1127" y="94"/>
                  </a:cubicBezTo>
                  <a:cubicBezTo>
                    <a:pt x="528" y="2193"/>
                    <a:pt x="385" y="4503"/>
                    <a:pt x="232" y="6675"/>
                  </a:cubicBezTo>
                  <a:cubicBezTo>
                    <a:pt x="154" y="7790"/>
                    <a:pt x="96" y="8913"/>
                    <a:pt x="79" y="10035"/>
                  </a:cubicBezTo>
                  <a:cubicBezTo>
                    <a:pt x="62" y="11094"/>
                    <a:pt x="1" y="12230"/>
                    <a:pt x="195" y="13275"/>
                  </a:cubicBezTo>
                  <a:cubicBezTo>
                    <a:pt x="198" y="13294"/>
                    <a:pt x="216" y="13303"/>
                    <a:pt x="234" y="13303"/>
                  </a:cubicBezTo>
                  <a:cubicBezTo>
                    <a:pt x="252" y="13303"/>
                    <a:pt x="270" y="13294"/>
                    <a:pt x="273" y="13275"/>
                  </a:cubicBezTo>
                  <a:cubicBezTo>
                    <a:pt x="430" y="12265"/>
                    <a:pt x="382" y="11199"/>
                    <a:pt x="426" y="10175"/>
                  </a:cubicBezTo>
                  <a:cubicBezTo>
                    <a:pt x="474" y="9052"/>
                    <a:pt x="532" y="7933"/>
                    <a:pt x="626" y="6814"/>
                  </a:cubicBezTo>
                  <a:cubicBezTo>
                    <a:pt x="813" y="4582"/>
                    <a:pt x="1253" y="2364"/>
                    <a:pt x="1392" y="131"/>
                  </a:cubicBezTo>
                  <a:cubicBezTo>
                    <a:pt x="1398" y="47"/>
                    <a:pt x="1328" y="1"/>
                    <a:pt x="1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25;p57">
              <a:extLst>
                <a:ext uri="{FF2B5EF4-FFF2-40B4-BE49-F238E27FC236}">
                  <a16:creationId xmlns:a16="http://schemas.microsoft.com/office/drawing/2014/main" id="{493B0697-BAA8-4A45-9870-379C054CF110}"/>
                </a:ext>
              </a:extLst>
            </p:cNvPr>
            <p:cNvSpPr/>
            <p:nvPr/>
          </p:nvSpPr>
          <p:spPr>
            <a:xfrm>
              <a:off x="1335575" y="3520500"/>
              <a:ext cx="91300" cy="173275"/>
            </a:xfrm>
            <a:custGeom>
              <a:avLst/>
              <a:gdLst/>
              <a:ahLst/>
              <a:cxnLst/>
              <a:rect l="l" t="t" r="r" b="b"/>
              <a:pathLst>
                <a:path w="3652" h="6931" extrusionOk="0">
                  <a:moveTo>
                    <a:pt x="2534" y="0"/>
                  </a:moveTo>
                  <a:cubicBezTo>
                    <a:pt x="2258" y="0"/>
                    <a:pt x="1990" y="131"/>
                    <a:pt x="1762" y="296"/>
                  </a:cubicBezTo>
                  <a:cubicBezTo>
                    <a:pt x="1028" y="827"/>
                    <a:pt x="623" y="1705"/>
                    <a:pt x="388" y="2582"/>
                  </a:cubicBezTo>
                  <a:cubicBezTo>
                    <a:pt x="0" y="4019"/>
                    <a:pt x="150" y="5767"/>
                    <a:pt x="1076" y="6931"/>
                  </a:cubicBezTo>
                  <a:cubicBezTo>
                    <a:pt x="2198" y="5682"/>
                    <a:pt x="3066" y="3859"/>
                    <a:pt x="3467" y="2229"/>
                  </a:cubicBezTo>
                  <a:cubicBezTo>
                    <a:pt x="3573" y="1790"/>
                    <a:pt x="3651" y="1324"/>
                    <a:pt x="3535" y="885"/>
                  </a:cubicBezTo>
                  <a:cubicBezTo>
                    <a:pt x="3419" y="446"/>
                    <a:pt x="3062" y="41"/>
                    <a:pt x="2610" y="4"/>
                  </a:cubicBezTo>
                  <a:cubicBezTo>
                    <a:pt x="2585" y="1"/>
                    <a:pt x="2559"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26;p57">
              <a:extLst>
                <a:ext uri="{FF2B5EF4-FFF2-40B4-BE49-F238E27FC236}">
                  <a16:creationId xmlns:a16="http://schemas.microsoft.com/office/drawing/2014/main" id="{D61A01D5-4F93-B04E-A528-681F6C5E9FEF}"/>
                </a:ext>
              </a:extLst>
            </p:cNvPr>
            <p:cNvSpPr/>
            <p:nvPr/>
          </p:nvSpPr>
          <p:spPr>
            <a:xfrm>
              <a:off x="1359200" y="3672225"/>
              <a:ext cx="85600" cy="84000"/>
            </a:xfrm>
            <a:custGeom>
              <a:avLst/>
              <a:gdLst/>
              <a:ahLst/>
              <a:cxnLst/>
              <a:rect l="l" t="t" r="r" b="b"/>
              <a:pathLst>
                <a:path w="3424" h="3360" extrusionOk="0">
                  <a:moveTo>
                    <a:pt x="2722" y="1"/>
                  </a:moveTo>
                  <a:cubicBezTo>
                    <a:pt x="2536" y="1"/>
                    <a:pt x="2341" y="58"/>
                    <a:pt x="2179" y="150"/>
                  </a:cubicBezTo>
                  <a:cubicBezTo>
                    <a:pt x="1841" y="341"/>
                    <a:pt x="1587" y="651"/>
                    <a:pt x="1338" y="954"/>
                  </a:cubicBezTo>
                  <a:cubicBezTo>
                    <a:pt x="753" y="1675"/>
                    <a:pt x="144" y="2441"/>
                    <a:pt x="1" y="3359"/>
                  </a:cubicBezTo>
                  <a:lnTo>
                    <a:pt x="140" y="3352"/>
                  </a:lnTo>
                  <a:cubicBezTo>
                    <a:pt x="736" y="3349"/>
                    <a:pt x="1318" y="3135"/>
                    <a:pt x="1808" y="2801"/>
                  </a:cubicBezTo>
                  <a:cubicBezTo>
                    <a:pt x="2301" y="2468"/>
                    <a:pt x="2706" y="2019"/>
                    <a:pt x="3050" y="1532"/>
                  </a:cubicBezTo>
                  <a:cubicBezTo>
                    <a:pt x="3189" y="1331"/>
                    <a:pt x="3322" y="1117"/>
                    <a:pt x="3372" y="875"/>
                  </a:cubicBezTo>
                  <a:cubicBezTo>
                    <a:pt x="3424" y="637"/>
                    <a:pt x="3383" y="362"/>
                    <a:pt x="3209" y="188"/>
                  </a:cubicBezTo>
                  <a:cubicBezTo>
                    <a:pt x="3081" y="56"/>
                    <a:pt x="2906" y="1"/>
                    <a:pt x="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27;p57">
              <a:extLst>
                <a:ext uri="{FF2B5EF4-FFF2-40B4-BE49-F238E27FC236}">
                  <a16:creationId xmlns:a16="http://schemas.microsoft.com/office/drawing/2014/main" id="{337C0787-0172-BE46-9CE9-48B682C42FC9}"/>
                </a:ext>
              </a:extLst>
            </p:cNvPr>
            <p:cNvSpPr/>
            <p:nvPr/>
          </p:nvSpPr>
          <p:spPr>
            <a:xfrm>
              <a:off x="1324075" y="3681500"/>
              <a:ext cx="36025" cy="79550"/>
            </a:xfrm>
            <a:custGeom>
              <a:avLst/>
              <a:gdLst/>
              <a:ahLst/>
              <a:cxnLst/>
              <a:rect l="l" t="t" r="r" b="b"/>
              <a:pathLst>
                <a:path w="1441" h="3182" extrusionOk="0">
                  <a:moveTo>
                    <a:pt x="259" y="1"/>
                  </a:moveTo>
                  <a:cubicBezTo>
                    <a:pt x="258" y="1"/>
                    <a:pt x="257" y="1"/>
                    <a:pt x="256" y="1"/>
                  </a:cubicBezTo>
                  <a:cubicBezTo>
                    <a:pt x="178" y="15"/>
                    <a:pt x="137" y="106"/>
                    <a:pt x="120" y="184"/>
                  </a:cubicBezTo>
                  <a:cubicBezTo>
                    <a:pt x="1" y="722"/>
                    <a:pt x="123" y="1294"/>
                    <a:pt x="352" y="1794"/>
                  </a:cubicBezTo>
                  <a:cubicBezTo>
                    <a:pt x="583" y="2298"/>
                    <a:pt x="916" y="2743"/>
                    <a:pt x="1246" y="3182"/>
                  </a:cubicBezTo>
                  <a:lnTo>
                    <a:pt x="1406" y="3182"/>
                  </a:lnTo>
                  <a:cubicBezTo>
                    <a:pt x="1440" y="2944"/>
                    <a:pt x="1379" y="2413"/>
                    <a:pt x="1332" y="2178"/>
                  </a:cubicBezTo>
                  <a:cubicBezTo>
                    <a:pt x="1280" y="1947"/>
                    <a:pt x="1335" y="1590"/>
                    <a:pt x="1025" y="963"/>
                  </a:cubicBezTo>
                  <a:cubicBezTo>
                    <a:pt x="886" y="674"/>
                    <a:pt x="804" y="501"/>
                    <a:pt x="613" y="290"/>
                  </a:cubicBezTo>
                  <a:cubicBezTo>
                    <a:pt x="573" y="246"/>
                    <a:pt x="324"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28;p57">
              <a:extLst>
                <a:ext uri="{FF2B5EF4-FFF2-40B4-BE49-F238E27FC236}">
                  <a16:creationId xmlns:a16="http://schemas.microsoft.com/office/drawing/2014/main" id="{0B27D299-BF7A-1647-B1EE-09A9A7CDAB80}"/>
                </a:ext>
              </a:extLst>
            </p:cNvPr>
            <p:cNvSpPr/>
            <p:nvPr/>
          </p:nvSpPr>
          <p:spPr>
            <a:xfrm>
              <a:off x="1358450" y="3755525"/>
              <a:ext cx="72925" cy="58175"/>
            </a:xfrm>
            <a:custGeom>
              <a:avLst/>
              <a:gdLst/>
              <a:ahLst/>
              <a:cxnLst/>
              <a:rect l="l" t="t" r="r" b="b"/>
              <a:pathLst>
                <a:path w="2917" h="2327" extrusionOk="0">
                  <a:moveTo>
                    <a:pt x="2202" y="0"/>
                  </a:moveTo>
                  <a:cubicBezTo>
                    <a:pt x="2140" y="0"/>
                    <a:pt x="2078" y="7"/>
                    <a:pt x="2018" y="20"/>
                  </a:cubicBezTo>
                  <a:cubicBezTo>
                    <a:pt x="1725" y="81"/>
                    <a:pt x="1477" y="265"/>
                    <a:pt x="1239" y="445"/>
                  </a:cubicBezTo>
                  <a:cubicBezTo>
                    <a:pt x="715" y="854"/>
                    <a:pt x="184" y="1327"/>
                    <a:pt x="1" y="1967"/>
                  </a:cubicBezTo>
                  <a:lnTo>
                    <a:pt x="41" y="2327"/>
                  </a:lnTo>
                  <a:cubicBezTo>
                    <a:pt x="789" y="2300"/>
                    <a:pt x="1794" y="1909"/>
                    <a:pt x="2375" y="1439"/>
                  </a:cubicBezTo>
                  <a:cubicBezTo>
                    <a:pt x="2549" y="1300"/>
                    <a:pt x="2708" y="1140"/>
                    <a:pt x="2804" y="942"/>
                  </a:cubicBezTo>
                  <a:cubicBezTo>
                    <a:pt x="2899" y="742"/>
                    <a:pt x="2917" y="497"/>
                    <a:pt x="2807" y="306"/>
                  </a:cubicBezTo>
                  <a:cubicBezTo>
                    <a:pt x="2688" y="101"/>
                    <a:pt x="2444" y="0"/>
                    <a:pt x="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29;p57">
              <a:extLst>
                <a:ext uri="{FF2B5EF4-FFF2-40B4-BE49-F238E27FC236}">
                  <a16:creationId xmlns:a16="http://schemas.microsoft.com/office/drawing/2014/main" id="{9F8BDA00-14FC-9A47-A562-D3188283FC25}"/>
                </a:ext>
              </a:extLst>
            </p:cNvPr>
            <p:cNvSpPr/>
            <p:nvPr/>
          </p:nvSpPr>
          <p:spPr>
            <a:xfrm>
              <a:off x="1251800" y="3551975"/>
              <a:ext cx="69350" cy="132100"/>
            </a:xfrm>
            <a:custGeom>
              <a:avLst/>
              <a:gdLst/>
              <a:ahLst/>
              <a:cxnLst/>
              <a:rect l="l" t="t" r="r" b="b"/>
              <a:pathLst>
                <a:path w="2774" h="5284" extrusionOk="0">
                  <a:moveTo>
                    <a:pt x="459" y="1"/>
                  </a:moveTo>
                  <a:cubicBezTo>
                    <a:pt x="447" y="1"/>
                    <a:pt x="435" y="2"/>
                    <a:pt x="426" y="4"/>
                  </a:cubicBezTo>
                  <a:cubicBezTo>
                    <a:pt x="272" y="41"/>
                    <a:pt x="194" y="208"/>
                    <a:pt x="163" y="361"/>
                  </a:cubicBezTo>
                  <a:cubicBezTo>
                    <a:pt x="0" y="1119"/>
                    <a:pt x="442" y="2055"/>
                    <a:pt x="817" y="2739"/>
                  </a:cubicBezTo>
                  <a:cubicBezTo>
                    <a:pt x="1303" y="3644"/>
                    <a:pt x="1701" y="4277"/>
                    <a:pt x="2354" y="5284"/>
                  </a:cubicBezTo>
                  <a:lnTo>
                    <a:pt x="2378" y="4913"/>
                  </a:lnTo>
                  <a:cubicBezTo>
                    <a:pt x="2773" y="3814"/>
                    <a:pt x="2348" y="2909"/>
                    <a:pt x="2150" y="2160"/>
                  </a:cubicBezTo>
                  <a:cubicBezTo>
                    <a:pt x="1953" y="1416"/>
                    <a:pt x="1810" y="953"/>
                    <a:pt x="1296" y="375"/>
                  </a:cubicBezTo>
                  <a:cubicBezTo>
                    <a:pt x="1194" y="260"/>
                    <a:pt x="656"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0;p57">
              <a:extLst>
                <a:ext uri="{FF2B5EF4-FFF2-40B4-BE49-F238E27FC236}">
                  <a16:creationId xmlns:a16="http://schemas.microsoft.com/office/drawing/2014/main" id="{E21F60A3-C277-B242-8F6F-8545FE4BB84D}"/>
                </a:ext>
              </a:extLst>
            </p:cNvPr>
            <p:cNvSpPr/>
            <p:nvPr/>
          </p:nvSpPr>
          <p:spPr>
            <a:xfrm>
              <a:off x="1247875" y="3635375"/>
              <a:ext cx="66575" cy="64950"/>
            </a:xfrm>
            <a:custGeom>
              <a:avLst/>
              <a:gdLst/>
              <a:ahLst/>
              <a:cxnLst/>
              <a:rect l="l" t="t" r="r" b="b"/>
              <a:pathLst>
                <a:path w="2663" h="2598" extrusionOk="0">
                  <a:moveTo>
                    <a:pt x="266" y="1"/>
                  </a:moveTo>
                  <a:cubicBezTo>
                    <a:pt x="217" y="1"/>
                    <a:pt x="169" y="11"/>
                    <a:pt x="126" y="39"/>
                  </a:cubicBezTo>
                  <a:cubicBezTo>
                    <a:pt x="21" y="107"/>
                    <a:pt x="0" y="250"/>
                    <a:pt x="7" y="376"/>
                  </a:cubicBezTo>
                  <a:cubicBezTo>
                    <a:pt x="27" y="836"/>
                    <a:pt x="324" y="1247"/>
                    <a:pt x="698" y="1516"/>
                  </a:cubicBezTo>
                  <a:cubicBezTo>
                    <a:pt x="1068" y="1784"/>
                    <a:pt x="1542" y="2152"/>
                    <a:pt x="1963" y="2336"/>
                  </a:cubicBezTo>
                  <a:cubicBezTo>
                    <a:pt x="2151" y="2416"/>
                    <a:pt x="2302" y="2441"/>
                    <a:pt x="2411" y="2441"/>
                  </a:cubicBezTo>
                  <a:cubicBezTo>
                    <a:pt x="2469" y="2441"/>
                    <a:pt x="2515" y="2434"/>
                    <a:pt x="2549" y="2425"/>
                  </a:cubicBezTo>
                  <a:cubicBezTo>
                    <a:pt x="2554" y="2423"/>
                    <a:pt x="2559" y="2422"/>
                    <a:pt x="2564" y="2422"/>
                  </a:cubicBezTo>
                  <a:cubicBezTo>
                    <a:pt x="2572" y="2422"/>
                    <a:pt x="2579" y="2424"/>
                    <a:pt x="2585" y="2428"/>
                  </a:cubicBezTo>
                  <a:lnTo>
                    <a:pt x="2585" y="2428"/>
                  </a:lnTo>
                  <a:lnTo>
                    <a:pt x="2263" y="1547"/>
                  </a:lnTo>
                  <a:cubicBezTo>
                    <a:pt x="1855" y="876"/>
                    <a:pt x="1225" y="346"/>
                    <a:pt x="497" y="57"/>
                  </a:cubicBezTo>
                  <a:cubicBezTo>
                    <a:pt x="425" y="27"/>
                    <a:pt x="343" y="1"/>
                    <a:pt x="266" y="1"/>
                  </a:cubicBezTo>
                  <a:close/>
                  <a:moveTo>
                    <a:pt x="2585" y="2428"/>
                  </a:moveTo>
                  <a:lnTo>
                    <a:pt x="2640" y="2577"/>
                  </a:lnTo>
                  <a:cubicBezTo>
                    <a:pt x="2645" y="2591"/>
                    <a:pt x="2649" y="2597"/>
                    <a:pt x="2651" y="2597"/>
                  </a:cubicBezTo>
                  <a:cubicBezTo>
                    <a:pt x="2663" y="2597"/>
                    <a:pt x="2642" y="2457"/>
                    <a:pt x="2585" y="2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31;p57">
              <a:extLst>
                <a:ext uri="{FF2B5EF4-FFF2-40B4-BE49-F238E27FC236}">
                  <a16:creationId xmlns:a16="http://schemas.microsoft.com/office/drawing/2014/main" id="{5992E113-CA30-D243-8743-08A201D004C7}"/>
                </a:ext>
              </a:extLst>
            </p:cNvPr>
            <p:cNvSpPr/>
            <p:nvPr/>
          </p:nvSpPr>
          <p:spPr>
            <a:xfrm>
              <a:off x="1246250" y="3684050"/>
              <a:ext cx="72350" cy="54475"/>
            </a:xfrm>
            <a:custGeom>
              <a:avLst/>
              <a:gdLst/>
              <a:ahLst/>
              <a:cxnLst/>
              <a:rect l="l" t="t" r="r" b="b"/>
              <a:pathLst>
                <a:path w="2894" h="2179" extrusionOk="0">
                  <a:moveTo>
                    <a:pt x="208" y="1"/>
                  </a:moveTo>
                  <a:cubicBezTo>
                    <a:pt x="171" y="1"/>
                    <a:pt x="130" y="1"/>
                    <a:pt x="96" y="21"/>
                  </a:cubicBezTo>
                  <a:cubicBezTo>
                    <a:pt x="7" y="65"/>
                    <a:pt x="1" y="188"/>
                    <a:pt x="21" y="287"/>
                  </a:cubicBezTo>
                  <a:cubicBezTo>
                    <a:pt x="83" y="589"/>
                    <a:pt x="235" y="988"/>
                    <a:pt x="450" y="1205"/>
                  </a:cubicBezTo>
                  <a:cubicBezTo>
                    <a:pt x="770" y="1525"/>
                    <a:pt x="998" y="1505"/>
                    <a:pt x="1276" y="1631"/>
                  </a:cubicBezTo>
                  <a:cubicBezTo>
                    <a:pt x="1797" y="1866"/>
                    <a:pt x="2372" y="1947"/>
                    <a:pt x="2893" y="2178"/>
                  </a:cubicBezTo>
                  <a:cubicBezTo>
                    <a:pt x="2705" y="1471"/>
                    <a:pt x="1995" y="1015"/>
                    <a:pt x="1423" y="559"/>
                  </a:cubicBezTo>
                  <a:cubicBezTo>
                    <a:pt x="1069" y="277"/>
                    <a:pt x="661" y="1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32;p57">
              <a:extLst>
                <a:ext uri="{FF2B5EF4-FFF2-40B4-BE49-F238E27FC236}">
                  <a16:creationId xmlns:a16="http://schemas.microsoft.com/office/drawing/2014/main" id="{05DF9818-2229-124B-A15C-EACF2B58D153}"/>
                </a:ext>
              </a:extLst>
            </p:cNvPr>
            <p:cNvSpPr/>
            <p:nvPr/>
          </p:nvSpPr>
          <p:spPr>
            <a:xfrm>
              <a:off x="1259775" y="3736000"/>
              <a:ext cx="66200" cy="55325"/>
            </a:xfrm>
            <a:custGeom>
              <a:avLst/>
              <a:gdLst/>
              <a:ahLst/>
              <a:cxnLst/>
              <a:rect l="l" t="t" r="r" b="b"/>
              <a:pathLst>
                <a:path w="2648" h="2213" extrusionOk="0">
                  <a:moveTo>
                    <a:pt x="596" y="0"/>
                  </a:moveTo>
                  <a:cubicBezTo>
                    <a:pt x="561" y="0"/>
                    <a:pt x="526" y="1"/>
                    <a:pt x="490" y="2"/>
                  </a:cubicBezTo>
                  <a:cubicBezTo>
                    <a:pt x="352" y="2"/>
                    <a:pt x="198" y="12"/>
                    <a:pt x="103" y="114"/>
                  </a:cubicBezTo>
                  <a:cubicBezTo>
                    <a:pt x="18" y="199"/>
                    <a:pt x="0" y="339"/>
                    <a:pt x="35" y="454"/>
                  </a:cubicBezTo>
                  <a:cubicBezTo>
                    <a:pt x="69" y="573"/>
                    <a:pt x="143" y="672"/>
                    <a:pt x="222" y="768"/>
                  </a:cubicBezTo>
                  <a:cubicBezTo>
                    <a:pt x="821" y="1489"/>
                    <a:pt x="1335" y="1938"/>
                    <a:pt x="2648" y="2213"/>
                  </a:cubicBezTo>
                  <a:lnTo>
                    <a:pt x="2648" y="2067"/>
                  </a:lnTo>
                  <a:cubicBezTo>
                    <a:pt x="2447" y="1672"/>
                    <a:pt x="2192" y="1148"/>
                    <a:pt x="1944" y="781"/>
                  </a:cubicBezTo>
                  <a:cubicBezTo>
                    <a:pt x="1715" y="444"/>
                    <a:pt x="1294" y="118"/>
                    <a:pt x="895" y="25"/>
                  </a:cubicBezTo>
                  <a:cubicBezTo>
                    <a:pt x="797" y="5"/>
                    <a:pt x="697" y="0"/>
                    <a:pt x="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33;p57">
              <a:extLst>
                <a:ext uri="{FF2B5EF4-FFF2-40B4-BE49-F238E27FC236}">
                  <a16:creationId xmlns:a16="http://schemas.microsoft.com/office/drawing/2014/main" id="{833C7575-F032-5948-85BA-8F7B77234CCE}"/>
                </a:ext>
              </a:extLst>
            </p:cNvPr>
            <p:cNvSpPr/>
            <p:nvPr/>
          </p:nvSpPr>
          <p:spPr>
            <a:xfrm>
              <a:off x="1280175" y="3850425"/>
              <a:ext cx="132400" cy="113675"/>
            </a:xfrm>
            <a:custGeom>
              <a:avLst/>
              <a:gdLst/>
              <a:ahLst/>
              <a:cxnLst/>
              <a:rect l="l" t="t" r="r" b="b"/>
              <a:pathLst>
                <a:path w="5296" h="4547" extrusionOk="0">
                  <a:moveTo>
                    <a:pt x="1192" y="1"/>
                  </a:moveTo>
                  <a:cubicBezTo>
                    <a:pt x="522" y="1"/>
                    <a:pt x="1" y="528"/>
                    <a:pt x="87" y="1127"/>
                  </a:cubicBezTo>
                  <a:lnTo>
                    <a:pt x="454" y="3675"/>
                  </a:lnTo>
                  <a:cubicBezTo>
                    <a:pt x="525" y="4172"/>
                    <a:pt x="1001" y="4546"/>
                    <a:pt x="1560" y="4546"/>
                  </a:cubicBezTo>
                  <a:lnTo>
                    <a:pt x="3662" y="4546"/>
                  </a:lnTo>
                  <a:cubicBezTo>
                    <a:pt x="4217" y="4546"/>
                    <a:pt x="4686" y="4185"/>
                    <a:pt x="4768" y="3696"/>
                  </a:cubicBezTo>
                  <a:lnTo>
                    <a:pt x="5193" y="1147"/>
                  </a:lnTo>
                  <a:cubicBezTo>
                    <a:pt x="5296" y="545"/>
                    <a:pt x="4771" y="1"/>
                    <a:pt x="4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4;p57">
              <a:extLst>
                <a:ext uri="{FF2B5EF4-FFF2-40B4-BE49-F238E27FC236}">
                  <a16:creationId xmlns:a16="http://schemas.microsoft.com/office/drawing/2014/main" id="{543DAD8F-A589-8945-8207-60E5E5998E80}"/>
                </a:ext>
              </a:extLst>
            </p:cNvPr>
            <p:cNvSpPr/>
            <p:nvPr/>
          </p:nvSpPr>
          <p:spPr>
            <a:xfrm>
              <a:off x="1271775" y="3850425"/>
              <a:ext cx="147950" cy="29700"/>
            </a:xfrm>
            <a:custGeom>
              <a:avLst/>
              <a:gdLst/>
              <a:ahLst/>
              <a:cxnLst/>
              <a:rect l="l" t="t" r="r" b="b"/>
              <a:pathLst>
                <a:path w="5918" h="1188" extrusionOk="0">
                  <a:moveTo>
                    <a:pt x="38" y="1"/>
                  </a:moveTo>
                  <a:cubicBezTo>
                    <a:pt x="18" y="1"/>
                    <a:pt x="1" y="21"/>
                    <a:pt x="1" y="41"/>
                  </a:cubicBezTo>
                  <a:lnTo>
                    <a:pt x="1" y="1151"/>
                  </a:lnTo>
                  <a:cubicBezTo>
                    <a:pt x="1" y="1172"/>
                    <a:pt x="18" y="1188"/>
                    <a:pt x="38" y="1188"/>
                  </a:cubicBezTo>
                  <a:lnTo>
                    <a:pt x="5876" y="1188"/>
                  </a:lnTo>
                  <a:cubicBezTo>
                    <a:pt x="5900" y="1188"/>
                    <a:pt x="5917" y="1172"/>
                    <a:pt x="5917" y="1151"/>
                  </a:cubicBezTo>
                  <a:lnTo>
                    <a:pt x="5917" y="41"/>
                  </a:lnTo>
                  <a:cubicBezTo>
                    <a:pt x="5917" y="21"/>
                    <a:pt x="5900" y="1"/>
                    <a:pt x="5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35;p57">
              <a:extLst>
                <a:ext uri="{FF2B5EF4-FFF2-40B4-BE49-F238E27FC236}">
                  <a16:creationId xmlns:a16="http://schemas.microsoft.com/office/drawing/2014/main" id="{D5C1B7DE-6570-A648-8C46-55CCC1FEADAB}"/>
                </a:ext>
              </a:extLst>
            </p:cNvPr>
            <p:cNvSpPr/>
            <p:nvPr/>
          </p:nvSpPr>
          <p:spPr>
            <a:xfrm>
              <a:off x="1359925" y="3537600"/>
              <a:ext cx="42575" cy="150225"/>
            </a:xfrm>
            <a:custGeom>
              <a:avLst/>
              <a:gdLst/>
              <a:ahLst/>
              <a:cxnLst/>
              <a:rect l="l" t="t" r="r" b="b"/>
              <a:pathLst>
                <a:path w="1703" h="6009" extrusionOk="0">
                  <a:moveTo>
                    <a:pt x="1649" y="1"/>
                  </a:moveTo>
                  <a:cubicBezTo>
                    <a:pt x="1636" y="1"/>
                    <a:pt x="1624" y="7"/>
                    <a:pt x="1616" y="20"/>
                  </a:cubicBezTo>
                  <a:cubicBezTo>
                    <a:pt x="584" y="1840"/>
                    <a:pt x="285" y="3950"/>
                    <a:pt x="3" y="5992"/>
                  </a:cubicBezTo>
                  <a:cubicBezTo>
                    <a:pt x="1" y="6002"/>
                    <a:pt x="10" y="6008"/>
                    <a:pt x="17" y="6008"/>
                  </a:cubicBezTo>
                  <a:cubicBezTo>
                    <a:pt x="22" y="6008"/>
                    <a:pt x="27" y="6005"/>
                    <a:pt x="27" y="5998"/>
                  </a:cubicBezTo>
                  <a:cubicBezTo>
                    <a:pt x="377" y="3950"/>
                    <a:pt x="761" y="1939"/>
                    <a:pt x="1687" y="61"/>
                  </a:cubicBezTo>
                  <a:cubicBezTo>
                    <a:pt x="1703" y="29"/>
                    <a:pt x="1676"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36;p57">
              <a:extLst>
                <a:ext uri="{FF2B5EF4-FFF2-40B4-BE49-F238E27FC236}">
                  <a16:creationId xmlns:a16="http://schemas.microsoft.com/office/drawing/2014/main" id="{BC6C3291-D76F-A04A-B7F0-D09FB0C6C017}"/>
                </a:ext>
              </a:extLst>
            </p:cNvPr>
            <p:cNvSpPr/>
            <p:nvPr/>
          </p:nvSpPr>
          <p:spPr>
            <a:xfrm>
              <a:off x="1372425" y="3562550"/>
              <a:ext cx="38150" cy="54300"/>
            </a:xfrm>
            <a:custGeom>
              <a:avLst/>
              <a:gdLst/>
              <a:ahLst/>
              <a:cxnLst/>
              <a:rect l="l" t="t" r="r" b="b"/>
              <a:pathLst>
                <a:path w="1526" h="2172" extrusionOk="0">
                  <a:moveTo>
                    <a:pt x="1470" y="0"/>
                  </a:moveTo>
                  <a:cubicBezTo>
                    <a:pt x="1461" y="0"/>
                    <a:pt x="1451" y="4"/>
                    <a:pt x="1442" y="13"/>
                  </a:cubicBezTo>
                  <a:cubicBezTo>
                    <a:pt x="806" y="618"/>
                    <a:pt x="353" y="1360"/>
                    <a:pt x="3" y="2160"/>
                  </a:cubicBezTo>
                  <a:cubicBezTo>
                    <a:pt x="0" y="2166"/>
                    <a:pt x="4" y="2171"/>
                    <a:pt x="8" y="2171"/>
                  </a:cubicBezTo>
                  <a:cubicBezTo>
                    <a:pt x="10" y="2171"/>
                    <a:pt x="12" y="2170"/>
                    <a:pt x="13" y="2166"/>
                  </a:cubicBezTo>
                  <a:cubicBezTo>
                    <a:pt x="425" y="1408"/>
                    <a:pt x="949" y="731"/>
                    <a:pt x="1500" y="71"/>
                  </a:cubicBezTo>
                  <a:cubicBezTo>
                    <a:pt x="1526" y="40"/>
                    <a:pt x="1500" y="0"/>
                    <a:pt x="1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37;p57">
              <a:extLst>
                <a:ext uri="{FF2B5EF4-FFF2-40B4-BE49-F238E27FC236}">
                  <a16:creationId xmlns:a16="http://schemas.microsoft.com/office/drawing/2014/main" id="{58364078-2CD0-1945-B1A6-7D8442E938F4}"/>
                </a:ext>
              </a:extLst>
            </p:cNvPr>
            <p:cNvSpPr/>
            <p:nvPr/>
          </p:nvSpPr>
          <p:spPr>
            <a:xfrm>
              <a:off x="1370600" y="3628025"/>
              <a:ext cx="17375" cy="21950"/>
            </a:xfrm>
            <a:custGeom>
              <a:avLst/>
              <a:gdLst/>
              <a:ahLst/>
              <a:cxnLst/>
              <a:rect l="l" t="t" r="r" b="b"/>
              <a:pathLst>
                <a:path w="695" h="878" extrusionOk="0">
                  <a:moveTo>
                    <a:pt x="645" y="0"/>
                  </a:moveTo>
                  <a:cubicBezTo>
                    <a:pt x="637" y="0"/>
                    <a:pt x="628" y="3"/>
                    <a:pt x="620" y="10"/>
                  </a:cubicBezTo>
                  <a:cubicBezTo>
                    <a:pt x="365" y="252"/>
                    <a:pt x="161" y="530"/>
                    <a:pt x="8" y="847"/>
                  </a:cubicBezTo>
                  <a:cubicBezTo>
                    <a:pt x="1" y="863"/>
                    <a:pt x="14" y="878"/>
                    <a:pt x="27" y="878"/>
                  </a:cubicBezTo>
                  <a:cubicBezTo>
                    <a:pt x="33" y="878"/>
                    <a:pt x="39" y="875"/>
                    <a:pt x="42" y="867"/>
                  </a:cubicBezTo>
                  <a:cubicBezTo>
                    <a:pt x="201" y="558"/>
                    <a:pt x="410" y="289"/>
                    <a:pt x="668" y="57"/>
                  </a:cubicBezTo>
                  <a:cubicBezTo>
                    <a:pt x="694" y="34"/>
                    <a:pt x="672" y="0"/>
                    <a:pt x="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38;p57">
              <a:extLst>
                <a:ext uri="{FF2B5EF4-FFF2-40B4-BE49-F238E27FC236}">
                  <a16:creationId xmlns:a16="http://schemas.microsoft.com/office/drawing/2014/main" id="{9A16605E-DC6C-A547-836A-E21780CC9004}"/>
                </a:ext>
              </a:extLst>
            </p:cNvPr>
            <p:cNvSpPr/>
            <p:nvPr/>
          </p:nvSpPr>
          <p:spPr>
            <a:xfrm>
              <a:off x="1358025" y="3603450"/>
              <a:ext cx="11475" cy="26450"/>
            </a:xfrm>
            <a:custGeom>
              <a:avLst/>
              <a:gdLst/>
              <a:ahLst/>
              <a:cxnLst/>
              <a:rect l="l" t="t" r="r" b="b"/>
              <a:pathLst>
                <a:path w="459" h="1058" extrusionOk="0">
                  <a:moveTo>
                    <a:pt x="50" y="0"/>
                  </a:moveTo>
                  <a:cubicBezTo>
                    <a:pt x="24" y="0"/>
                    <a:pt x="0" y="17"/>
                    <a:pt x="0" y="51"/>
                  </a:cubicBezTo>
                  <a:cubicBezTo>
                    <a:pt x="4" y="384"/>
                    <a:pt x="201" y="751"/>
                    <a:pt x="361" y="1034"/>
                  </a:cubicBezTo>
                  <a:cubicBezTo>
                    <a:pt x="370" y="1051"/>
                    <a:pt x="383" y="1058"/>
                    <a:pt x="397" y="1058"/>
                  </a:cubicBezTo>
                  <a:cubicBezTo>
                    <a:pt x="427" y="1058"/>
                    <a:pt x="458" y="1024"/>
                    <a:pt x="439" y="987"/>
                  </a:cubicBezTo>
                  <a:cubicBezTo>
                    <a:pt x="361" y="830"/>
                    <a:pt x="290" y="666"/>
                    <a:pt x="235" y="497"/>
                  </a:cubicBezTo>
                  <a:cubicBezTo>
                    <a:pt x="187" y="346"/>
                    <a:pt x="167" y="183"/>
                    <a:pt x="106" y="37"/>
                  </a:cubicBezTo>
                  <a:cubicBezTo>
                    <a:pt x="96" y="13"/>
                    <a:pt x="72" y="0"/>
                    <a:pt x="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39;p57">
              <a:extLst>
                <a:ext uri="{FF2B5EF4-FFF2-40B4-BE49-F238E27FC236}">
                  <a16:creationId xmlns:a16="http://schemas.microsoft.com/office/drawing/2014/main" id="{5F35C530-F360-404E-A0D3-758CBADDBE26}"/>
                </a:ext>
              </a:extLst>
            </p:cNvPr>
            <p:cNvSpPr/>
            <p:nvPr/>
          </p:nvSpPr>
          <p:spPr>
            <a:xfrm>
              <a:off x="1262125" y="3578900"/>
              <a:ext cx="42275" cy="71150"/>
            </a:xfrm>
            <a:custGeom>
              <a:avLst/>
              <a:gdLst/>
              <a:ahLst/>
              <a:cxnLst/>
              <a:rect l="l" t="t" r="r" b="b"/>
              <a:pathLst>
                <a:path w="1691" h="2846" extrusionOk="0">
                  <a:moveTo>
                    <a:pt x="20" y="0"/>
                  </a:moveTo>
                  <a:cubicBezTo>
                    <a:pt x="9" y="0"/>
                    <a:pt x="1" y="14"/>
                    <a:pt x="9" y="22"/>
                  </a:cubicBezTo>
                  <a:cubicBezTo>
                    <a:pt x="825" y="791"/>
                    <a:pt x="1384" y="1744"/>
                    <a:pt x="1649" y="2832"/>
                  </a:cubicBezTo>
                  <a:cubicBezTo>
                    <a:pt x="1652" y="2842"/>
                    <a:pt x="1659" y="2846"/>
                    <a:pt x="1667" y="2846"/>
                  </a:cubicBezTo>
                  <a:cubicBezTo>
                    <a:pt x="1678" y="2846"/>
                    <a:pt x="1690" y="2837"/>
                    <a:pt x="1687" y="2822"/>
                  </a:cubicBezTo>
                  <a:cubicBezTo>
                    <a:pt x="1414" y="1730"/>
                    <a:pt x="853" y="774"/>
                    <a:pt x="29" y="5"/>
                  </a:cubicBezTo>
                  <a:cubicBezTo>
                    <a:pt x="26" y="2"/>
                    <a:pt x="23" y="0"/>
                    <a:pt x="2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0;p57">
              <a:extLst>
                <a:ext uri="{FF2B5EF4-FFF2-40B4-BE49-F238E27FC236}">
                  <a16:creationId xmlns:a16="http://schemas.microsoft.com/office/drawing/2014/main" id="{8B43B130-1123-7748-891C-64983288BDEB}"/>
                </a:ext>
              </a:extLst>
            </p:cNvPr>
            <p:cNvSpPr/>
            <p:nvPr/>
          </p:nvSpPr>
          <p:spPr>
            <a:xfrm>
              <a:off x="1282700" y="3583250"/>
              <a:ext cx="5825" cy="26050"/>
            </a:xfrm>
            <a:custGeom>
              <a:avLst/>
              <a:gdLst/>
              <a:ahLst/>
              <a:cxnLst/>
              <a:rect l="l" t="t" r="r" b="b"/>
              <a:pathLst>
                <a:path w="233" h="1042" extrusionOk="0">
                  <a:moveTo>
                    <a:pt x="41" y="0"/>
                  </a:moveTo>
                  <a:cubicBezTo>
                    <a:pt x="22" y="0"/>
                    <a:pt x="0" y="18"/>
                    <a:pt x="2" y="42"/>
                  </a:cubicBezTo>
                  <a:cubicBezTo>
                    <a:pt x="50" y="366"/>
                    <a:pt x="94" y="685"/>
                    <a:pt x="138" y="1008"/>
                  </a:cubicBezTo>
                  <a:cubicBezTo>
                    <a:pt x="141" y="1031"/>
                    <a:pt x="158" y="1042"/>
                    <a:pt x="176" y="1042"/>
                  </a:cubicBezTo>
                  <a:cubicBezTo>
                    <a:pt x="202" y="1042"/>
                    <a:pt x="233" y="1019"/>
                    <a:pt x="227" y="985"/>
                  </a:cubicBezTo>
                  <a:cubicBezTo>
                    <a:pt x="176" y="664"/>
                    <a:pt x="121" y="345"/>
                    <a:pt x="71" y="25"/>
                  </a:cubicBezTo>
                  <a:cubicBezTo>
                    <a:pt x="66" y="8"/>
                    <a:pt x="54"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41;p57">
              <a:extLst>
                <a:ext uri="{FF2B5EF4-FFF2-40B4-BE49-F238E27FC236}">
                  <a16:creationId xmlns:a16="http://schemas.microsoft.com/office/drawing/2014/main" id="{B239FBDC-F4FB-F746-A366-CAA6AE4EA575}"/>
                </a:ext>
              </a:extLst>
            </p:cNvPr>
            <p:cNvSpPr/>
            <p:nvPr/>
          </p:nvSpPr>
          <p:spPr>
            <a:xfrm>
              <a:off x="1372575" y="3691600"/>
              <a:ext cx="53225" cy="51525"/>
            </a:xfrm>
            <a:custGeom>
              <a:avLst/>
              <a:gdLst/>
              <a:ahLst/>
              <a:cxnLst/>
              <a:rect l="l" t="t" r="r" b="b"/>
              <a:pathLst>
                <a:path w="2129" h="2061" extrusionOk="0">
                  <a:moveTo>
                    <a:pt x="2078" y="0"/>
                  </a:moveTo>
                  <a:cubicBezTo>
                    <a:pt x="2073" y="0"/>
                    <a:pt x="2067" y="2"/>
                    <a:pt x="2062" y="5"/>
                  </a:cubicBezTo>
                  <a:cubicBezTo>
                    <a:pt x="1290" y="559"/>
                    <a:pt x="612" y="1291"/>
                    <a:pt x="14" y="2026"/>
                  </a:cubicBezTo>
                  <a:cubicBezTo>
                    <a:pt x="1" y="2041"/>
                    <a:pt x="13" y="2061"/>
                    <a:pt x="27" y="2061"/>
                  </a:cubicBezTo>
                  <a:cubicBezTo>
                    <a:pt x="32" y="2061"/>
                    <a:pt x="37" y="2059"/>
                    <a:pt x="41" y="2054"/>
                  </a:cubicBezTo>
                  <a:cubicBezTo>
                    <a:pt x="667" y="1311"/>
                    <a:pt x="1375" y="692"/>
                    <a:pt x="2103" y="60"/>
                  </a:cubicBezTo>
                  <a:cubicBezTo>
                    <a:pt x="2129" y="40"/>
                    <a:pt x="2106" y="0"/>
                    <a:pt x="2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2;p57">
              <a:extLst>
                <a:ext uri="{FF2B5EF4-FFF2-40B4-BE49-F238E27FC236}">
                  <a16:creationId xmlns:a16="http://schemas.microsoft.com/office/drawing/2014/main" id="{046FBC01-709F-7142-A428-E70DB4095DD6}"/>
                </a:ext>
              </a:extLst>
            </p:cNvPr>
            <p:cNvSpPr/>
            <p:nvPr/>
          </p:nvSpPr>
          <p:spPr>
            <a:xfrm>
              <a:off x="1400125" y="3711800"/>
              <a:ext cx="27575" cy="2975"/>
            </a:xfrm>
            <a:custGeom>
              <a:avLst/>
              <a:gdLst/>
              <a:ahLst/>
              <a:cxnLst/>
              <a:rect l="l" t="t" r="r" b="b"/>
              <a:pathLst>
                <a:path w="1103" h="119" extrusionOk="0">
                  <a:moveTo>
                    <a:pt x="774" y="1"/>
                  </a:moveTo>
                  <a:cubicBezTo>
                    <a:pt x="517" y="1"/>
                    <a:pt x="257" y="46"/>
                    <a:pt x="11" y="106"/>
                  </a:cubicBezTo>
                  <a:cubicBezTo>
                    <a:pt x="0" y="106"/>
                    <a:pt x="8" y="119"/>
                    <a:pt x="14" y="119"/>
                  </a:cubicBezTo>
                  <a:cubicBezTo>
                    <a:pt x="185" y="91"/>
                    <a:pt x="352" y="82"/>
                    <a:pt x="518" y="82"/>
                  </a:cubicBezTo>
                  <a:cubicBezTo>
                    <a:pt x="692" y="82"/>
                    <a:pt x="866" y="92"/>
                    <a:pt x="1045" y="98"/>
                  </a:cubicBezTo>
                  <a:cubicBezTo>
                    <a:pt x="1090" y="98"/>
                    <a:pt x="1103" y="24"/>
                    <a:pt x="1055" y="21"/>
                  </a:cubicBezTo>
                  <a:cubicBezTo>
                    <a:pt x="963" y="7"/>
                    <a:pt x="869" y="1"/>
                    <a:pt x="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3;p57">
              <a:extLst>
                <a:ext uri="{FF2B5EF4-FFF2-40B4-BE49-F238E27FC236}">
                  <a16:creationId xmlns:a16="http://schemas.microsoft.com/office/drawing/2014/main" id="{3456A3EF-1DCD-3348-BAF0-F08365051EB1}"/>
                </a:ext>
              </a:extLst>
            </p:cNvPr>
            <p:cNvSpPr/>
            <p:nvPr/>
          </p:nvSpPr>
          <p:spPr>
            <a:xfrm>
              <a:off x="1321025" y="3879825"/>
              <a:ext cx="82950" cy="3325"/>
            </a:xfrm>
            <a:custGeom>
              <a:avLst/>
              <a:gdLst/>
              <a:ahLst/>
              <a:cxnLst/>
              <a:rect l="l" t="t" r="r" b="b"/>
              <a:pathLst>
                <a:path w="3318" h="133" extrusionOk="0">
                  <a:moveTo>
                    <a:pt x="2030" y="0"/>
                  </a:moveTo>
                  <a:cubicBezTo>
                    <a:pt x="1361" y="0"/>
                    <a:pt x="689" y="30"/>
                    <a:pt x="25" y="46"/>
                  </a:cubicBezTo>
                  <a:cubicBezTo>
                    <a:pt x="0" y="46"/>
                    <a:pt x="0" y="87"/>
                    <a:pt x="25" y="87"/>
                  </a:cubicBezTo>
                  <a:cubicBezTo>
                    <a:pt x="697" y="102"/>
                    <a:pt x="1376" y="132"/>
                    <a:pt x="2052" y="132"/>
                  </a:cubicBezTo>
                  <a:cubicBezTo>
                    <a:pt x="2468" y="132"/>
                    <a:pt x="2882" y="121"/>
                    <a:pt x="3294" y="87"/>
                  </a:cubicBezTo>
                  <a:cubicBezTo>
                    <a:pt x="3318" y="84"/>
                    <a:pt x="3318" y="49"/>
                    <a:pt x="3294" y="46"/>
                  </a:cubicBezTo>
                  <a:cubicBezTo>
                    <a:pt x="2875" y="12"/>
                    <a:pt x="2453" y="0"/>
                    <a:pt x="2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4;p57">
              <a:extLst>
                <a:ext uri="{FF2B5EF4-FFF2-40B4-BE49-F238E27FC236}">
                  <a16:creationId xmlns:a16="http://schemas.microsoft.com/office/drawing/2014/main" id="{71425133-35C1-5747-8935-7FDD6294F43D}"/>
                </a:ext>
              </a:extLst>
            </p:cNvPr>
            <p:cNvSpPr/>
            <p:nvPr/>
          </p:nvSpPr>
          <p:spPr>
            <a:xfrm>
              <a:off x="2676175" y="3747925"/>
              <a:ext cx="140275" cy="213625"/>
            </a:xfrm>
            <a:custGeom>
              <a:avLst/>
              <a:gdLst/>
              <a:ahLst/>
              <a:cxnLst/>
              <a:rect l="l" t="t" r="r" b="b"/>
              <a:pathLst>
                <a:path w="5611" h="8545" extrusionOk="0">
                  <a:moveTo>
                    <a:pt x="711" y="1"/>
                  </a:moveTo>
                  <a:cubicBezTo>
                    <a:pt x="313" y="1"/>
                    <a:pt x="0" y="338"/>
                    <a:pt x="24" y="732"/>
                  </a:cubicBezTo>
                  <a:lnTo>
                    <a:pt x="493" y="7901"/>
                  </a:lnTo>
                  <a:cubicBezTo>
                    <a:pt x="517" y="8262"/>
                    <a:pt x="820" y="8544"/>
                    <a:pt x="1184" y="8544"/>
                  </a:cubicBezTo>
                  <a:lnTo>
                    <a:pt x="4311" y="8544"/>
                  </a:lnTo>
                  <a:cubicBezTo>
                    <a:pt x="4667" y="8544"/>
                    <a:pt x="4967" y="8268"/>
                    <a:pt x="4998" y="7912"/>
                  </a:cubicBezTo>
                  <a:lnTo>
                    <a:pt x="5576" y="743"/>
                  </a:lnTo>
                  <a:cubicBezTo>
                    <a:pt x="5611" y="344"/>
                    <a:pt x="5291" y="1"/>
                    <a:pt x="48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45;p57">
              <a:extLst>
                <a:ext uri="{FF2B5EF4-FFF2-40B4-BE49-F238E27FC236}">
                  <a16:creationId xmlns:a16="http://schemas.microsoft.com/office/drawing/2014/main" id="{C944C73F-A173-A74F-8F6B-F749E506D500}"/>
                </a:ext>
              </a:extLst>
            </p:cNvPr>
            <p:cNvSpPr/>
            <p:nvPr/>
          </p:nvSpPr>
          <p:spPr>
            <a:xfrm>
              <a:off x="2676750" y="3824675"/>
              <a:ext cx="138925" cy="74350"/>
            </a:xfrm>
            <a:custGeom>
              <a:avLst/>
              <a:gdLst/>
              <a:ahLst/>
              <a:cxnLst/>
              <a:rect l="l" t="t" r="r" b="b"/>
              <a:pathLst>
                <a:path w="5557" h="2974" extrusionOk="0">
                  <a:moveTo>
                    <a:pt x="1" y="0"/>
                  </a:moveTo>
                  <a:lnTo>
                    <a:pt x="263" y="2973"/>
                  </a:lnTo>
                  <a:lnTo>
                    <a:pt x="5227" y="2973"/>
                  </a:lnTo>
                  <a:lnTo>
                    <a:pt x="5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46;p57">
              <a:extLst>
                <a:ext uri="{FF2B5EF4-FFF2-40B4-BE49-F238E27FC236}">
                  <a16:creationId xmlns:a16="http://schemas.microsoft.com/office/drawing/2014/main" id="{B0A39959-B81F-0C47-B4A8-D8F4B63736A2}"/>
                </a:ext>
              </a:extLst>
            </p:cNvPr>
            <p:cNvSpPr/>
            <p:nvPr/>
          </p:nvSpPr>
          <p:spPr>
            <a:xfrm>
              <a:off x="2676750" y="3759350"/>
              <a:ext cx="138575" cy="39650"/>
            </a:xfrm>
            <a:custGeom>
              <a:avLst/>
              <a:gdLst/>
              <a:ahLst/>
              <a:cxnLst/>
              <a:rect l="l" t="t" r="r" b="b"/>
              <a:pathLst>
                <a:path w="5543" h="1586" extrusionOk="0">
                  <a:moveTo>
                    <a:pt x="1" y="0"/>
                  </a:moveTo>
                  <a:lnTo>
                    <a:pt x="92" y="1585"/>
                  </a:lnTo>
                  <a:lnTo>
                    <a:pt x="5458" y="1480"/>
                  </a:lnTo>
                  <a:lnTo>
                    <a:pt x="5543" y="9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47;p57">
              <a:extLst>
                <a:ext uri="{FF2B5EF4-FFF2-40B4-BE49-F238E27FC236}">
                  <a16:creationId xmlns:a16="http://schemas.microsoft.com/office/drawing/2014/main" id="{9B00B73E-635C-4449-AC92-32EECFC01EF2}"/>
                </a:ext>
              </a:extLst>
            </p:cNvPr>
            <p:cNvSpPr/>
            <p:nvPr/>
          </p:nvSpPr>
          <p:spPr>
            <a:xfrm>
              <a:off x="2664425" y="3700725"/>
              <a:ext cx="160600" cy="76575"/>
            </a:xfrm>
            <a:custGeom>
              <a:avLst/>
              <a:gdLst/>
              <a:ahLst/>
              <a:cxnLst/>
              <a:rect l="l" t="t" r="r" b="b"/>
              <a:pathLst>
                <a:path w="6424" h="3063" extrusionOk="0">
                  <a:moveTo>
                    <a:pt x="211" y="1"/>
                  </a:moveTo>
                  <a:cubicBezTo>
                    <a:pt x="95" y="1"/>
                    <a:pt x="1" y="96"/>
                    <a:pt x="1" y="212"/>
                  </a:cubicBezTo>
                  <a:lnTo>
                    <a:pt x="1" y="3005"/>
                  </a:lnTo>
                  <a:cubicBezTo>
                    <a:pt x="1" y="3036"/>
                    <a:pt x="28" y="3063"/>
                    <a:pt x="59" y="3063"/>
                  </a:cubicBezTo>
                  <a:lnTo>
                    <a:pt x="6370" y="3063"/>
                  </a:lnTo>
                  <a:cubicBezTo>
                    <a:pt x="6400" y="3063"/>
                    <a:pt x="6424" y="3036"/>
                    <a:pt x="6424" y="3005"/>
                  </a:cubicBezTo>
                  <a:lnTo>
                    <a:pt x="6424" y="212"/>
                  </a:lnTo>
                  <a:cubicBezTo>
                    <a:pt x="6424" y="96"/>
                    <a:pt x="6332" y="1"/>
                    <a:pt x="6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48;p57">
              <a:extLst>
                <a:ext uri="{FF2B5EF4-FFF2-40B4-BE49-F238E27FC236}">
                  <a16:creationId xmlns:a16="http://schemas.microsoft.com/office/drawing/2014/main" id="{745EE48C-D621-6E47-95EA-9C68C27EB3F9}"/>
                </a:ext>
              </a:extLst>
            </p:cNvPr>
            <p:cNvSpPr/>
            <p:nvPr/>
          </p:nvSpPr>
          <p:spPr>
            <a:xfrm>
              <a:off x="2713750" y="3834450"/>
              <a:ext cx="52075" cy="54800"/>
            </a:xfrm>
            <a:custGeom>
              <a:avLst/>
              <a:gdLst/>
              <a:ahLst/>
              <a:cxnLst/>
              <a:rect l="l" t="t" r="r" b="b"/>
              <a:pathLst>
                <a:path w="2083" h="2192" extrusionOk="0">
                  <a:moveTo>
                    <a:pt x="1035" y="0"/>
                  </a:moveTo>
                  <a:lnTo>
                    <a:pt x="1041" y="432"/>
                  </a:lnTo>
                  <a:cubicBezTo>
                    <a:pt x="1253" y="432"/>
                    <a:pt x="1443" y="545"/>
                    <a:pt x="1559" y="738"/>
                  </a:cubicBezTo>
                  <a:lnTo>
                    <a:pt x="1930" y="520"/>
                  </a:lnTo>
                  <a:cubicBezTo>
                    <a:pt x="1736" y="194"/>
                    <a:pt x="1406" y="0"/>
                    <a:pt x="1041" y="0"/>
                  </a:cubicBezTo>
                  <a:close/>
                  <a:moveTo>
                    <a:pt x="851" y="21"/>
                  </a:moveTo>
                  <a:cubicBezTo>
                    <a:pt x="501" y="88"/>
                    <a:pt x="201" y="351"/>
                    <a:pt x="72" y="701"/>
                  </a:cubicBezTo>
                  <a:lnTo>
                    <a:pt x="477" y="847"/>
                  </a:lnTo>
                  <a:cubicBezTo>
                    <a:pt x="552" y="640"/>
                    <a:pt x="729" y="484"/>
                    <a:pt x="933" y="443"/>
                  </a:cubicBezTo>
                  <a:lnTo>
                    <a:pt x="851" y="21"/>
                  </a:lnTo>
                  <a:close/>
                  <a:moveTo>
                    <a:pt x="25" y="872"/>
                  </a:moveTo>
                  <a:cubicBezTo>
                    <a:pt x="11" y="943"/>
                    <a:pt x="0" y="1021"/>
                    <a:pt x="0" y="1096"/>
                  </a:cubicBezTo>
                  <a:cubicBezTo>
                    <a:pt x="0" y="1382"/>
                    <a:pt x="106" y="1651"/>
                    <a:pt x="297" y="1858"/>
                  </a:cubicBezTo>
                  <a:lnTo>
                    <a:pt x="609" y="1566"/>
                  </a:lnTo>
                  <a:cubicBezTo>
                    <a:pt x="494" y="1439"/>
                    <a:pt x="433" y="1272"/>
                    <a:pt x="433" y="1096"/>
                  </a:cubicBezTo>
                  <a:cubicBezTo>
                    <a:pt x="433" y="1048"/>
                    <a:pt x="436" y="1001"/>
                    <a:pt x="446" y="953"/>
                  </a:cubicBezTo>
                  <a:lnTo>
                    <a:pt x="25" y="872"/>
                  </a:lnTo>
                  <a:close/>
                  <a:moveTo>
                    <a:pt x="2005" y="677"/>
                  </a:moveTo>
                  <a:lnTo>
                    <a:pt x="1607" y="837"/>
                  </a:lnTo>
                  <a:cubicBezTo>
                    <a:pt x="1638" y="919"/>
                    <a:pt x="1654" y="1004"/>
                    <a:pt x="1654" y="1096"/>
                  </a:cubicBezTo>
                  <a:cubicBezTo>
                    <a:pt x="1654" y="1324"/>
                    <a:pt x="1549" y="1535"/>
                    <a:pt x="1372" y="1657"/>
                  </a:cubicBezTo>
                  <a:lnTo>
                    <a:pt x="1617" y="2011"/>
                  </a:lnTo>
                  <a:cubicBezTo>
                    <a:pt x="1909" y="1806"/>
                    <a:pt x="2083" y="1464"/>
                    <a:pt x="2083" y="1096"/>
                  </a:cubicBezTo>
                  <a:cubicBezTo>
                    <a:pt x="2083" y="953"/>
                    <a:pt x="2059" y="810"/>
                    <a:pt x="2005" y="677"/>
                  </a:cubicBezTo>
                  <a:close/>
                  <a:moveTo>
                    <a:pt x="691" y="1637"/>
                  </a:moveTo>
                  <a:lnTo>
                    <a:pt x="426" y="1977"/>
                  </a:lnTo>
                  <a:cubicBezTo>
                    <a:pt x="606" y="2117"/>
                    <a:pt x="821" y="2191"/>
                    <a:pt x="1041" y="2191"/>
                  </a:cubicBezTo>
                  <a:cubicBezTo>
                    <a:pt x="1188" y="2191"/>
                    <a:pt x="1327" y="2161"/>
                    <a:pt x="1460" y="2100"/>
                  </a:cubicBezTo>
                  <a:lnTo>
                    <a:pt x="1280" y="1709"/>
                  </a:lnTo>
                  <a:cubicBezTo>
                    <a:pt x="1206" y="1743"/>
                    <a:pt x="1126" y="1760"/>
                    <a:pt x="1046" y="1760"/>
                  </a:cubicBezTo>
                  <a:cubicBezTo>
                    <a:pt x="921" y="1760"/>
                    <a:pt x="795" y="1718"/>
                    <a:pt x="691" y="16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49;p57">
              <a:extLst>
                <a:ext uri="{FF2B5EF4-FFF2-40B4-BE49-F238E27FC236}">
                  <a16:creationId xmlns:a16="http://schemas.microsoft.com/office/drawing/2014/main" id="{45B92104-E9AA-D446-8BD3-97DD91C77E86}"/>
                </a:ext>
              </a:extLst>
            </p:cNvPr>
            <p:cNvSpPr/>
            <p:nvPr/>
          </p:nvSpPr>
          <p:spPr>
            <a:xfrm>
              <a:off x="2788175" y="3830950"/>
              <a:ext cx="10425" cy="63325"/>
            </a:xfrm>
            <a:custGeom>
              <a:avLst/>
              <a:gdLst/>
              <a:ahLst/>
              <a:cxnLst/>
              <a:rect l="l" t="t" r="r" b="b"/>
              <a:pathLst>
                <a:path w="417" h="2533" extrusionOk="0">
                  <a:moveTo>
                    <a:pt x="354" y="0"/>
                  </a:moveTo>
                  <a:cubicBezTo>
                    <a:pt x="329" y="0"/>
                    <a:pt x="305" y="14"/>
                    <a:pt x="297" y="45"/>
                  </a:cubicBezTo>
                  <a:cubicBezTo>
                    <a:pt x="76" y="811"/>
                    <a:pt x="8" y="1733"/>
                    <a:pt x="0" y="2525"/>
                  </a:cubicBezTo>
                  <a:cubicBezTo>
                    <a:pt x="0" y="2529"/>
                    <a:pt x="5" y="2532"/>
                    <a:pt x="8" y="2532"/>
                  </a:cubicBezTo>
                  <a:cubicBezTo>
                    <a:pt x="11" y="2532"/>
                    <a:pt x="13" y="2531"/>
                    <a:pt x="14" y="2529"/>
                  </a:cubicBezTo>
                  <a:cubicBezTo>
                    <a:pt x="222" y="1760"/>
                    <a:pt x="416" y="858"/>
                    <a:pt x="416" y="59"/>
                  </a:cubicBezTo>
                  <a:cubicBezTo>
                    <a:pt x="416" y="21"/>
                    <a:pt x="385" y="0"/>
                    <a:pt x="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50;p57">
              <a:extLst>
                <a:ext uri="{FF2B5EF4-FFF2-40B4-BE49-F238E27FC236}">
                  <a16:creationId xmlns:a16="http://schemas.microsoft.com/office/drawing/2014/main" id="{9D666147-591F-A44F-B9D6-B38AE6B7CAF8}"/>
                </a:ext>
              </a:extLst>
            </p:cNvPr>
            <p:cNvSpPr/>
            <p:nvPr/>
          </p:nvSpPr>
          <p:spPr>
            <a:xfrm>
              <a:off x="2773125" y="3846550"/>
              <a:ext cx="4025" cy="41150"/>
            </a:xfrm>
            <a:custGeom>
              <a:avLst/>
              <a:gdLst/>
              <a:ahLst/>
              <a:cxnLst/>
              <a:rect l="l" t="t" r="r" b="b"/>
              <a:pathLst>
                <a:path w="161" h="1646" extrusionOk="0">
                  <a:moveTo>
                    <a:pt x="38" y="1"/>
                  </a:moveTo>
                  <a:cubicBezTo>
                    <a:pt x="19" y="1"/>
                    <a:pt x="1" y="14"/>
                    <a:pt x="1" y="41"/>
                  </a:cubicBezTo>
                  <a:cubicBezTo>
                    <a:pt x="1" y="575"/>
                    <a:pt x="65" y="1102"/>
                    <a:pt x="133" y="1633"/>
                  </a:cubicBezTo>
                  <a:cubicBezTo>
                    <a:pt x="133" y="1641"/>
                    <a:pt x="140" y="1645"/>
                    <a:pt x="147" y="1645"/>
                  </a:cubicBezTo>
                  <a:cubicBezTo>
                    <a:pt x="154" y="1645"/>
                    <a:pt x="161" y="1641"/>
                    <a:pt x="161" y="1633"/>
                  </a:cubicBezTo>
                  <a:cubicBezTo>
                    <a:pt x="161" y="1098"/>
                    <a:pt x="150" y="567"/>
                    <a:pt x="82" y="41"/>
                  </a:cubicBezTo>
                  <a:cubicBezTo>
                    <a:pt x="79" y="14"/>
                    <a:pt x="58" y="1"/>
                    <a:pt x="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51;p57">
              <a:extLst>
                <a:ext uri="{FF2B5EF4-FFF2-40B4-BE49-F238E27FC236}">
                  <a16:creationId xmlns:a16="http://schemas.microsoft.com/office/drawing/2014/main" id="{ED7F2490-8A0B-E547-A210-493C9FD2130A}"/>
                </a:ext>
              </a:extLst>
            </p:cNvPr>
            <p:cNvSpPr/>
            <p:nvPr/>
          </p:nvSpPr>
          <p:spPr>
            <a:xfrm>
              <a:off x="2678150" y="3743600"/>
              <a:ext cx="126125" cy="10350"/>
            </a:xfrm>
            <a:custGeom>
              <a:avLst/>
              <a:gdLst/>
              <a:ahLst/>
              <a:cxnLst/>
              <a:rect l="l" t="t" r="r" b="b"/>
              <a:pathLst>
                <a:path w="5045" h="414" extrusionOk="0">
                  <a:moveTo>
                    <a:pt x="20" y="0"/>
                  </a:moveTo>
                  <a:cubicBezTo>
                    <a:pt x="5" y="0"/>
                    <a:pt x="1" y="21"/>
                    <a:pt x="16" y="24"/>
                  </a:cubicBezTo>
                  <a:cubicBezTo>
                    <a:pt x="1185" y="262"/>
                    <a:pt x="2390" y="413"/>
                    <a:pt x="3589" y="413"/>
                  </a:cubicBezTo>
                  <a:cubicBezTo>
                    <a:pt x="4055" y="413"/>
                    <a:pt x="4519" y="390"/>
                    <a:pt x="4980" y="341"/>
                  </a:cubicBezTo>
                  <a:cubicBezTo>
                    <a:pt x="5042" y="337"/>
                    <a:pt x="5045" y="249"/>
                    <a:pt x="4980" y="249"/>
                  </a:cubicBezTo>
                  <a:cubicBezTo>
                    <a:pt x="4837" y="249"/>
                    <a:pt x="4693" y="250"/>
                    <a:pt x="4550" y="250"/>
                  </a:cubicBezTo>
                  <a:cubicBezTo>
                    <a:pt x="3033" y="250"/>
                    <a:pt x="1534" y="212"/>
                    <a:pt x="23" y="1"/>
                  </a:cubicBezTo>
                  <a:cubicBezTo>
                    <a:pt x="22" y="0"/>
                    <a:pt x="21"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584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txBox="1">
            <a:spLocks noGrp="1"/>
          </p:cNvSpPr>
          <p:nvPr>
            <p:ph type="title"/>
          </p:nvPr>
        </p:nvSpPr>
        <p:spPr>
          <a:xfrm>
            <a:off x="1778123" y="0"/>
            <a:ext cx="4611525"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Conclusion</a:t>
            </a:r>
            <a:endParaRPr sz="4000" dirty="0"/>
          </a:p>
        </p:txBody>
      </p:sp>
      <p:sp>
        <p:nvSpPr>
          <p:cNvPr id="803" name="Google Shape;803;p47"/>
          <p:cNvSpPr txBox="1">
            <a:spLocks noGrp="1"/>
          </p:cNvSpPr>
          <p:nvPr>
            <p:ph type="subTitle" idx="1"/>
          </p:nvPr>
        </p:nvSpPr>
        <p:spPr>
          <a:xfrm>
            <a:off x="1116522" y="969273"/>
            <a:ext cx="7224589" cy="370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more classes or range for classification ML problems, the prediction for each class will not perform as well compared to lesser or binary classes.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sometimes, in order to devise business strategy, it might not be useful to have lesser range or classes to predict. In this case of being an indie developer who just started out, it is better to be able to predict more class range in order to plan for how to proceed with increasing the number of app installs step by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in this case, multi class prediction is tradeoff between prediction performance and business strategy</a:t>
            </a:r>
          </a:p>
          <a:p>
            <a:pPr marL="0" lvl="0" indent="0" algn="l"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extLst>
      <p:ext uri="{BB962C8B-B14F-4D97-AF65-F5344CB8AC3E}">
        <p14:creationId xmlns:p14="http://schemas.microsoft.com/office/powerpoint/2010/main" val="419557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6"/>
          <p:cNvSpPr txBox="1"/>
          <p:nvPr/>
        </p:nvSpPr>
        <p:spPr>
          <a:xfrm>
            <a:off x="5430000" y="4203575"/>
            <a:ext cx="3000000" cy="352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Please keep this slide for attribution.</a:t>
            </a:r>
            <a:endParaRPr sz="1200">
              <a:solidFill>
                <a:schemeClr val="accent4"/>
              </a:solidFill>
              <a:latin typeface="Lato"/>
              <a:ea typeface="Lato"/>
              <a:cs typeface="Lato"/>
              <a:sym typeface="Lato"/>
            </a:endParaRPr>
          </a:p>
        </p:txBody>
      </p:sp>
      <p:sp>
        <p:nvSpPr>
          <p:cNvPr id="1104" name="Google Shape;1104;p56"/>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105" name="Google Shape;1105;p56"/>
          <p:cNvSpPr txBox="1">
            <a:spLocks noGrp="1"/>
          </p:cNvSpPr>
          <p:nvPr>
            <p:ph type="subTitle" idx="1"/>
          </p:nvPr>
        </p:nvSpPr>
        <p:spPr>
          <a:xfrm flipH="1">
            <a:off x="4756448" y="1982686"/>
            <a:ext cx="4347103" cy="13464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err="1"/>
              <a:t>Github</a:t>
            </a:r>
            <a:r>
              <a:rPr lang="en-US" dirty="0"/>
              <a:t>: </a:t>
            </a:r>
          </a:p>
          <a:p>
            <a:pPr marL="0" lvl="0" indent="0" algn="l">
              <a:buClr>
                <a:schemeClr val="dk1"/>
              </a:buClr>
              <a:buSzPts val="1100"/>
            </a:pPr>
            <a:r>
              <a:rPr lang="en-US" sz="1400" dirty="0"/>
              <a:t>https://</a:t>
            </a:r>
            <a:r>
              <a:rPr lang="en-US" sz="1400" dirty="0" err="1"/>
              <a:t>github.com</a:t>
            </a:r>
            <a:r>
              <a:rPr lang="en-US" sz="1400" dirty="0"/>
              <a:t>/</a:t>
            </a:r>
            <a:r>
              <a:rPr lang="en-US" sz="1400" dirty="0" err="1"/>
              <a:t>LiyanaRoslie</a:t>
            </a:r>
            <a:r>
              <a:rPr lang="en-US" sz="1400" dirty="0"/>
              <a:t>/google-apps-ml </a:t>
            </a:r>
            <a:endParaRPr sz="1400" dirty="0"/>
          </a:p>
        </p:txBody>
      </p:sp>
      <p:grpSp>
        <p:nvGrpSpPr>
          <p:cNvPr id="1106" name="Google Shape;1106;p56"/>
          <p:cNvGrpSpPr/>
          <p:nvPr/>
        </p:nvGrpSpPr>
        <p:grpSpPr>
          <a:xfrm>
            <a:off x="988505" y="1992650"/>
            <a:ext cx="2886300" cy="2838750"/>
            <a:chOff x="988505" y="1992650"/>
            <a:chExt cx="2886300" cy="2838750"/>
          </a:xfrm>
        </p:grpSpPr>
        <p:sp>
          <p:nvSpPr>
            <p:cNvPr id="1107" name="Google Shape;1107;p56"/>
            <p:cNvSpPr/>
            <p:nvPr/>
          </p:nvSpPr>
          <p:spPr>
            <a:xfrm>
              <a:off x="988505" y="4697600"/>
              <a:ext cx="2886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56"/>
            <p:cNvGrpSpPr/>
            <p:nvPr/>
          </p:nvGrpSpPr>
          <p:grpSpPr>
            <a:xfrm>
              <a:off x="1391425" y="1992650"/>
              <a:ext cx="2418099" cy="2768600"/>
              <a:chOff x="1391425" y="1713925"/>
              <a:chExt cx="2418099" cy="2768600"/>
            </a:xfrm>
          </p:grpSpPr>
          <p:sp>
            <p:nvSpPr>
              <p:cNvPr id="1109" name="Google Shape;1109;p56"/>
              <p:cNvSpPr/>
              <p:nvPr/>
            </p:nvSpPr>
            <p:spPr>
              <a:xfrm>
                <a:off x="2806216" y="3694897"/>
                <a:ext cx="327447" cy="770921"/>
              </a:xfrm>
              <a:custGeom>
                <a:avLst/>
                <a:gdLst/>
                <a:ahLst/>
                <a:cxnLst/>
                <a:rect l="l" t="t" r="r" b="b"/>
                <a:pathLst>
                  <a:path w="3920" h="9229" extrusionOk="0">
                    <a:moveTo>
                      <a:pt x="0" y="1"/>
                    </a:moveTo>
                    <a:lnTo>
                      <a:pt x="2559" y="9228"/>
                    </a:lnTo>
                    <a:lnTo>
                      <a:pt x="3920" y="9228"/>
                    </a:lnTo>
                    <a:lnTo>
                      <a:pt x="1361"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a:off x="2259913" y="3694897"/>
                <a:ext cx="327531" cy="770921"/>
              </a:xfrm>
              <a:custGeom>
                <a:avLst/>
                <a:gdLst/>
                <a:ahLst/>
                <a:cxnLst/>
                <a:rect l="l" t="t" r="r" b="b"/>
                <a:pathLst>
                  <a:path w="3921" h="9229" extrusionOk="0">
                    <a:moveTo>
                      <a:pt x="2560" y="1"/>
                    </a:moveTo>
                    <a:lnTo>
                      <a:pt x="1" y="9228"/>
                    </a:lnTo>
                    <a:lnTo>
                      <a:pt x="1362" y="9228"/>
                    </a:lnTo>
                    <a:lnTo>
                      <a:pt x="3920"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6"/>
              <p:cNvSpPr/>
              <p:nvPr/>
            </p:nvSpPr>
            <p:spPr>
              <a:xfrm>
                <a:off x="2184065" y="2585670"/>
                <a:ext cx="1004980" cy="1189252"/>
              </a:xfrm>
              <a:custGeom>
                <a:avLst/>
                <a:gdLst/>
                <a:ahLst/>
                <a:cxnLst/>
                <a:rect l="l" t="t" r="r" b="b"/>
                <a:pathLst>
                  <a:path w="12031" h="14237" extrusionOk="0">
                    <a:moveTo>
                      <a:pt x="5982" y="0"/>
                    </a:moveTo>
                    <a:lnTo>
                      <a:pt x="6574" y="231"/>
                    </a:lnTo>
                    <a:cubicBezTo>
                      <a:pt x="6415" y="198"/>
                      <a:pt x="6255" y="183"/>
                      <a:pt x="6095" y="183"/>
                    </a:cubicBezTo>
                    <a:cubicBezTo>
                      <a:pt x="5430" y="183"/>
                      <a:pt x="4765" y="452"/>
                      <a:pt x="4230" y="858"/>
                    </a:cubicBezTo>
                    <a:cubicBezTo>
                      <a:pt x="3562" y="1362"/>
                      <a:pt x="3066" y="2052"/>
                      <a:pt x="2627" y="2763"/>
                    </a:cubicBezTo>
                    <a:cubicBezTo>
                      <a:pt x="1701" y="4253"/>
                      <a:pt x="977" y="5866"/>
                      <a:pt x="473" y="7547"/>
                    </a:cubicBezTo>
                    <a:cubicBezTo>
                      <a:pt x="208" y="8428"/>
                      <a:pt x="1" y="9347"/>
                      <a:pt x="55" y="10269"/>
                    </a:cubicBezTo>
                    <a:cubicBezTo>
                      <a:pt x="109" y="11190"/>
                      <a:pt x="450" y="12123"/>
                      <a:pt x="1133" y="12742"/>
                    </a:cubicBezTo>
                    <a:cubicBezTo>
                      <a:pt x="1599" y="13164"/>
                      <a:pt x="2191" y="13419"/>
                      <a:pt x="2787" y="13616"/>
                    </a:cubicBezTo>
                    <a:cubicBezTo>
                      <a:pt x="4017" y="14029"/>
                      <a:pt x="5314" y="14236"/>
                      <a:pt x="6611" y="14236"/>
                    </a:cubicBezTo>
                    <a:cubicBezTo>
                      <a:pt x="7496" y="14236"/>
                      <a:pt x="8381" y="14140"/>
                      <a:pt x="9245" y="13946"/>
                    </a:cubicBezTo>
                    <a:cubicBezTo>
                      <a:pt x="10306" y="13705"/>
                      <a:pt x="11459" y="13202"/>
                      <a:pt x="11806" y="12167"/>
                    </a:cubicBezTo>
                    <a:cubicBezTo>
                      <a:pt x="12031" y="11493"/>
                      <a:pt x="11850" y="10755"/>
                      <a:pt x="11667" y="10064"/>
                    </a:cubicBezTo>
                    <a:cubicBezTo>
                      <a:pt x="11409" y="9098"/>
                      <a:pt x="11153" y="8132"/>
                      <a:pt x="10895" y="7166"/>
                    </a:cubicBezTo>
                    <a:cubicBezTo>
                      <a:pt x="10503" y="5699"/>
                      <a:pt x="10105" y="4212"/>
                      <a:pt x="9353" y="2893"/>
                    </a:cubicBezTo>
                    <a:cubicBezTo>
                      <a:pt x="8601" y="1572"/>
                      <a:pt x="7441" y="415"/>
                      <a:pt x="5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6"/>
              <p:cNvSpPr/>
              <p:nvPr/>
            </p:nvSpPr>
            <p:spPr>
              <a:xfrm>
                <a:off x="2086917" y="3420159"/>
                <a:ext cx="808010" cy="938989"/>
              </a:xfrm>
              <a:custGeom>
                <a:avLst/>
                <a:gdLst/>
                <a:ahLst/>
                <a:cxnLst/>
                <a:rect l="l" t="t" r="r" b="b"/>
                <a:pathLst>
                  <a:path w="9673" h="11241" extrusionOk="0">
                    <a:moveTo>
                      <a:pt x="8698" y="0"/>
                    </a:moveTo>
                    <a:cubicBezTo>
                      <a:pt x="8516" y="0"/>
                      <a:pt x="8332" y="58"/>
                      <a:pt x="8175" y="176"/>
                    </a:cubicBezTo>
                    <a:cubicBezTo>
                      <a:pt x="7580" y="629"/>
                      <a:pt x="6716" y="1024"/>
                      <a:pt x="5801" y="1442"/>
                    </a:cubicBezTo>
                    <a:cubicBezTo>
                      <a:pt x="4270" y="2143"/>
                      <a:pt x="2531" y="2936"/>
                      <a:pt x="1439" y="4311"/>
                    </a:cubicBezTo>
                    <a:cubicBezTo>
                      <a:pt x="132" y="5957"/>
                      <a:pt x="0" y="8042"/>
                      <a:pt x="1038" y="10693"/>
                    </a:cubicBezTo>
                    <a:cubicBezTo>
                      <a:pt x="1170" y="11030"/>
                      <a:pt x="1497" y="11241"/>
                      <a:pt x="1841" y="11241"/>
                    </a:cubicBezTo>
                    <a:cubicBezTo>
                      <a:pt x="1943" y="11241"/>
                      <a:pt x="2051" y="11220"/>
                      <a:pt x="2153" y="11180"/>
                    </a:cubicBezTo>
                    <a:cubicBezTo>
                      <a:pt x="2596" y="11006"/>
                      <a:pt x="2817" y="10506"/>
                      <a:pt x="2643" y="10063"/>
                    </a:cubicBezTo>
                    <a:cubicBezTo>
                      <a:pt x="888" y="5583"/>
                      <a:pt x="3497" y="4392"/>
                      <a:pt x="6519" y="3011"/>
                    </a:cubicBezTo>
                    <a:cubicBezTo>
                      <a:pt x="7522" y="2551"/>
                      <a:pt x="8468" y="2119"/>
                      <a:pt x="9221" y="1547"/>
                    </a:cubicBezTo>
                    <a:cubicBezTo>
                      <a:pt x="9598" y="1262"/>
                      <a:pt x="9673" y="721"/>
                      <a:pt x="9384" y="340"/>
                    </a:cubicBezTo>
                    <a:cubicBezTo>
                      <a:pt x="9216" y="118"/>
                      <a:pt x="8959" y="0"/>
                      <a:pt x="8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a:off x="1821367" y="4235770"/>
                <a:ext cx="549477" cy="246421"/>
              </a:xfrm>
              <a:custGeom>
                <a:avLst/>
                <a:gdLst/>
                <a:ahLst/>
                <a:cxnLst/>
                <a:rect l="l" t="t" r="r" b="b"/>
                <a:pathLst>
                  <a:path w="6578" h="2950" extrusionOk="0">
                    <a:moveTo>
                      <a:pt x="3999" y="0"/>
                    </a:moveTo>
                    <a:cubicBezTo>
                      <a:pt x="1" y="2549"/>
                      <a:pt x="957" y="2950"/>
                      <a:pt x="957" y="2950"/>
                    </a:cubicBezTo>
                    <a:lnTo>
                      <a:pt x="5897" y="2950"/>
                    </a:lnTo>
                    <a:cubicBezTo>
                      <a:pt x="5897" y="2950"/>
                      <a:pt x="6578" y="1514"/>
                      <a:pt x="5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a:off x="1879422" y="4439756"/>
                <a:ext cx="454834" cy="42435"/>
              </a:xfrm>
              <a:custGeom>
                <a:avLst/>
                <a:gdLst/>
                <a:ahLst/>
                <a:cxnLst/>
                <a:rect l="l" t="t" r="r" b="b"/>
                <a:pathLst>
                  <a:path w="5445" h="508" extrusionOk="0">
                    <a:moveTo>
                      <a:pt x="232" y="1"/>
                    </a:moveTo>
                    <a:cubicBezTo>
                      <a:pt x="232" y="1"/>
                      <a:pt x="0" y="324"/>
                      <a:pt x="245" y="508"/>
                    </a:cubicBezTo>
                    <a:lnTo>
                      <a:pt x="5298" y="508"/>
                    </a:lnTo>
                    <a:lnTo>
                      <a:pt x="5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a:off x="1898718" y="4337763"/>
                <a:ext cx="188533" cy="102077"/>
              </a:xfrm>
              <a:custGeom>
                <a:avLst/>
                <a:gdLst/>
                <a:ahLst/>
                <a:cxnLst/>
                <a:rect l="l" t="t" r="r" b="b"/>
                <a:pathLst>
                  <a:path w="2257" h="1222" extrusionOk="0">
                    <a:moveTo>
                      <a:pt x="1400" y="0"/>
                    </a:moveTo>
                    <a:cubicBezTo>
                      <a:pt x="1301" y="0"/>
                      <a:pt x="1236" y="17"/>
                      <a:pt x="1236" y="17"/>
                    </a:cubicBezTo>
                    <a:cubicBezTo>
                      <a:pt x="42" y="865"/>
                      <a:pt x="1" y="1222"/>
                      <a:pt x="1" y="1222"/>
                    </a:cubicBezTo>
                    <a:lnTo>
                      <a:pt x="2256" y="1222"/>
                    </a:lnTo>
                    <a:cubicBezTo>
                      <a:pt x="2228" y="140"/>
                      <a:pt x="1681" y="0"/>
                      <a:pt x="1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a:off x="2201440" y="4321809"/>
                <a:ext cx="81361" cy="68580"/>
              </a:xfrm>
              <a:custGeom>
                <a:avLst/>
                <a:gdLst/>
                <a:ahLst/>
                <a:cxnLst/>
                <a:rect l="l" t="t" r="r" b="b"/>
                <a:pathLst>
                  <a:path w="974" h="821" extrusionOk="0">
                    <a:moveTo>
                      <a:pt x="487" y="1"/>
                    </a:moveTo>
                    <a:cubicBezTo>
                      <a:pt x="218" y="1"/>
                      <a:pt x="0" y="185"/>
                      <a:pt x="0" y="412"/>
                    </a:cubicBezTo>
                    <a:cubicBezTo>
                      <a:pt x="0" y="637"/>
                      <a:pt x="218" y="821"/>
                      <a:pt x="487" y="821"/>
                    </a:cubicBezTo>
                    <a:cubicBezTo>
                      <a:pt x="755" y="821"/>
                      <a:pt x="973" y="637"/>
                      <a:pt x="973" y="412"/>
                    </a:cubicBezTo>
                    <a:cubicBezTo>
                      <a:pt x="973" y="185"/>
                      <a:pt x="755"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a:off x="1731319" y="3418906"/>
                <a:ext cx="974072" cy="880850"/>
              </a:xfrm>
              <a:custGeom>
                <a:avLst/>
                <a:gdLst/>
                <a:ahLst/>
                <a:cxnLst/>
                <a:rect l="l" t="t" r="r" b="b"/>
                <a:pathLst>
                  <a:path w="11661" h="10545" extrusionOk="0">
                    <a:moveTo>
                      <a:pt x="10762" y="1"/>
                    </a:moveTo>
                    <a:cubicBezTo>
                      <a:pt x="10735" y="1"/>
                      <a:pt x="10708" y="2"/>
                      <a:pt x="10681" y="4"/>
                    </a:cubicBezTo>
                    <a:cubicBezTo>
                      <a:pt x="7394" y="307"/>
                      <a:pt x="4655" y="1478"/>
                      <a:pt x="2756" y="3379"/>
                    </a:cubicBezTo>
                    <a:cubicBezTo>
                      <a:pt x="1069" y="5070"/>
                      <a:pt x="96" y="7299"/>
                      <a:pt x="14" y="9654"/>
                    </a:cubicBezTo>
                    <a:cubicBezTo>
                      <a:pt x="0" y="10130"/>
                      <a:pt x="372" y="10527"/>
                      <a:pt x="848" y="10545"/>
                    </a:cubicBezTo>
                    <a:lnTo>
                      <a:pt x="878" y="10545"/>
                    </a:lnTo>
                    <a:cubicBezTo>
                      <a:pt x="1341" y="10545"/>
                      <a:pt x="1722" y="10177"/>
                      <a:pt x="1740" y="9715"/>
                    </a:cubicBezTo>
                    <a:cubicBezTo>
                      <a:pt x="1851" y="6404"/>
                      <a:pt x="4304" y="2325"/>
                      <a:pt x="10837" y="1719"/>
                    </a:cubicBezTo>
                    <a:cubicBezTo>
                      <a:pt x="11314" y="1675"/>
                      <a:pt x="11661" y="1256"/>
                      <a:pt x="11616" y="783"/>
                    </a:cubicBezTo>
                    <a:cubicBezTo>
                      <a:pt x="11574" y="335"/>
                      <a:pt x="11200" y="1"/>
                      <a:pt x="10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6"/>
              <p:cNvSpPr/>
              <p:nvPr/>
            </p:nvSpPr>
            <p:spPr>
              <a:xfrm>
                <a:off x="1391425" y="4235520"/>
                <a:ext cx="549393" cy="247006"/>
              </a:xfrm>
              <a:custGeom>
                <a:avLst/>
                <a:gdLst/>
                <a:ahLst/>
                <a:cxnLst/>
                <a:rect l="l" t="t" r="r" b="b"/>
                <a:pathLst>
                  <a:path w="6577" h="2957" extrusionOk="0">
                    <a:moveTo>
                      <a:pt x="3998" y="0"/>
                    </a:moveTo>
                    <a:cubicBezTo>
                      <a:pt x="0" y="2555"/>
                      <a:pt x="997" y="2956"/>
                      <a:pt x="997" y="2956"/>
                    </a:cubicBezTo>
                    <a:lnTo>
                      <a:pt x="5897" y="2950"/>
                    </a:lnTo>
                    <a:cubicBezTo>
                      <a:pt x="5897" y="2950"/>
                      <a:pt x="6577" y="1514"/>
                      <a:pt x="5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1451986" y="4439506"/>
                <a:ext cx="454500" cy="43019"/>
              </a:xfrm>
              <a:custGeom>
                <a:avLst/>
                <a:gdLst/>
                <a:ahLst/>
                <a:cxnLst/>
                <a:rect l="l" t="t" r="r" b="b"/>
                <a:pathLst>
                  <a:path w="5441" h="515" extrusionOk="0">
                    <a:moveTo>
                      <a:pt x="5440" y="0"/>
                    </a:moveTo>
                    <a:lnTo>
                      <a:pt x="232" y="4"/>
                    </a:lnTo>
                    <a:cubicBezTo>
                      <a:pt x="232" y="4"/>
                      <a:pt x="1" y="330"/>
                      <a:pt x="246" y="514"/>
                    </a:cubicBezTo>
                    <a:lnTo>
                      <a:pt x="5298" y="508"/>
                    </a:lnTo>
                    <a:lnTo>
                      <a:pt x="54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1471282" y="4337763"/>
                <a:ext cx="188449" cy="102077"/>
              </a:xfrm>
              <a:custGeom>
                <a:avLst/>
                <a:gdLst/>
                <a:ahLst/>
                <a:cxnLst/>
                <a:rect l="l" t="t" r="r" b="b"/>
                <a:pathLst>
                  <a:path w="2256" h="1222" extrusionOk="0">
                    <a:moveTo>
                      <a:pt x="1396" y="0"/>
                    </a:moveTo>
                    <a:cubicBezTo>
                      <a:pt x="1298" y="0"/>
                      <a:pt x="1232" y="17"/>
                      <a:pt x="1232" y="17"/>
                    </a:cubicBezTo>
                    <a:cubicBezTo>
                      <a:pt x="41" y="868"/>
                      <a:pt x="1" y="1222"/>
                      <a:pt x="1" y="1222"/>
                    </a:cubicBezTo>
                    <a:lnTo>
                      <a:pt x="2256" y="1222"/>
                    </a:lnTo>
                    <a:cubicBezTo>
                      <a:pt x="2226" y="140"/>
                      <a:pt x="1678" y="0"/>
                      <a:pt x="1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1773921" y="4321809"/>
                <a:ext cx="81110" cy="68330"/>
              </a:xfrm>
              <a:custGeom>
                <a:avLst/>
                <a:gdLst/>
                <a:ahLst/>
                <a:cxnLst/>
                <a:rect l="l" t="t" r="r" b="b"/>
                <a:pathLst>
                  <a:path w="971" h="818" extrusionOk="0">
                    <a:moveTo>
                      <a:pt x="484" y="1"/>
                    </a:moveTo>
                    <a:cubicBezTo>
                      <a:pt x="215" y="1"/>
                      <a:pt x="1" y="185"/>
                      <a:pt x="1" y="409"/>
                    </a:cubicBezTo>
                    <a:cubicBezTo>
                      <a:pt x="1" y="637"/>
                      <a:pt x="219" y="817"/>
                      <a:pt x="487" y="817"/>
                    </a:cubicBezTo>
                    <a:cubicBezTo>
                      <a:pt x="756" y="817"/>
                      <a:pt x="971" y="634"/>
                      <a:pt x="971" y="409"/>
                    </a:cubicBezTo>
                    <a:cubicBezTo>
                      <a:pt x="971" y="181"/>
                      <a:pt x="753" y="1"/>
                      <a:pt x="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6"/>
              <p:cNvSpPr/>
              <p:nvPr/>
            </p:nvSpPr>
            <p:spPr>
              <a:xfrm>
                <a:off x="2365080" y="2463796"/>
                <a:ext cx="707186" cy="1195684"/>
              </a:xfrm>
              <a:custGeom>
                <a:avLst/>
                <a:gdLst/>
                <a:ahLst/>
                <a:cxnLst/>
                <a:rect l="l" t="t" r="r" b="b"/>
                <a:pathLst>
                  <a:path w="8466" h="14314" extrusionOk="0">
                    <a:moveTo>
                      <a:pt x="3801" y="1"/>
                    </a:moveTo>
                    <a:cubicBezTo>
                      <a:pt x="1833" y="1"/>
                      <a:pt x="151" y="1595"/>
                      <a:pt x="1" y="3661"/>
                    </a:cubicBezTo>
                    <a:lnTo>
                      <a:pt x="242" y="10309"/>
                    </a:lnTo>
                    <a:cubicBezTo>
                      <a:pt x="460" y="12632"/>
                      <a:pt x="967" y="14113"/>
                      <a:pt x="3046" y="14262"/>
                    </a:cubicBezTo>
                    <a:lnTo>
                      <a:pt x="3794" y="14314"/>
                    </a:lnTo>
                    <a:cubicBezTo>
                      <a:pt x="5778" y="14096"/>
                      <a:pt x="6483" y="12908"/>
                      <a:pt x="7166" y="10802"/>
                    </a:cubicBezTo>
                    <a:lnTo>
                      <a:pt x="8312" y="4256"/>
                    </a:lnTo>
                    <a:cubicBezTo>
                      <a:pt x="8466" y="2099"/>
                      <a:pt x="6891" y="211"/>
                      <a:pt x="4812" y="65"/>
                    </a:cubicBezTo>
                    <a:lnTo>
                      <a:pt x="4063" y="10"/>
                    </a:lnTo>
                    <a:cubicBezTo>
                      <a:pt x="3975" y="4"/>
                      <a:pt x="3888" y="1"/>
                      <a:pt x="3801"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6"/>
              <p:cNvSpPr/>
              <p:nvPr/>
            </p:nvSpPr>
            <p:spPr>
              <a:xfrm>
                <a:off x="2658697" y="2296146"/>
                <a:ext cx="157542" cy="293784"/>
              </a:xfrm>
              <a:custGeom>
                <a:avLst/>
                <a:gdLst/>
                <a:ahLst/>
                <a:cxnLst/>
                <a:rect l="l" t="t" r="r" b="b"/>
                <a:pathLst>
                  <a:path w="1886" h="3517" extrusionOk="0">
                    <a:moveTo>
                      <a:pt x="1013" y="1"/>
                    </a:moveTo>
                    <a:cubicBezTo>
                      <a:pt x="571" y="1"/>
                      <a:pt x="196" y="341"/>
                      <a:pt x="163" y="786"/>
                    </a:cubicBezTo>
                    <a:lnTo>
                      <a:pt x="34" y="2609"/>
                    </a:lnTo>
                    <a:cubicBezTo>
                      <a:pt x="0" y="3075"/>
                      <a:pt x="355" y="3480"/>
                      <a:pt x="817" y="3514"/>
                    </a:cubicBezTo>
                    <a:cubicBezTo>
                      <a:pt x="838" y="3515"/>
                      <a:pt x="858" y="3516"/>
                      <a:pt x="879" y="3516"/>
                    </a:cubicBezTo>
                    <a:cubicBezTo>
                      <a:pt x="1316" y="3516"/>
                      <a:pt x="1690" y="3174"/>
                      <a:pt x="1722" y="2731"/>
                    </a:cubicBezTo>
                    <a:lnTo>
                      <a:pt x="1851" y="908"/>
                    </a:lnTo>
                    <a:cubicBezTo>
                      <a:pt x="1886" y="445"/>
                      <a:pt x="1531" y="37"/>
                      <a:pt x="1069" y="3"/>
                    </a:cubicBezTo>
                    <a:cubicBezTo>
                      <a:pt x="1050" y="1"/>
                      <a:pt x="1032" y="1"/>
                      <a:pt x="101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2645917" y="2408832"/>
                <a:ext cx="235979" cy="90466"/>
              </a:xfrm>
              <a:custGeom>
                <a:avLst/>
                <a:gdLst/>
                <a:ahLst/>
                <a:cxnLst/>
                <a:rect l="l" t="t" r="r" b="b"/>
                <a:pathLst>
                  <a:path w="2825" h="1083" extrusionOk="0">
                    <a:moveTo>
                      <a:pt x="269" y="117"/>
                    </a:moveTo>
                    <a:lnTo>
                      <a:pt x="0" y="685"/>
                    </a:lnTo>
                    <a:cubicBezTo>
                      <a:pt x="75" y="675"/>
                      <a:pt x="153" y="668"/>
                      <a:pt x="228" y="665"/>
                    </a:cubicBezTo>
                    <a:lnTo>
                      <a:pt x="269" y="117"/>
                    </a:lnTo>
                    <a:close/>
                    <a:moveTo>
                      <a:pt x="1973" y="1"/>
                    </a:moveTo>
                    <a:lnTo>
                      <a:pt x="1916" y="784"/>
                    </a:lnTo>
                    <a:cubicBezTo>
                      <a:pt x="2222" y="848"/>
                      <a:pt x="2518" y="947"/>
                      <a:pt x="2790" y="1083"/>
                    </a:cubicBezTo>
                    <a:cubicBezTo>
                      <a:pt x="2804" y="1073"/>
                      <a:pt x="2814" y="1066"/>
                      <a:pt x="2824" y="1056"/>
                    </a:cubicBezTo>
                    <a:lnTo>
                      <a:pt x="2066" y="8"/>
                    </a:lnTo>
                    <a:lnTo>
                      <a:pt x="19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6"/>
              <p:cNvSpPr/>
              <p:nvPr/>
            </p:nvSpPr>
            <p:spPr>
              <a:xfrm>
                <a:off x="2644747" y="2464297"/>
                <a:ext cx="234225" cy="71754"/>
              </a:xfrm>
              <a:custGeom>
                <a:avLst/>
                <a:gdLst/>
                <a:ahLst/>
                <a:cxnLst/>
                <a:rect l="l" t="t" r="r" b="b"/>
                <a:pathLst>
                  <a:path w="2804" h="859" extrusionOk="0">
                    <a:moveTo>
                      <a:pt x="242" y="1"/>
                    </a:moveTo>
                    <a:lnTo>
                      <a:pt x="242" y="1"/>
                    </a:lnTo>
                    <a:cubicBezTo>
                      <a:pt x="167" y="4"/>
                      <a:pt x="89" y="11"/>
                      <a:pt x="14" y="21"/>
                    </a:cubicBezTo>
                    <a:lnTo>
                      <a:pt x="1" y="48"/>
                    </a:lnTo>
                    <a:cubicBezTo>
                      <a:pt x="1" y="48"/>
                      <a:pt x="79" y="153"/>
                      <a:pt x="222" y="290"/>
                    </a:cubicBezTo>
                    <a:lnTo>
                      <a:pt x="242" y="1"/>
                    </a:lnTo>
                    <a:close/>
                    <a:moveTo>
                      <a:pt x="1930" y="120"/>
                    </a:moveTo>
                    <a:lnTo>
                      <a:pt x="1889" y="718"/>
                    </a:lnTo>
                    <a:cubicBezTo>
                      <a:pt x="1885" y="766"/>
                      <a:pt x="1875" y="814"/>
                      <a:pt x="1865" y="858"/>
                    </a:cubicBezTo>
                    <a:cubicBezTo>
                      <a:pt x="2158" y="807"/>
                      <a:pt x="2471" y="674"/>
                      <a:pt x="2804" y="419"/>
                    </a:cubicBezTo>
                    <a:cubicBezTo>
                      <a:pt x="2532" y="283"/>
                      <a:pt x="2236" y="184"/>
                      <a:pt x="1930" y="12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6"/>
              <p:cNvSpPr/>
              <p:nvPr/>
            </p:nvSpPr>
            <p:spPr>
              <a:xfrm>
                <a:off x="2663208" y="2399476"/>
                <a:ext cx="147602" cy="138831"/>
              </a:xfrm>
              <a:custGeom>
                <a:avLst/>
                <a:gdLst/>
                <a:ahLst/>
                <a:cxnLst/>
                <a:rect l="l" t="t" r="r" b="b"/>
                <a:pathLst>
                  <a:path w="1767" h="1662" extrusionOk="0">
                    <a:moveTo>
                      <a:pt x="171" y="1"/>
                    </a:moveTo>
                    <a:lnTo>
                      <a:pt x="62" y="229"/>
                    </a:lnTo>
                    <a:lnTo>
                      <a:pt x="21" y="777"/>
                    </a:lnTo>
                    <a:lnTo>
                      <a:pt x="1" y="1066"/>
                    </a:lnTo>
                    <a:cubicBezTo>
                      <a:pt x="263" y="1314"/>
                      <a:pt x="739" y="1661"/>
                      <a:pt x="1355" y="1661"/>
                    </a:cubicBezTo>
                    <a:cubicBezTo>
                      <a:pt x="1447" y="1661"/>
                      <a:pt x="1546" y="1651"/>
                      <a:pt x="1644" y="1634"/>
                    </a:cubicBezTo>
                    <a:cubicBezTo>
                      <a:pt x="1654" y="1590"/>
                      <a:pt x="1664" y="1542"/>
                      <a:pt x="1668" y="1494"/>
                    </a:cubicBezTo>
                    <a:lnTo>
                      <a:pt x="1709" y="896"/>
                    </a:lnTo>
                    <a:lnTo>
                      <a:pt x="1766" y="113"/>
                    </a:lnTo>
                    <a:lnTo>
                      <a:pt x="171" y="1"/>
                    </a:ln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6"/>
              <p:cNvSpPr/>
              <p:nvPr/>
            </p:nvSpPr>
            <p:spPr>
              <a:xfrm>
                <a:off x="2385295" y="3324932"/>
                <a:ext cx="578379" cy="334548"/>
              </a:xfrm>
              <a:custGeom>
                <a:avLst/>
                <a:gdLst/>
                <a:ahLst/>
                <a:cxnLst/>
                <a:rect l="l" t="t" r="r" b="b"/>
                <a:pathLst>
                  <a:path w="6924" h="4005" extrusionOk="0">
                    <a:moveTo>
                      <a:pt x="0" y="0"/>
                    </a:moveTo>
                    <a:lnTo>
                      <a:pt x="0" y="0"/>
                    </a:lnTo>
                    <a:cubicBezTo>
                      <a:pt x="218" y="2323"/>
                      <a:pt x="572" y="3858"/>
                      <a:pt x="2654" y="4005"/>
                    </a:cubicBezTo>
                    <a:lnTo>
                      <a:pt x="3552" y="4005"/>
                    </a:lnTo>
                    <a:cubicBezTo>
                      <a:pt x="5536" y="3787"/>
                      <a:pt x="6241" y="2599"/>
                      <a:pt x="6924" y="493"/>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6"/>
              <p:cNvSpPr/>
              <p:nvPr/>
            </p:nvSpPr>
            <p:spPr>
              <a:xfrm>
                <a:off x="2865023" y="2464214"/>
                <a:ext cx="548558" cy="744191"/>
              </a:xfrm>
              <a:custGeom>
                <a:avLst/>
                <a:gdLst/>
                <a:ahLst/>
                <a:cxnLst/>
                <a:rect l="l" t="t" r="r" b="b"/>
                <a:pathLst>
                  <a:path w="6567" h="8909" extrusionOk="0">
                    <a:moveTo>
                      <a:pt x="2116" y="1"/>
                    </a:moveTo>
                    <a:cubicBezTo>
                      <a:pt x="1953" y="1"/>
                      <a:pt x="1789" y="54"/>
                      <a:pt x="1654" y="165"/>
                    </a:cubicBezTo>
                    <a:cubicBezTo>
                      <a:pt x="1341" y="420"/>
                      <a:pt x="1294" y="883"/>
                      <a:pt x="1548" y="1196"/>
                    </a:cubicBezTo>
                    <a:cubicBezTo>
                      <a:pt x="4444" y="4755"/>
                      <a:pt x="4672" y="6973"/>
                      <a:pt x="4481" y="7432"/>
                    </a:cubicBezTo>
                    <a:cubicBezTo>
                      <a:pt x="4018" y="7303"/>
                      <a:pt x="2613" y="5895"/>
                      <a:pt x="1521" y="2002"/>
                    </a:cubicBezTo>
                    <a:cubicBezTo>
                      <a:pt x="1431" y="1679"/>
                      <a:pt x="1138" y="1467"/>
                      <a:pt x="820" y="1467"/>
                    </a:cubicBezTo>
                    <a:cubicBezTo>
                      <a:pt x="754" y="1467"/>
                      <a:pt x="687" y="1476"/>
                      <a:pt x="620" y="1495"/>
                    </a:cubicBezTo>
                    <a:cubicBezTo>
                      <a:pt x="228" y="1604"/>
                      <a:pt x="0" y="2009"/>
                      <a:pt x="110" y="2397"/>
                    </a:cubicBezTo>
                    <a:cubicBezTo>
                      <a:pt x="1184" y="6231"/>
                      <a:pt x="2817" y="8722"/>
                      <a:pt x="4369" y="8899"/>
                    </a:cubicBezTo>
                    <a:cubicBezTo>
                      <a:pt x="4427" y="8905"/>
                      <a:pt x="4485" y="8909"/>
                      <a:pt x="4543" y="8909"/>
                    </a:cubicBezTo>
                    <a:cubicBezTo>
                      <a:pt x="5046" y="8909"/>
                      <a:pt x="5488" y="8643"/>
                      <a:pt x="5744" y="8181"/>
                    </a:cubicBezTo>
                    <a:cubicBezTo>
                      <a:pt x="6567" y="6674"/>
                      <a:pt x="5369" y="3571"/>
                      <a:pt x="2685" y="270"/>
                    </a:cubicBezTo>
                    <a:cubicBezTo>
                      <a:pt x="2540" y="93"/>
                      <a:pt x="2329" y="1"/>
                      <a:pt x="211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2351214" y="2463796"/>
                <a:ext cx="819036" cy="998464"/>
              </a:xfrm>
              <a:custGeom>
                <a:avLst/>
                <a:gdLst/>
                <a:ahLst/>
                <a:cxnLst/>
                <a:rect l="l" t="t" r="r" b="b"/>
                <a:pathLst>
                  <a:path w="9805" h="11953" extrusionOk="0">
                    <a:moveTo>
                      <a:pt x="3284" y="0"/>
                    </a:moveTo>
                    <a:cubicBezTo>
                      <a:pt x="2439" y="126"/>
                      <a:pt x="1766" y="404"/>
                      <a:pt x="1371" y="724"/>
                    </a:cubicBezTo>
                    <a:cubicBezTo>
                      <a:pt x="1085" y="960"/>
                      <a:pt x="949" y="1330"/>
                      <a:pt x="782" y="1660"/>
                    </a:cubicBezTo>
                    <a:cubicBezTo>
                      <a:pt x="350" y="2527"/>
                      <a:pt x="0" y="3480"/>
                      <a:pt x="96" y="4443"/>
                    </a:cubicBezTo>
                    <a:lnTo>
                      <a:pt x="75" y="4402"/>
                    </a:lnTo>
                    <a:lnTo>
                      <a:pt x="75" y="4402"/>
                    </a:lnTo>
                    <a:cubicBezTo>
                      <a:pt x="112" y="6770"/>
                      <a:pt x="146" y="9142"/>
                      <a:pt x="184" y="11510"/>
                    </a:cubicBezTo>
                    <a:cubicBezTo>
                      <a:pt x="184" y="11567"/>
                      <a:pt x="187" y="11625"/>
                      <a:pt x="225" y="11666"/>
                    </a:cubicBezTo>
                    <a:cubicBezTo>
                      <a:pt x="262" y="11710"/>
                      <a:pt x="327" y="11721"/>
                      <a:pt x="388" y="11724"/>
                    </a:cubicBezTo>
                    <a:cubicBezTo>
                      <a:pt x="2500" y="11874"/>
                      <a:pt x="4623" y="11952"/>
                      <a:pt x="6743" y="11952"/>
                    </a:cubicBezTo>
                    <a:cubicBezTo>
                      <a:pt x="6889" y="11952"/>
                      <a:pt x="7046" y="11949"/>
                      <a:pt x="7165" y="11861"/>
                    </a:cubicBezTo>
                    <a:cubicBezTo>
                      <a:pt x="7305" y="11759"/>
                      <a:pt x="7349" y="11571"/>
                      <a:pt x="7383" y="11401"/>
                    </a:cubicBezTo>
                    <a:cubicBezTo>
                      <a:pt x="7635" y="10129"/>
                      <a:pt x="7883" y="8852"/>
                      <a:pt x="8135" y="7580"/>
                    </a:cubicBezTo>
                    <a:cubicBezTo>
                      <a:pt x="8148" y="7581"/>
                      <a:pt x="8161" y="7581"/>
                      <a:pt x="8174" y="7581"/>
                    </a:cubicBezTo>
                    <a:cubicBezTo>
                      <a:pt x="8881" y="7581"/>
                      <a:pt x="9804" y="6531"/>
                      <a:pt x="9751" y="6277"/>
                    </a:cubicBezTo>
                    <a:cubicBezTo>
                      <a:pt x="9680" y="5941"/>
                      <a:pt x="9547" y="5848"/>
                      <a:pt x="9462" y="5573"/>
                    </a:cubicBezTo>
                    <a:cubicBezTo>
                      <a:pt x="9207" y="4736"/>
                      <a:pt x="8948" y="3902"/>
                      <a:pt x="8693" y="3066"/>
                    </a:cubicBezTo>
                    <a:cubicBezTo>
                      <a:pt x="8604" y="2780"/>
                      <a:pt x="8513" y="2487"/>
                      <a:pt x="8373" y="2221"/>
                    </a:cubicBezTo>
                    <a:cubicBezTo>
                      <a:pt x="7931" y="1392"/>
                      <a:pt x="7339" y="894"/>
                      <a:pt x="6509" y="449"/>
                    </a:cubicBezTo>
                    <a:lnTo>
                      <a:pt x="6352" y="398"/>
                    </a:lnTo>
                    <a:cubicBezTo>
                      <a:pt x="6335" y="745"/>
                      <a:pt x="5934" y="1004"/>
                      <a:pt x="5631" y="1174"/>
                    </a:cubicBezTo>
                    <a:cubicBezTo>
                      <a:pt x="5386" y="1311"/>
                      <a:pt x="5104" y="1366"/>
                      <a:pt x="4823" y="1366"/>
                    </a:cubicBezTo>
                    <a:cubicBezTo>
                      <a:pt x="4756" y="1366"/>
                      <a:pt x="4690" y="1363"/>
                      <a:pt x="4623" y="1357"/>
                    </a:cubicBezTo>
                    <a:cubicBezTo>
                      <a:pt x="4199" y="1320"/>
                      <a:pt x="3746" y="1150"/>
                      <a:pt x="3538" y="776"/>
                    </a:cubicBezTo>
                    <a:cubicBezTo>
                      <a:pt x="3395" y="520"/>
                      <a:pt x="3416" y="261"/>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2897099" y="2416517"/>
                <a:ext cx="173664" cy="144511"/>
              </a:xfrm>
              <a:custGeom>
                <a:avLst/>
                <a:gdLst/>
                <a:ahLst/>
                <a:cxnLst/>
                <a:rect l="l" t="t" r="r" b="b"/>
                <a:pathLst>
                  <a:path w="2079" h="1730" extrusionOk="0">
                    <a:moveTo>
                      <a:pt x="1162" y="0"/>
                    </a:moveTo>
                    <a:cubicBezTo>
                      <a:pt x="886" y="0"/>
                      <a:pt x="624" y="173"/>
                      <a:pt x="569" y="447"/>
                    </a:cubicBezTo>
                    <a:cubicBezTo>
                      <a:pt x="443" y="457"/>
                      <a:pt x="324" y="498"/>
                      <a:pt x="222" y="587"/>
                    </a:cubicBezTo>
                    <a:cubicBezTo>
                      <a:pt x="175" y="627"/>
                      <a:pt x="144" y="685"/>
                      <a:pt x="130" y="746"/>
                    </a:cubicBezTo>
                    <a:cubicBezTo>
                      <a:pt x="86" y="783"/>
                      <a:pt x="52" y="835"/>
                      <a:pt x="38" y="903"/>
                    </a:cubicBezTo>
                    <a:lnTo>
                      <a:pt x="28" y="967"/>
                    </a:lnTo>
                    <a:cubicBezTo>
                      <a:pt x="1" y="1127"/>
                      <a:pt x="52" y="1243"/>
                      <a:pt x="178" y="1338"/>
                    </a:cubicBezTo>
                    <a:cubicBezTo>
                      <a:pt x="188" y="1342"/>
                      <a:pt x="195" y="1348"/>
                      <a:pt x="202" y="1355"/>
                    </a:cubicBezTo>
                    <a:cubicBezTo>
                      <a:pt x="236" y="1381"/>
                      <a:pt x="277" y="1392"/>
                      <a:pt x="320" y="1392"/>
                    </a:cubicBezTo>
                    <a:cubicBezTo>
                      <a:pt x="366" y="1392"/>
                      <a:pt x="413" y="1380"/>
                      <a:pt x="453" y="1362"/>
                    </a:cubicBezTo>
                    <a:cubicBezTo>
                      <a:pt x="750" y="1471"/>
                      <a:pt x="1025" y="1617"/>
                      <a:pt x="1324" y="1722"/>
                    </a:cubicBezTo>
                    <a:cubicBezTo>
                      <a:pt x="1338" y="1727"/>
                      <a:pt x="1350" y="1729"/>
                      <a:pt x="1362" y="1729"/>
                    </a:cubicBezTo>
                    <a:cubicBezTo>
                      <a:pt x="1448" y="1729"/>
                      <a:pt x="1497" y="1621"/>
                      <a:pt x="1461" y="1546"/>
                    </a:cubicBezTo>
                    <a:cubicBezTo>
                      <a:pt x="1403" y="1427"/>
                      <a:pt x="1328" y="1325"/>
                      <a:pt x="1246" y="1229"/>
                    </a:cubicBezTo>
                    <a:lnTo>
                      <a:pt x="1246" y="1229"/>
                    </a:lnTo>
                    <a:cubicBezTo>
                      <a:pt x="1351" y="1264"/>
                      <a:pt x="1461" y="1294"/>
                      <a:pt x="1569" y="1328"/>
                    </a:cubicBezTo>
                    <a:cubicBezTo>
                      <a:pt x="1580" y="1331"/>
                      <a:pt x="1590" y="1332"/>
                      <a:pt x="1600" y="1332"/>
                    </a:cubicBezTo>
                    <a:cubicBezTo>
                      <a:pt x="1676" y="1332"/>
                      <a:pt x="1740" y="1257"/>
                      <a:pt x="1719" y="1179"/>
                    </a:cubicBezTo>
                    <a:cubicBezTo>
                      <a:pt x="1672" y="1001"/>
                      <a:pt x="1587" y="872"/>
                      <a:pt x="1474" y="770"/>
                    </a:cubicBezTo>
                    <a:lnTo>
                      <a:pt x="1474" y="770"/>
                    </a:lnTo>
                    <a:cubicBezTo>
                      <a:pt x="1502" y="787"/>
                      <a:pt x="1529" y="804"/>
                      <a:pt x="1552" y="818"/>
                    </a:cubicBezTo>
                    <a:cubicBezTo>
                      <a:pt x="1689" y="906"/>
                      <a:pt x="1791" y="984"/>
                      <a:pt x="1951" y="1019"/>
                    </a:cubicBezTo>
                    <a:cubicBezTo>
                      <a:pt x="1958" y="1020"/>
                      <a:pt x="1965" y="1020"/>
                      <a:pt x="1972" y="1020"/>
                    </a:cubicBezTo>
                    <a:cubicBezTo>
                      <a:pt x="2035" y="1020"/>
                      <a:pt x="2078" y="967"/>
                      <a:pt x="2066" y="899"/>
                    </a:cubicBezTo>
                    <a:cubicBezTo>
                      <a:pt x="2012" y="556"/>
                      <a:pt x="1698" y="144"/>
                      <a:pt x="1362" y="31"/>
                    </a:cubicBezTo>
                    <a:cubicBezTo>
                      <a:pt x="1296" y="10"/>
                      <a:pt x="1229" y="0"/>
                      <a:pt x="1162"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a:off x="2389555" y="2866005"/>
                <a:ext cx="404214" cy="267220"/>
              </a:xfrm>
              <a:custGeom>
                <a:avLst/>
                <a:gdLst/>
                <a:ahLst/>
                <a:cxnLst/>
                <a:rect l="l" t="t" r="r" b="b"/>
                <a:pathLst>
                  <a:path w="4839" h="3199" extrusionOk="0">
                    <a:moveTo>
                      <a:pt x="4729" y="0"/>
                    </a:moveTo>
                    <a:cubicBezTo>
                      <a:pt x="4563" y="0"/>
                      <a:pt x="3938" y="171"/>
                      <a:pt x="3648" y="278"/>
                    </a:cubicBezTo>
                    <a:cubicBezTo>
                      <a:pt x="3588" y="301"/>
                      <a:pt x="2442" y="855"/>
                      <a:pt x="2325" y="855"/>
                    </a:cubicBezTo>
                    <a:cubicBezTo>
                      <a:pt x="2322" y="855"/>
                      <a:pt x="2319" y="854"/>
                      <a:pt x="2317" y="853"/>
                    </a:cubicBezTo>
                    <a:cubicBezTo>
                      <a:pt x="1967" y="615"/>
                      <a:pt x="1538" y="424"/>
                      <a:pt x="1072" y="305"/>
                    </a:cubicBezTo>
                    <a:cubicBezTo>
                      <a:pt x="895" y="261"/>
                      <a:pt x="711" y="227"/>
                      <a:pt x="524" y="223"/>
                    </a:cubicBezTo>
                    <a:cubicBezTo>
                      <a:pt x="337" y="223"/>
                      <a:pt x="143" y="258"/>
                      <a:pt x="0" y="339"/>
                    </a:cubicBezTo>
                    <a:lnTo>
                      <a:pt x="147" y="360"/>
                    </a:lnTo>
                    <a:cubicBezTo>
                      <a:pt x="262" y="458"/>
                      <a:pt x="347" y="574"/>
                      <a:pt x="388" y="697"/>
                    </a:cubicBezTo>
                    <a:cubicBezTo>
                      <a:pt x="422" y="788"/>
                      <a:pt x="433" y="884"/>
                      <a:pt x="453" y="979"/>
                    </a:cubicBezTo>
                    <a:cubicBezTo>
                      <a:pt x="494" y="1173"/>
                      <a:pt x="586" y="1363"/>
                      <a:pt x="674" y="1550"/>
                    </a:cubicBezTo>
                    <a:cubicBezTo>
                      <a:pt x="857" y="1938"/>
                      <a:pt x="1041" y="2323"/>
                      <a:pt x="1229" y="2711"/>
                    </a:cubicBezTo>
                    <a:cubicBezTo>
                      <a:pt x="1273" y="2806"/>
                      <a:pt x="1317" y="2902"/>
                      <a:pt x="1396" y="2990"/>
                    </a:cubicBezTo>
                    <a:cubicBezTo>
                      <a:pt x="1470" y="3075"/>
                      <a:pt x="1583" y="3150"/>
                      <a:pt x="1722" y="3183"/>
                    </a:cubicBezTo>
                    <a:cubicBezTo>
                      <a:pt x="1764" y="3193"/>
                      <a:pt x="1808" y="3199"/>
                      <a:pt x="1852" y="3199"/>
                    </a:cubicBezTo>
                    <a:cubicBezTo>
                      <a:pt x="1883" y="3199"/>
                      <a:pt x="1914" y="3196"/>
                      <a:pt x="1943" y="3191"/>
                    </a:cubicBezTo>
                    <a:cubicBezTo>
                      <a:pt x="2001" y="3180"/>
                      <a:pt x="2052" y="3160"/>
                      <a:pt x="2099" y="3136"/>
                    </a:cubicBezTo>
                    <a:cubicBezTo>
                      <a:pt x="2317" y="3020"/>
                      <a:pt x="2457" y="2844"/>
                      <a:pt x="2528" y="2663"/>
                    </a:cubicBezTo>
                    <a:cubicBezTo>
                      <a:pt x="2600" y="2483"/>
                      <a:pt x="2606" y="2292"/>
                      <a:pt x="2610" y="2105"/>
                    </a:cubicBezTo>
                    <a:cubicBezTo>
                      <a:pt x="2613" y="1785"/>
                      <a:pt x="4838" y="325"/>
                      <a:pt x="4770" y="13"/>
                    </a:cubicBezTo>
                    <a:cubicBezTo>
                      <a:pt x="4769" y="4"/>
                      <a:pt x="4754" y="0"/>
                      <a:pt x="4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2577086" y="2857067"/>
                <a:ext cx="372722" cy="366457"/>
              </a:xfrm>
              <a:custGeom>
                <a:avLst/>
                <a:gdLst/>
                <a:ahLst/>
                <a:cxnLst/>
                <a:rect l="l" t="t" r="r" b="b"/>
                <a:pathLst>
                  <a:path w="4462" h="4387" extrusionOk="0">
                    <a:moveTo>
                      <a:pt x="2608" y="0"/>
                    </a:moveTo>
                    <a:cubicBezTo>
                      <a:pt x="2602" y="0"/>
                      <a:pt x="2596" y="0"/>
                      <a:pt x="2590" y="0"/>
                    </a:cubicBezTo>
                    <a:cubicBezTo>
                      <a:pt x="2461" y="8"/>
                      <a:pt x="2348" y="58"/>
                      <a:pt x="2243" y="110"/>
                    </a:cubicBezTo>
                    <a:cubicBezTo>
                      <a:pt x="1498" y="473"/>
                      <a:pt x="749" y="837"/>
                      <a:pt x="5" y="1202"/>
                    </a:cubicBezTo>
                    <a:lnTo>
                      <a:pt x="1" y="1208"/>
                    </a:lnTo>
                    <a:cubicBezTo>
                      <a:pt x="402" y="2233"/>
                      <a:pt x="617" y="3196"/>
                      <a:pt x="1018" y="4220"/>
                    </a:cubicBezTo>
                    <a:cubicBezTo>
                      <a:pt x="1029" y="4250"/>
                      <a:pt x="1042" y="4281"/>
                      <a:pt x="1073" y="4308"/>
                    </a:cubicBezTo>
                    <a:cubicBezTo>
                      <a:pt x="1136" y="4357"/>
                      <a:pt x="1337" y="4386"/>
                      <a:pt x="1491" y="4386"/>
                    </a:cubicBezTo>
                    <a:cubicBezTo>
                      <a:pt x="1552" y="4386"/>
                      <a:pt x="1606" y="4382"/>
                      <a:pt x="1641" y="4372"/>
                    </a:cubicBezTo>
                    <a:cubicBezTo>
                      <a:pt x="2450" y="4158"/>
                      <a:pt x="3219" y="3920"/>
                      <a:pt x="4287" y="3634"/>
                    </a:cubicBezTo>
                    <a:cubicBezTo>
                      <a:pt x="4339" y="3621"/>
                      <a:pt x="4394" y="3604"/>
                      <a:pt x="4424" y="3573"/>
                    </a:cubicBezTo>
                    <a:cubicBezTo>
                      <a:pt x="4461" y="3532"/>
                      <a:pt x="4444" y="3478"/>
                      <a:pt x="4424" y="3430"/>
                    </a:cubicBezTo>
                    <a:cubicBezTo>
                      <a:pt x="4308" y="3161"/>
                      <a:pt x="4196" y="2893"/>
                      <a:pt x="4080" y="2624"/>
                    </a:cubicBezTo>
                    <a:cubicBezTo>
                      <a:pt x="3709" y="1828"/>
                      <a:pt x="3522" y="1212"/>
                      <a:pt x="3152" y="416"/>
                    </a:cubicBezTo>
                    <a:cubicBezTo>
                      <a:pt x="3061" y="229"/>
                      <a:pt x="2896"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a:off x="2374185" y="2888391"/>
                <a:ext cx="302805" cy="329953"/>
              </a:xfrm>
              <a:custGeom>
                <a:avLst/>
                <a:gdLst/>
                <a:ahLst/>
                <a:cxnLst/>
                <a:rect l="l" t="t" r="r" b="b"/>
                <a:pathLst>
                  <a:path w="3625" h="3950" extrusionOk="0">
                    <a:moveTo>
                      <a:pt x="0" y="0"/>
                    </a:moveTo>
                    <a:cubicBezTo>
                      <a:pt x="324" y="1109"/>
                      <a:pt x="644" y="2215"/>
                      <a:pt x="967" y="3324"/>
                    </a:cubicBezTo>
                    <a:cubicBezTo>
                      <a:pt x="980" y="3372"/>
                      <a:pt x="997" y="3419"/>
                      <a:pt x="1041" y="3453"/>
                    </a:cubicBezTo>
                    <a:cubicBezTo>
                      <a:pt x="1093" y="3491"/>
                      <a:pt x="1164" y="3504"/>
                      <a:pt x="1236" y="3518"/>
                    </a:cubicBezTo>
                    <a:cubicBezTo>
                      <a:pt x="2029" y="3667"/>
                      <a:pt x="2825" y="3814"/>
                      <a:pt x="3624" y="3950"/>
                    </a:cubicBezTo>
                    <a:lnTo>
                      <a:pt x="2470" y="789"/>
                    </a:lnTo>
                    <a:cubicBezTo>
                      <a:pt x="1899" y="371"/>
                      <a:pt x="583" y="164"/>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a:off x="1965240" y="2554095"/>
                <a:ext cx="617138" cy="669680"/>
              </a:xfrm>
              <a:custGeom>
                <a:avLst/>
                <a:gdLst/>
                <a:ahLst/>
                <a:cxnLst/>
                <a:rect l="l" t="t" r="r" b="b"/>
                <a:pathLst>
                  <a:path w="7388" h="8017" extrusionOk="0">
                    <a:moveTo>
                      <a:pt x="6555" y="0"/>
                    </a:moveTo>
                    <a:cubicBezTo>
                      <a:pt x="6412" y="0"/>
                      <a:pt x="6267" y="42"/>
                      <a:pt x="6139" y="130"/>
                    </a:cubicBezTo>
                    <a:cubicBezTo>
                      <a:pt x="4318" y="1379"/>
                      <a:pt x="1" y="5488"/>
                      <a:pt x="1083" y="7353"/>
                    </a:cubicBezTo>
                    <a:cubicBezTo>
                      <a:pt x="1341" y="7792"/>
                      <a:pt x="1766" y="8016"/>
                      <a:pt x="2399" y="8016"/>
                    </a:cubicBezTo>
                    <a:cubicBezTo>
                      <a:pt x="3270" y="8016"/>
                      <a:pt x="4539" y="7595"/>
                      <a:pt x="6305" y="6738"/>
                    </a:cubicBezTo>
                    <a:cubicBezTo>
                      <a:pt x="6669" y="6560"/>
                      <a:pt x="6822" y="6121"/>
                      <a:pt x="6645" y="5758"/>
                    </a:cubicBezTo>
                    <a:cubicBezTo>
                      <a:pt x="6518" y="5496"/>
                      <a:pt x="6256" y="5344"/>
                      <a:pt x="5984" y="5344"/>
                    </a:cubicBezTo>
                    <a:cubicBezTo>
                      <a:pt x="5877" y="5344"/>
                      <a:pt x="5768" y="5367"/>
                      <a:pt x="5665" y="5417"/>
                    </a:cubicBezTo>
                    <a:cubicBezTo>
                      <a:pt x="3630" y="6406"/>
                      <a:pt x="2758" y="6548"/>
                      <a:pt x="2433" y="6548"/>
                    </a:cubicBezTo>
                    <a:cubicBezTo>
                      <a:pt x="2416" y="6548"/>
                      <a:pt x="2400" y="6547"/>
                      <a:pt x="2386" y="6547"/>
                    </a:cubicBezTo>
                    <a:cubicBezTo>
                      <a:pt x="2447" y="6251"/>
                      <a:pt x="2757" y="5529"/>
                      <a:pt x="3757" y="4329"/>
                    </a:cubicBezTo>
                    <a:cubicBezTo>
                      <a:pt x="4702" y="3192"/>
                      <a:pt x="5935" y="2046"/>
                      <a:pt x="6968" y="1338"/>
                    </a:cubicBezTo>
                    <a:cubicBezTo>
                      <a:pt x="7302" y="1110"/>
                      <a:pt x="7387" y="654"/>
                      <a:pt x="7159" y="320"/>
                    </a:cubicBezTo>
                    <a:cubicBezTo>
                      <a:pt x="7018" y="112"/>
                      <a:pt x="6789" y="0"/>
                      <a:pt x="65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6"/>
              <p:cNvSpPr/>
              <p:nvPr/>
            </p:nvSpPr>
            <p:spPr>
              <a:xfrm>
                <a:off x="2375605" y="2970253"/>
                <a:ext cx="38508" cy="73592"/>
              </a:xfrm>
              <a:custGeom>
                <a:avLst/>
                <a:gdLst/>
                <a:ahLst/>
                <a:cxnLst/>
                <a:rect l="l" t="t" r="r" b="b"/>
                <a:pathLst>
                  <a:path w="461" h="881" extrusionOk="0">
                    <a:moveTo>
                      <a:pt x="169" y="0"/>
                    </a:moveTo>
                    <a:cubicBezTo>
                      <a:pt x="112" y="0"/>
                      <a:pt x="59" y="32"/>
                      <a:pt x="45" y="105"/>
                    </a:cubicBezTo>
                    <a:cubicBezTo>
                      <a:pt x="0" y="333"/>
                      <a:pt x="24" y="575"/>
                      <a:pt x="65" y="803"/>
                    </a:cubicBezTo>
                    <a:cubicBezTo>
                      <a:pt x="72" y="837"/>
                      <a:pt x="106" y="867"/>
                      <a:pt x="137" y="874"/>
                    </a:cubicBezTo>
                    <a:cubicBezTo>
                      <a:pt x="148" y="878"/>
                      <a:pt x="159" y="881"/>
                      <a:pt x="170" y="881"/>
                    </a:cubicBezTo>
                    <a:cubicBezTo>
                      <a:pt x="179" y="881"/>
                      <a:pt x="189" y="879"/>
                      <a:pt x="198" y="874"/>
                    </a:cubicBezTo>
                    <a:cubicBezTo>
                      <a:pt x="205" y="871"/>
                      <a:pt x="212" y="867"/>
                      <a:pt x="215" y="864"/>
                    </a:cubicBezTo>
                    <a:cubicBezTo>
                      <a:pt x="239" y="850"/>
                      <a:pt x="253" y="826"/>
                      <a:pt x="259" y="803"/>
                    </a:cubicBezTo>
                    <a:cubicBezTo>
                      <a:pt x="273" y="809"/>
                      <a:pt x="289" y="812"/>
                      <a:pt x="304" y="812"/>
                    </a:cubicBezTo>
                    <a:cubicBezTo>
                      <a:pt x="340" y="812"/>
                      <a:pt x="376" y="795"/>
                      <a:pt x="396" y="762"/>
                    </a:cubicBezTo>
                    <a:cubicBezTo>
                      <a:pt x="460" y="660"/>
                      <a:pt x="426" y="555"/>
                      <a:pt x="409" y="442"/>
                    </a:cubicBezTo>
                    <a:cubicBezTo>
                      <a:pt x="396" y="323"/>
                      <a:pt x="368" y="214"/>
                      <a:pt x="327" y="105"/>
                    </a:cubicBezTo>
                    <a:cubicBezTo>
                      <a:pt x="302" y="40"/>
                      <a:pt x="233" y="0"/>
                      <a:pt x="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6"/>
              <p:cNvSpPr/>
              <p:nvPr/>
            </p:nvSpPr>
            <p:spPr>
              <a:xfrm>
                <a:off x="2403171" y="2983869"/>
                <a:ext cx="178258" cy="138998"/>
              </a:xfrm>
              <a:custGeom>
                <a:avLst/>
                <a:gdLst/>
                <a:ahLst/>
                <a:cxnLst/>
                <a:rect l="l" t="t" r="r" b="b"/>
                <a:pathLst>
                  <a:path w="2134" h="1664" extrusionOk="0">
                    <a:moveTo>
                      <a:pt x="1169" y="0"/>
                    </a:moveTo>
                    <a:cubicBezTo>
                      <a:pt x="961" y="0"/>
                      <a:pt x="772" y="175"/>
                      <a:pt x="623" y="313"/>
                    </a:cubicBezTo>
                    <a:cubicBezTo>
                      <a:pt x="426" y="494"/>
                      <a:pt x="253" y="681"/>
                      <a:pt x="110" y="905"/>
                    </a:cubicBezTo>
                    <a:cubicBezTo>
                      <a:pt x="0" y="1078"/>
                      <a:pt x="113" y="1228"/>
                      <a:pt x="266" y="1269"/>
                    </a:cubicBezTo>
                    <a:cubicBezTo>
                      <a:pt x="270" y="1303"/>
                      <a:pt x="283" y="1337"/>
                      <a:pt x="300" y="1371"/>
                    </a:cubicBezTo>
                    <a:cubicBezTo>
                      <a:pt x="307" y="1384"/>
                      <a:pt x="317" y="1395"/>
                      <a:pt x="327" y="1409"/>
                    </a:cubicBezTo>
                    <a:cubicBezTo>
                      <a:pt x="294" y="1504"/>
                      <a:pt x="334" y="1609"/>
                      <a:pt x="440" y="1640"/>
                    </a:cubicBezTo>
                    <a:cubicBezTo>
                      <a:pt x="493" y="1656"/>
                      <a:pt x="545" y="1663"/>
                      <a:pt x="596" y="1663"/>
                    </a:cubicBezTo>
                    <a:cubicBezTo>
                      <a:pt x="811" y="1663"/>
                      <a:pt x="1005" y="1538"/>
                      <a:pt x="1209" y="1453"/>
                    </a:cubicBezTo>
                    <a:cubicBezTo>
                      <a:pt x="1491" y="1334"/>
                      <a:pt x="1753" y="1180"/>
                      <a:pt x="2025" y="1042"/>
                    </a:cubicBezTo>
                    <a:cubicBezTo>
                      <a:pt x="2133" y="989"/>
                      <a:pt x="2093" y="792"/>
                      <a:pt x="1971" y="792"/>
                    </a:cubicBezTo>
                    <a:cubicBezTo>
                      <a:pt x="1967" y="792"/>
                      <a:pt x="1962" y="792"/>
                      <a:pt x="1957" y="792"/>
                    </a:cubicBezTo>
                    <a:cubicBezTo>
                      <a:pt x="1811" y="810"/>
                      <a:pt x="1668" y="830"/>
                      <a:pt x="1525" y="854"/>
                    </a:cubicBezTo>
                    <a:cubicBezTo>
                      <a:pt x="1620" y="756"/>
                      <a:pt x="1702" y="650"/>
                      <a:pt x="1760" y="531"/>
                    </a:cubicBezTo>
                    <a:cubicBezTo>
                      <a:pt x="1799" y="453"/>
                      <a:pt x="1757" y="329"/>
                      <a:pt x="1660" y="329"/>
                    </a:cubicBezTo>
                    <a:cubicBezTo>
                      <a:pt x="1655" y="329"/>
                      <a:pt x="1649" y="330"/>
                      <a:pt x="1644" y="330"/>
                    </a:cubicBezTo>
                    <a:cubicBezTo>
                      <a:pt x="1501" y="343"/>
                      <a:pt x="1362" y="388"/>
                      <a:pt x="1229" y="450"/>
                    </a:cubicBezTo>
                    <a:cubicBezTo>
                      <a:pt x="1297" y="351"/>
                      <a:pt x="1341" y="249"/>
                      <a:pt x="1331" y="153"/>
                    </a:cubicBezTo>
                    <a:cubicBezTo>
                      <a:pt x="1324" y="92"/>
                      <a:pt x="1291" y="13"/>
                      <a:pt x="1219" y="4"/>
                    </a:cubicBezTo>
                    <a:cubicBezTo>
                      <a:pt x="1202" y="1"/>
                      <a:pt x="1186" y="0"/>
                      <a:pt x="1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a:off x="2242317" y="2523104"/>
                <a:ext cx="349333" cy="359023"/>
              </a:xfrm>
              <a:custGeom>
                <a:avLst/>
                <a:gdLst/>
                <a:ahLst/>
                <a:cxnLst/>
                <a:rect l="l" t="t" r="r" b="b"/>
                <a:pathLst>
                  <a:path w="4182" h="4298" extrusionOk="0">
                    <a:moveTo>
                      <a:pt x="2835" y="0"/>
                    </a:moveTo>
                    <a:cubicBezTo>
                      <a:pt x="2811" y="0"/>
                      <a:pt x="2789" y="4"/>
                      <a:pt x="2770" y="14"/>
                    </a:cubicBezTo>
                    <a:cubicBezTo>
                      <a:pt x="1937" y="470"/>
                      <a:pt x="1338" y="1297"/>
                      <a:pt x="650" y="1951"/>
                    </a:cubicBezTo>
                    <a:cubicBezTo>
                      <a:pt x="399" y="2189"/>
                      <a:pt x="134" y="2450"/>
                      <a:pt x="62" y="2791"/>
                    </a:cubicBezTo>
                    <a:cubicBezTo>
                      <a:pt x="1" y="3090"/>
                      <a:pt x="107" y="3406"/>
                      <a:pt x="290" y="3651"/>
                    </a:cubicBezTo>
                    <a:cubicBezTo>
                      <a:pt x="474" y="3896"/>
                      <a:pt x="729" y="4077"/>
                      <a:pt x="994" y="4230"/>
                    </a:cubicBezTo>
                    <a:cubicBezTo>
                      <a:pt x="1054" y="4264"/>
                      <a:pt x="1124" y="4298"/>
                      <a:pt x="1192" y="4298"/>
                    </a:cubicBezTo>
                    <a:cubicBezTo>
                      <a:pt x="1213" y="4298"/>
                      <a:pt x="1233" y="4295"/>
                      <a:pt x="1253" y="4287"/>
                    </a:cubicBezTo>
                    <a:cubicBezTo>
                      <a:pt x="1297" y="4271"/>
                      <a:pt x="1331" y="4240"/>
                      <a:pt x="1365" y="4206"/>
                    </a:cubicBezTo>
                    <a:cubicBezTo>
                      <a:pt x="2035" y="3557"/>
                      <a:pt x="2702" y="2907"/>
                      <a:pt x="3373" y="2257"/>
                    </a:cubicBezTo>
                    <a:cubicBezTo>
                      <a:pt x="3665" y="1968"/>
                      <a:pt x="3971" y="1661"/>
                      <a:pt x="4077" y="1263"/>
                    </a:cubicBezTo>
                    <a:cubicBezTo>
                      <a:pt x="4182" y="870"/>
                      <a:pt x="3990" y="365"/>
                      <a:pt x="3588" y="281"/>
                    </a:cubicBezTo>
                    <a:lnTo>
                      <a:pt x="3588" y="281"/>
                    </a:lnTo>
                    <a:cubicBezTo>
                      <a:pt x="3480" y="163"/>
                      <a:pt x="3351" y="75"/>
                      <a:pt x="3197" y="75"/>
                    </a:cubicBezTo>
                    <a:cubicBezTo>
                      <a:pt x="3192" y="75"/>
                      <a:pt x="3187" y="76"/>
                      <a:pt x="3182" y="76"/>
                    </a:cubicBezTo>
                    <a:cubicBezTo>
                      <a:pt x="3180" y="76"/>
                      <a:pt x="3179" y="76"/>
                      <a:pt x="3177" y="76"/>
                    </a:cubicBezTo>
                    <a:cubicBezTo>
                      <a:pt x="3086" y="76"/>
                      <a:pt x="2939" y="0"/>
                      <a:pt x="2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a:off x="2452622" y="2199583"/>
                <a:ext cx="164643" cy="145430"/>
              </a:xfrm>
              <a:custGeom>
                <a:avLst/>
                <a:gdLst/>
                <a:ahLst/>
                <a:cxnLst/>
                <a:rect l="l" t="t" r="r" b="b"/>
                <a:pathLst>
                  <a:path w="1971" h="1741" extrusionOk="0">
                    <a:moveTo>
                      <a:pt x="986" y="1"/>
                    </a:moveTo>
                    <a:cubicBezTo>
                      <a:pt x="639" y="1"/>
                      <a:pt x="311" y="212"/>
                      <a:pt x="178" y="557"/>
                    </a:cubicBezTo>
                    <a:cubicBezTo>
                      <a:pt x="0" y="1003"/>
                      <a:pt x="222" y="1506"/>
                      <a:pt x="671" y="1679"/>
                    </a:cubicBezTo>
                    <a:cubicBezTo>
                      <a:pt x="775" y="1721"/>
                      <a:pt x="883" y="1741"/>
                      <a:pt x="989" y="1741"/>
                    </a:cubicBezTo>
                    <a:cubicBezTo>
                      <a:pt x="1336" y="1741"/>
                      <a:pt x="1664" y="1530"/>
                      <a:pt x="1797" y="1186"/>
                    </a:cubicBezTo>
                    <a:cubicBezTo>
                      <a:pt x="1971" y="740"/>
                      <a:pt x="1749" y="233"/>
                      <a:pt x="1300" y="60"/>
                    </a:cubicBezTo>
                    <a:cubicBezTo>
                      <a:pt x="1197" y="20"/>
                      <a:pt x="1091"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a:off x="2923579" y="2309261"/>
                <a:ext cx="164643" cy="145263"/>
              </a:xfrm>
              <a:custGeom>
                <a:avLst/>
                <a:gdLst/>
                <a:ahLst/>
                <a:cxnLst/>
                <a:rect l="l" t="t" r="r" b="b"/>
                <a:pathLst>
                  <a:path w="1971" h="1739" extrusionOk="0">
                    <a:moveTo>
                      <a:pt x="986" y="1"/>
                    </a:moveTo>
                    <a:cubicBezTo>
                      <a:pt x="638" y="1"/>
                      <a:pt x="310" y="211"/>
                      <a:pt x="174" y="553"/>
                    </a:cubicBezTo>
                    <a:cubicBezTo>
                      <a:pt x="1" y="1003"/>
                      <a:pt x="221" y="1506"/>
                      <a:pt x="670" y="1680"/>
                    </a:cubicBezTo>
                    <a:cubicBezTo>
                      <a:pt x="774" y="1720"/>
                      <a:pt x="880" y="1739"/>
                      <a:pt x="985" y="1739"/>
                    </a:cubicBezTo>
                    <a:cubicBezTo>
                      <a:pt x="1332" y="1739"/>
                      <a:pt x="1661" y="1529"/>
                      <a:pt x="1797" y="1186"/>
                    </a:cubicBezTo>
                    <a:cubicBezTo>
                      <a:pt x="1970" y="737"/>
                      <a:pt x="1749" y="233"/>
                      <a:pt x="1300" y="60"/>
                    </a:cubicBezTo>
                    <a:cubicBezTo>
                      <a:pt x="1197" y="20"/>
                      <a:pt x="1090"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a:off x="2506334" y="1797708"/>
                <a:ext cx="603522" cy="703761"/>
              </a:xfrm>
              <a:custGeom>
                <a:avLst/>
                <a:gdLst/>
                <a:ahLst/>
                <a:cxnLst/>
                <a:rect l="l" t="t" r="r" b="b"/>
                <a:pathLst>
                  <a:path w="7225" h="8425" extrusionOk="0">
                    <a:moveTo>
                      <a:pt x="3855" y="0"/>
                    </a:moveTo>
                    <a:cubicBezTo>
                      <a:pt x="2428" y="0"/>
                      <a:pt x="1136" y="1001"/>
                      <a:pt x="827" y="2452"/>
                    </a:cubicBezTo>
                    <a:lnTo>
                      <a:pt x="351" y="4697"/>
                    </a:lnTo>
                    <a:cubicBezTo>
                      <a:pt x="1" y="6357"/>
                      <a:pt x="1072" y="8004"/>
                      <a:pt x="2736" y="8355"/>
                    </a:cubicBezTo>
                    <a:lnTo>
                      <a:pt x="2736" y="8358"/>
                    </a:lnTo>
                    <a:cubicBezTo>
                      <a:pt x="2949" y="8403"/>
                      <a:pt x="3162" y="8425"/>
                      <a:pt x="3371" y="8425"/>
                    </a:cubicBezTo>
                    <a:cubicBezTo>
                      <a:pt x="4797" y="8425"/>
                      <a:pt x="6088" y="7424"/>
                      <a:pt x="6394" y="5974"/>
                    </a:cubicBezTo>
                    <a:lnTo>
                      <a:pt x="6870" y="3728"/>
                    </a:lnTo>
                    <a:cubicBezTo>
                      <a:pt x="7224" y="2067"/>
                      <a:pt x="6152" y="421"/>
                      <a:pt x="4489" y="67"/>
                    </a:cubicBezTo>
                    <a:cubicBezTo>
                      <a:pt x="4276" y="22"/>
                      <a:pt x="4064" y="0"/>
                      <a:pt x="38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2639902" y="2225227"/>
                <a:ext cx="60394" cy="60812"/>
              </a:xfrm>
              <a:custGeom>
                <a:avLst/>
                <a:gdLst/>
                <a:ahLst/>
                <a:cxnLst/>
                <a:rect l="l" t="t" r="r" b="b"/>
                <a:pathLst>
                  <a:path w="723" h="728" extrusionOk="0">
                    <a:moveTo>
                      <a:pt x="365" y="0"/>
                    </a:moveTo>
                    <a:cubicBezTo>
                      <a:pt x="187" y="0"/>
                      <a:pt x="34" y="141"/>
                      <a:pt x="18" y="331"/>
                    </a:cubicBezTo>
                    <a:cubicBezTo>
                      <a:pt x="1" y="532"/>
                      <a:pt x="140" y="709"/>
                      <a:pt x="331" y="726"/>
                    </a:cubicBezTo>
                    <a:cubicBezTo>
                      <a:pt x="340" y="727"/>
                      <a:pt x="350" y="727"/>
                      <a:pt x="360" y="727"/>
                    </a:cubicBezTo>
                    <a:cubicBezTo>
                      <a:pt x="536" y="727"/>
                      <a:pt x="689" y="583"/>
                      <a:pt x="705" y="393"/>
                    </a:cubicBezTo>
                    <a:cubicBezTo>
                      <a:pt x="722" y="192"/>
                      <a:pt x="583" y="19"/>
                      <a:pt x="396" y="1"/>
                    </a:cubicBezTo>
                    <a:cubicBezTo>
                      <a:pt x="386" y="1"/>
                      <a:pt x="375"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6"/>
              <p:cNvSpPr/>
              <p:nvPr/>
            </p:nvSpPr>
            <p:spPr>
              <a:xfrm>
                <a:off x="2854497" y="2252459"/>
                <a:ext cx="60310" cy="60812"/>
              </a:xfrm>
              <a:custGeom>
                <a:avLst/>
                <a:gdLst/>
                <a:ahLst/>
                <a:cxnLst/>
                <a:rect l="l" t="t" r="r" b="b"/>
                <a:pathLst>
                  <a:path w="722" h="728" extrusionOk="0">
                    <a:moveTo>
                      <a:pt x="365" y="1"/>
                    </a:moveTo>
                    <a:cubicBezTo>
                      <a:pt x="187" y="1"/>
                      <a:pt x="34" y="142"/>
                      <a:pt x="18" y="332"/>
                    </a:cubicBezTo>
                    <a:cubicBezTo>
                      <a:pt x="0" y="533"/>
                      <a:pt x="140" y="709"/>
                      <a:pt x="330" y="726"/>
                    </a:cubicBezTo>
                    <a:cubicBezTo>
                      <a:pt x="340" y="727"/>
                      <a:pt x="350" y="728"/>
                      <a:pt x="360" y="728"/>
                    </a:cubicBezTo>
                    <a:cubicBezTo>
                      <a:pt x="535" y="728"/>
                      <a:pt x="689" y="584"/>
                      <a:pt x="705" y="393"/>
                    </a:cubicBezTo>
                    <a:cubicBezTo>
                      <a:pt x="722" y="192"/>
                      <a:pt x="583" y="19"/>
                      <a:pt x="395" y="2"/>
                    </a:cubicBezTo>
                    <a:cubicBezTo>
                      <a:pt x="385" y="1"/>
                      <a:pt x="375"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6"/>
              <p:cNvSpPr/>
              <p:nvPr/>
            </p:nvSpPr>
            <p:spPr>
              <a:xfrm>
                <a:off x="2730535" y="2339834"/>
                <a:ext cx="90800" cy="46945"/>
              </a:xfrm>
              <a:custGeom>
                <a:avLst/>
                <a:gdLst/>
                <a:ahLst/>
                <a:cxnLst/>
                <a:rect l="l" t="t" r="r" b="b"/>
                <a:pathLst>
                  <a:path w="1087" h="562" extrusionOk="0">
                    <a:moveTo>
                      <a:pt x="65" y="1"/>
                    </a:moveTo>
                    <a:cubicBezTo>
                      <a:pt x="60" y="1"/>
                      <a:pt x="54" y="2"/>
                      <a:pt x="49" y="4"/>
                    </a:cubicBezTo>
                    <a:cubicBezTo>
                      <a:pt x="18" y="14"/>
                      <a:pt x="1" y="45"/>
                      <a:pt x="11" y="76"/>
                    </a:cubicBezTo>
                    <a:cubicBezTo>
                      <a:pt x="120" y="415"/>
                      <a:pt x="335" y="561"/>
                      <a:pt x="501" y="561"/>
                    </a:cubicBezTo>
                    <a:cubicBezTo>
                      <a:pt x="511" y="561"/>
                      <a:pt x="522" y="558"/>
                      <a:pt x="532" y="558"/>
                    </a:cubicBezTo>
                    <a:cubicBezTo>
                      <a:pt x="549" y="555"/>
                      <a:pt x="566" y="555"/>
                      <a:pt x="583" y="555"/>
                    </a:cubicBezTo>
                    <a:cubicBezTo>
                      <a:pt x="723" y="545"/>
                      <a:pt x="879" y="531"/>
                      <a:pt x="1073" y="201"/>
                    </a:cubicBezTo>
                    <a:cubicBezTo>
                      <a:pt x="1087" y="174"/>
                      <a:pt x="1079" y="137"/>
                      <a:pt x="1053" y="120"/>
                    </a:cubicBezTo>
                    <a:cubicBezTo>
                      <a:pt x="1042" y="115"/>
                      <a:pt x="1032" y="113"/>
                      <a:pt x="1022" y="113"/>
                    </a:cubicBezTo>
                    <a:cubicBezTo>
                      <a:pt x="1001" y="113"/>
                      <a:pt x="982" y="123"/>
                      <a:pt x="971" y="143"/>
                    </a:cubicBezTo>
                    <a:cubicBezTo>
                      <a:pt x="811" y="423"/>
                      <a:pt x="695" y="429"/>
                      <a:pt x="572" y="439"/>
                    </a:cubicBezTo>
                    <a:cubicBezTo>
                      <a:pt x="556" y="439"/>
                      <a:pt x="536" y="443"/>
                      <a:pt x="519" y="443"/>
                    </a:cubicBezTo>
                    <a:cubicBezTo>
                      <a:pt x="513" y="444"/>
                      <a:pt x="506" y="444"/>
                      <a:pt x="500" y="444"/>
                    </a:cubicBezTo>
                    <a:cubicBezTo>
                      <a:pt x="392" y="444"/>
                      <a:pt x="216" y="339"/>
                      <a:pt x="120" y="41"/>
                    </a:cubicBezTo>
                    <a:cubicBezTo>
                      <a:pt x="112" y="16"/>
                      <a:pt x="88" y="1"/>
                      <a:pt x="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6"/>
              <p:cNvSpPr/>
              <p:nvPr/>
            </p:nvSpPr>
            <p:spPr>
              <a:xfrm>
                <a:off x="2877552" y="2175609"/>
                <a:ext cx="71086" cy="34750"/>
              </a:xfrm>
              <a:custGeom>
                <a:avLst/>
                <a:gdLst/>
                <a:ahLst/>
                <a:cxnLst/>
                <a:rect l="l" t="t" r="r" b="b"/>
                <a:pathLst>
                  <a:path w="851" h="416" extrusionOk="0">
                    <a:moveTo>
                      <a:pt x="336" y="0"/>
                    </a:moveTo>
                    <a:cubicBezTo>
                      <a:pt x="179" y="0"/>
                      <a:pt x="53" y="69"/>
                      <a:pt x="48" y="71"/>
                    </a:cubicBezTo>
                    <a:cubicBezTo>
                      <a:pt x="14" y="92"/>
                      <a:pt x="0" y="133"/>
                      <a:pt x="21" y="167"/>
                    </a:cubicBezTo>
                    <a:cubicBezTo>
                      <a:pt x="32" y="191"/>
                      <a:pt x="58" y="204"/>
                      <a:pt x="84" y="204"/>
                    </a:cubicBezTo>
                    <a:cubicBezTo>
                      <a:pt x="95" y="204"/>
                      <a:pt x="106" y="202"/>
                      <a:pt x="116" y="197"/>
                    </a:cubicBezTo>
                    <a:cubicBezTo>
                      <a:pt x="116" y="194"/>
                      <a:pt x="216" y="142"/>
                      <a:pt x="334" y="142"/>
                    </a:cubicBezTo>
                    <a:cubicBezTo>
                      <a:pt x="367" y="142"/>
                      <a:pt x="402" y="146"/>
                      <a:pt x="436" y="156"/>
                    </a:cubicBezTo>
                    <a:cubicBezTo>
                      <a:pt x="599" y="204"/>
                      <a:pt x="711" y="381"/>
                      <a:pt x="711" y="381"/>
                    </a:cubicBezTo>
                    <a:cubicBezTo>
                      <a:pt x="725" y="404"/>
                      <a:pt x="748" y="415"/>
                      <a:pt x="769" y="415"/>
                    </a:cubicBezTo>
                    <a:cubicBezTo>
                      <a:pt x="783" y="415"/>
                      <a:pt x="797" y="412"/>
                      <a:pt x="806" y="404"/>
                    </a:cubicBezTo>
                    <a:cubicBezTo>
                      <a:pt x="841" y="384"/>
                      <a:pt x="851" y="340"/>
                      <a:pt x="830" y="306"/>
                    </a:cubicBezTo>
                    <a:cubicBezTo>
                      <a:pt x="824" y="299"/>
                      <a:pt x="690" y="85"/>
                      <a:pt x="477" y="21"/>
                    </a:cubicBezTo>
                    <a:cubicBezTo>
                      <a:pt x="428" y="6"/>
                      <a:pt x="381"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a:off x="2633721" y="2148377"/>
                <a:ext cx="71921" cy="33747"/>
              </a:xfrm>
              <a:custGeom>
                <a:avLst/>
                <a:gdLst/>
                <a:ahLst/>
                <a:cxnLst/>
                <a:rect l="l" t="t" r="r" b="b"/>
                <a:pathLst>
                  <a:path w="861" h="404" extrusionOk="0">
                    <a:moveTo>
                      <a:pt x="472" y="1"/>
                    </a:moveTo>
                    <a:cubicBezTo>
                      <a:pt x="437" y="1"/>
                      <a:pt x="403" y="4"/>
                      <a:pt x="368" y="13"/>
                    </a:cubicBezTo>
                    <a:cubicBezTo>
                      <a:pt x="146" y="67"/>
                      <a:pt x="24" y="292"/>
                      <a:pt x="17" y="302"/>
                    </a:cubicBezTo>
                    <a:cubicBezTo>
                      <a:pt x="0" y="336"/>
                      <a:pt x="13" y="377"/>
                      <a:pt x="48" y="394"/>
                    </a:cubicBezTo>
                    <a:cubicBezTo>
                      <a:pt x="57" y="401"/>
                      <a:pt x="68" y="404"/>
                      <a:pt x="82" y="404"/>
                    </a:cubicBezTo>
                    <a:cubicBezTo>
                      <a:pt x="106" y="404"/>
                      <a:pt x="129" y="391"/>
                      <a:pt x="143" y="367"/>
                    </a:cubicBezTo>
                    <a:cubicBezTo>
                      <a:pt x="143" y="367"/>
                      <a:pt x="241" y="187"/>
                      <a:pt x="401" y="149"/>
                    </a:cubicBezTo>
                    <a:cubicBezTo>
                      <a:pt x="425" y="143"/>
                      <a:pt x="448" y="141"/>
                      <a:pt x="472" y="141"/>
                    </a:cubicBezTo>
                    <a:cubicBezTo>
                      <a:pt x="610" y="141"/>
                      <a:pt x="742" y="227"/>
                      <a:pt x="745" y="227"/>
                    </a:cubicBezTo>
                    <a:cubicBezTo>
                      <a:pt x="756" y="235"/>
                      <a:pt x="768" y="238"/>
                      <a:pt x="781" y="238"/>
                    </a:cubicBezTo>
                    <a:cubicBezTo>
                      <a:pt x="804" y="238"/>
                      <a:pt x="827" y="227"/>
                      <a:pt x="841" y="207"/>
                    </a:cubicBezTo>
                    <a:cubicBezTo>
                      <a:pt x="861" y="173"/>
                      <a:pt x="854" y="129"/>
                      <a:pt x="820" y="108"/>
                    </a:cubicBezTo>
                    <a:cubicBezTo>
                      <a:pt x="811" y="103"/>
                      <a:pt x="653"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a:off x="2754760" y="2174356"/>
                <a:ext cx="41265" cy="143926"/>
              </a:xfrm>
              <a:custGeom>
                <a:avLst/>
                <a:gdLst/>
                <a:ahLst/>
                <a:cxnLst/>
                <a:rect l="l" t="t" r="r" b="b"/>
                <a:pathLst>
                  <a:path w="494" h="1723" extrusionOk="0">
                    <a:moveTo>
                      <a:pt x="417" y="0"/>
                    </a:moveTo>
                    <a:cubicBezTo>
                      <a:pt x="384" y="0"/>
                      <a:pt x="354" y="23"/>
                      <a:pt x="348" y="56"/>
                    </a:cubicBezTo>
                    <a:cubicBezTo>
                      <a:pt x="317" y="199"/>
                      <a:pt x="279" y="342"/>
                      <a:pt x="242" y="481"/>
                    </a:cubicBezTo>
                    <a:cubicBezTo>
                      <a:pt x="119" y="961"/>
                      <a:pt x="1" y="1413"/>
                      <a:pt x="180" y="1692"/>
                    </a:cubicBezTo>
                    <a:cubicBezTo>
                      <a:pt x="194" y="1713"/>
                      <a:pt x="215" y="1723"/>
                      <a:pt x="238" y="1723"/>
                    </a:cubicBezTo>
                    <a:cubicBezTo>
                      <a:pt x="252" y="1723"/>
                      <a:pt x="266" y="1719"/>
                      <a:pt x="276" y="1713"/>
                    </a:cubicBezTo>
                    <a:cubicBezTo>
                      <a:pt x="310" y="1692"/>
                      <a:pt x="320" y="1648"/>
                      <a:pt x="300" y="1617"/>
                    </a:cubicBezTo>
                    <a:cubicBezTo>
                      <a:pt x="153" y="1389"/>
                      <a:pt x="262" y="964"/>
                      <a:pt x="378" y="515"/>
                    </a:cubicBezTo>
                    <a:cubicBezTo>
                      <a:pt x="416" y="372"/>
                      <a:pt x="453" y="229"/>
                      <a:pt x="483" y="86"/>
                    </a:cubicBezTo>
                    <a:cubicBezTo>
                      <a:pt x="494" y="49"/>
                      <a:pt x="470" y="11"/>
                      <a:pt x="429" y="1"/>
                    </a:cubicBezTo>
                    <a:cubicBezTo>
                      <a:pt x="425" y="1"/>
                      <a:pt x="421"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6"/>
              <p:cNvSpPr/>
              <p:nvPr/>
            </p:nvSpPr>
            <p:spPr>
              <a:xfrm>
                <a:off x="2517778" y="1713925"/>
                <a:ext cx="602854" cy="595002"/>
              </a:xfrm>
              <a:custGeom>
                <a:avLst/>
                <a:gdLst/>
                <a:ahLst/>
                <a:cxnLst/>
                <a:rect l="l" t="t" r="r" b="b"/>
                <a:pathLst>
                  <a:path w="7217" h="7123" extrusionOk="0">
                    <a:moveTo>
                      <a:pt x="3385" y="0"/>
                    </a:moveTo>
                    <a:cubicBezTo>
                      <a:pt x="2259" y="0"/>
                      <a:pt x="1163" y="365"/>
                      <a:pt x="680" y="1383"/>
                    </a:cubicBezTo>
                    <a:cubicBezTo>
                      <a:pt x="503" y="1754"/>
                      <a:pt x="425" y="2165"/>
                      <a:pt x="343" y="2570"/>
                    </a:cubicBezTo>
                    <a:cubicBezTo>
                      <a:pt x="159" y="3506"/>
                      <a:pt x="0" y="4907"/>
                      <a:pt x="92" y="5816"/>
                    </a:cubicBezTo>
                    <a:lnTo>
                      <a:pt x="187" y="5989"/>
                    </a:lnTo>
                    <a:cubicBezTo>
                      <a:pt x="340" y="5017"/>
                      <a:pt x="609" y="3635"/>
                      <a:pt x="1123" y="2781"/>
                    </a:cubicBezTo>
                    <a:cubicBezTo>
                      <a:pt x="1185" y="2674"/>
                      <a:pt x="1436" y="2624"/>
                      <a:pt x="1641" y="2624"/>
                    </a:cubicBezTo>
                    <a:cubicBezTo>
                      <a:pt x="1736" y="2624"/>
                      <a:pt x="1821" y="2635"/>
                      <a:pt x="1874" y="2655"/>
                    </a:cubicBezTo>
                    <a:lnTo>
                      <a:pt x="1929" y="2676"/>
                    </a:lnTo>
                    <a:cubicBezTo>
                      <a:pt x="2092" y="3318"/>
                      <a:pt x="2582" y="3959"/>
                      <a:pt x="3232" y="4088"/>
                    </a:cubicBezTo>
                    <a:cubicBezTo>
                      <a:pt x="3313" y="4103"/>
                      <a:pt x="3393" y="4110"/>
                      <a:pt x="3473" y="4110"/>
                    </a:cubicBezTo>
                    <a:cubicBezTo>
                      <a:pt x="4034" y="4110"/>
                      <a:pt x="4575" y="3760"/>
                      <a:pt x="5219" y="3560"/>
                    </a:cubicBezTo>
                    <a:lnTo>
                      <a:pt x="5586" y="3560"/>
                    </a:lnTo>
                    <a:cubicBezTo>
                      <a:pt x="5821" y="3625"/>
                      <a:pt x="5961" y="3853"/>
                      <a:pt x="6104" y="4176"/>
                    </a:cubicBezTo>
                    <a:cubicBezTo>
                      <a:pt x="6440" y="4931"/>
                      <a:pt x="6417" y="5254"/>
                      <a:pt x="6202" y="6051"/>
                    </a:cubicBezTo>
                    <a:cubicBezTo>
                      <a:pt x="6117" y="6371"/>
                      <a:pt x="5985" y="6707"/>
                      <a:pt x="6079" y="7024"/>
                    </a:cubicBezTo>
                    <a:lnTo>
                      <a:pt x="6230" y="7123"/>
                    </a:lnTo>
                    <a:cubicBezTo>
                      <a:pt x="6467" y="6275"/>
                      <a:pt x="6702" y="5432"/>
                      <a:pt x="6941" y="4584"/>
                    </a:cubicBezTo>
                    <a:cubicBezTo>
                      <a:pt x="7012" y="4326"/>
                      <a:pt x="7087" y="4067"/>
                      <a:pt x="7117" y="3802"/>
                    </a:cubicBezTo>
                    <a:cubicBezTo>
                      <a:pt x="7216" y="2921"/>
                      <a:pt x="6740" y="2315"/>
                      <a:pt x="6049" y="1757"/>
                    </a:cubicBezTo>
                    <a:lnTo>
                      <a:pt x="5950" y="1291"/>
                    </a:lnTo>
                    <a:cubicBezTo>
                      <a:pt x="5641" y="781"/>
                      <a:pt x="5641" y="781"/>
                      <a:pt x="5236" y="509"/>
                    </a:cubicBezTo>
                    <a:cubicBezTo>
                      <a:pt x="4831" y="236"/>
                      <a:pt x="4355" y="66"/>
                      <a:pt x="3868" y="22"/>
                    </a:cubicBezTo>
                    <a:cubicBezTo>
                      <a:pt x="3708" y="8"/>
                      <a:pt x="3546" y="0"/>
                      <a:pt x="3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a:off x="2895930" y="2413593"/>
                <a:ext cx="151946" cy="43019"/>
              </a:xfrm>
              <a:custGeom>
                <a:avLst/>
                <a:gdLst/>
                <a:ahLst/>
                <a:cxnLst/>
                <a:rect l="l" t="t" r="r" b="b"/>
                <a:pathLst>
                  <a:path w="1819" h="515" extrusionOk="0">
                    <a:moveTo>
                      <a:pt x="742" y="1"/>
                    </a:moveTo>
                    <a:cubicBezTo>
                      <a:pt x="715" y="1"/>
                      <a:pt x="688" y="1"/>
                      <a:pt x="662" y="2"/>
                    </a:cubicBezTo>
                    <a:cubicBezTo>
                      <a:pt x="437" y="9"/>
                      <a:pt x="1" y="186"/>
                      <a:pt x="181" y="475"/>
                    </a:cubicBezTo>
                    <a:cubicBezTo>
                      <a:pt x="198" y="502"/>
                      <a:pt x="224" y="514"/>
                      <a:pt x="250" y="514"/>
                    </a:cubicBezTo>
                    <a:cubicBezTo>
                      <a:pt x="277" y="514"/>
                      <a:pt x="304" y="501"/>
                      <a:pt x="321" y="475"/>
                    </a:cubicBezTo>
                    <a:cubicBezTo>
                      <a:pt x="426" y="328"/>
                      <a:pt x="511" y="223"/>
                      <a:pt x="706" y="209"/>
                    </a:cubicBezTo>
                    <a:cubicBezTo>
                      <a:pt x="744" y="206"/>
                      <a:pt x="784" y="205"/>
                      <a:pt x="823" y="205"/>
                    </a:cubicBezTo>
                    <a:cubicBezTo>
                      <a:pt x="877" y="205"/>
                      <a:pt x="932" y="207"/>
                      <a:pt x="985" y="209"/>
                    </a:cubicBezTo>
                    <a:cubicBezTo>
                      <a:pt x="1250" y="220"/>
                      <a:pt x="1505" y="250"/>
                      <a:pt x="1730" y="410"/>
                    </a:cubicBezTo>
                    <a:cubicBezTo>
                      <a:pt x="1737" y="416"/>
                      <a:pt x="1745" y="418"/>
                      <a:pt x="1753" y="418"/>
                    </a:cubicBezTo>
                    <a:cubicBezTo>
                      <a:pt x="1789" y="418"/>
                      <a:pt x="1819" y="366"/>
                      <a:pt x="1788" y="336"/>
                    </a:cubicBezTo>
                    <a:cubicBezTo>
                      <a:pt x="1508" y="69"/>
                      <a:pt x="1116" y="1"/>
                      <a:pt x="742"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a:off x="2892922" y="2448259"/>
                <a:ext cx="73676" cy="44606"/>
              </a:xfrm>
              <a:custGeom>
                <a:avLst/>
                <a:gdLst/>
                <a:ahLst/>
                <a:cxnLst/>
                <a:rect l="l" t="t" r="r" b="b"/>
                <a:pathLst>
                  <a:path w="882" h="534" extrusionOk="0">
                    <a:moveTo>
                      <a:pt x="564" y="1"/>
                    </a:moveTo>
                    <a:cubicBezTo>
                      <a:pt x="450" y="1"/>
                      <a:pt x="338" y="19"/>
                      <a:pt x="241" y="80"/>
                    </a:cubicBezTo>
                    <a:cubicBezTo>
                      <a:pt x="112" y="158"/>
                      <a:pt x="0" y="312"/>
                      <a:pt x="54" y="465"/>
                    </a:cubicBezTo>
                    <a:cubicBezTo>
                      <a:pt x="68" y="505"/>
                      <a:pt x="98" y="529"/>
                      <a:pt x="139" y="533"/>
                    </a:cubicBezTo>
                    <a:cubicBezTo>
                      <a:pt x="141" y="533"/>
                      <a:pt x="143" y="533"/>
                      <a:pt x="145" y="533"/>
                    </a:cubicBezTo>
                    <a:cubicBezTo>
                      <a:pt x="245" y="533"/>
                      <a:pt x="249" y="358"/>
                      <a:pt x="286" y="301"/>
                    </a:cubicBezTo>
                    <a:cubicBezTo>
                      <a:pt x="370" y="171"/>
                      <a:pt x="535" y="153"/>
                      <a:pt x="685" y="153"/>
                    </a:cubicBezTo>
                    <a:cubicBezTo>
                      <a:pt x="722" y="153"/>
                      <a:pt x="758" y="154"/>
                      <a:pt x="792" y="155"/>
                    </a:cubicBezTo>
                    <a:cubicBezTo>
                      <a:pt x="881" y="155"/>
                      <a:pt x="878" y="29"/>
                      <a:pt x="792" y="19"/>
                    </a:cubicBezTo>
                    <a:cubicBezTo>
                      <a:pt x="718" y="9"/>
                      <a:pt x="640" y="1"/>
                      <a:pt x="564"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a:off x="2889581" y="2482841"/>
                <a:ext cx="91886" cy="25310"/>
              </a:xfrm>
              <a:custGeom>
                <a:avLst/>
                <a:gdLst/>
                <a:ahLst/>
                <a:cxnLst/>
                <a:rect l="l" t="t" r="r" b="b"/>
                <a:pathLst>
                  <a:path w="1100" h="303" extrusionOk="0">
                    <a:moveTo>
                      <a:pt x="553" y="0"/>
                    </a:moveTo>
                    <a:cubicBezTo>
                      <a:pt x="394" y="0"/>
                      <a:pt x="233" y="48"/>
                      <a:pt x="81" y="140"/>
                    </a:cubicBezTo>
                    <a:cubicBezTo>
                      <a:pt x="1" y="188"/>
                      <a:pt x="51" y="302"/>
                      <a:pt x="125" y="302"/>
                    </a:cubicBezTo>
                    <a:cubicBezTo>
                      <a:pt x="139" y="302"/>
                      <a:pt x="154" y="298"/>
                      <a:pt x="169" y="289"/>
                    </a:cubicBezTo>
                    <a:cubicBezTo>
                      <a:pt x="307" y="207"/>
                      <a:pt x="468" y="168"/>
                      <a:pt x="629" y="168"/>
                    </a:cubicBezTo>
                    <a:cubicBezTo>
                      <a:pt x="761" y="168"/>
                      <a:pt x="893" y="194"/>
                      <a:pt x="1013" y="245"/>
                    </a:cubicBezTo>
                    <a:cubicBezTo>
                      <a:pt x="1018" y="247"/>
                      <a:pt x="1024" y="249"/>
                      <a:pt x="1030" y="249"/>
                    </a:cubicBezTo>
                    <a:cubicBezTo>
                      <a:pt x="1064" y="249"/>
                      <a:pt x="1099" y="210"/>
                      <a:pt x="1064" y="184"/>
                    </a:cubicBezTo>
                    <a:cubicBezTo>
                      <a:pt x="906" y="60"/>
                      <a:pt x="731" y="0"/>
                      <a:pt x="553" y="0"/>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6"/>
              <p:cNvSpPr/>
              <p:nvPr/>
            </p:nvSpPr>
            <p:spPr>
              <a:xfrm>
                <a:off x="3354690" y="3356925"/>
                <a:ext cx="152196" cy="1125600"/>
              </a:xfrm>
              <a:custGeom>
                <a:avLst/>
                <a:gdLst/>
                <a:ahLst/>
                <a:cxnLst/>
                <a:rect l="l" t="t" r="r" b="b"/>
                <a:pathLst>
                  <a:path w="1822" h="13475" extrusionOk="0">
                    <a:moveTo>
                      <a:pt x="0" y="1"/>
                    </a:moveTo>
                    <a:lnTo>
                      <a:pt x="760" y="13474"/>
                    </a:lnTo>
                    <a:lnTo>
                      <a:pt x="1821" y="13474"/>
                    </a:lnTo>
                    <a:lnTo>
                      <a:pt x="1066"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6"/>
              <p:cNvSpPr/>
              <p:nvPr/>
            </p:nvSpPr>
            <p:spPr>
              <a:xfrm>
                <a:off x="1686963" y="3356925"/>
                <a:ext cx="149022" cy="1125600"/>
              </a:xfrm>
              <a:custGeom>
                <a:avLst/>
                <a:gdLst/>
                <a:ahLst/>
                <a:cxnLst/>
                <a:rect l="l" t="t" r="r" b="b"/>
                <a:pathLst>
                  <a:path w="1784" h="13475" extrusionOk="0">
                    <a:moveTo>
                      <a:pt x="715" y="1"/>
                    </a:moveTo>
                    <a:lnTo>
                      <a:pt x="1" y="13474"/>
                    </a:lnTo>
                    <a:lnTo>
                      <a:pt x="1069" y="13474"/>
                    </a:lnTo>
                    <a:lnTo>
                      <a:pt x="1784"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a:off x="1434027" y="3210660"/>
                <a:ext cx="2375497" cy="180848"/>
              </a:xfrm>
              <a:custGeom>
                <a:avLst/>
                <a:gdLst/>
                <a:ahLst/>
                <a:cxnLst/>
                <a:rect l="l" t="t" r="r" b="b"/>
                <a:pathLst>
                  <a:path w="28438" h="2165" extrusionOk="0">
                    <a:moveTo>
                      <a:pt x="1" y="0"/>
                    </a:moveTo>
                    <a:lnTo>
                      <a:pt x="1" y="2164"/>
                    </a:lnTo>
                    <a:lnTo>
                      <a:pt x="28437" y="2164"/>
                    </a:lnTo>
                    <a:lnTo>
                      <a:pt x="284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6"/>
              <p:cNvSpPr/>
              <p:nvPr/>
            </p:nvSpPr>
            <p:spPr>
              <a:xfrm>
                <a:off x="3252697" y="3127127"/>
                <a:ext cx="473963" cy="138163"/>
              </a:xfrm>
              <a:custGeom>
                <a:avLst/>
                <a:gdLst/>
                <a:ahLst/>
                <a:cxnLst/>
                <a:rect l="l" t="t" r="r" b="b"/>
                <a:pathLst>
                  <a:path w="5674" h="1654" extrusionOk="0">
                    <a:moveTo>
                      <a:pt x="1262" y="0"/>
                    </a:moveTo>
                    <a:cubicBezTo>
                      <a:pt x="915" y="0"/>
                      <a:pt x="1" y="820"/>
                      <a:pt x="1" y="1167"/>
                    </a:cubicBezTo>
                    <a:lnTo>
                      <a:pt x="272" y="1024"/>
                    </a:lnTo>
                    <a:cubicBezTo>
                      <a:pt x="272" y="1371"/>
                      <a:pt x="558" y="1654"/>
                      <a:pt x="905" y="1654"/>
                    </a:cubicBezTo>
                    <a:lnTo>
                      <a:pt x="4974" y="1654"/>
                    </a:lnTo>
                    <a:cubicBezTo>
                      <a:pt x="5271" y="1511"/>
                      <a:pt x="5271" y="1381"/>
                      <a:pt x="5451" y="1062"/>
                    </a:cubicBezTo>
                    <a:lnTo>
                      <a:pt x="5580" y="800"/>
                    </a:lnTo>
                    <a:cubicBezTo>
                      <a:pt x="5581" y="800"/>
                      <a:pt x="5581" y="800"/>
                      <a:pt x="5582" y="800"/>
                    </a:cubicBezTo>
                    <a:cubicBezTo>
                      <a:pt x="5623" y="800"/>
                      <a:pt x="5673" y="0"/>
                      <a:pt x="5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6"/>
              <p:cNvSpPr/>
              <p:nvPr/>
            </p:nvSpPr>
            <p:spPr>
              <a:xfrm>
                <a:off x="3252697" y="3200385"/>
                <a:ext cx="433200" cy="64905"/>
              </a:xfrm>
              <a:custGeom>
                <a:avLst/>
                <a:gdLst/>
                <a:ahLst/>
                <a:cxnLst/>
                <a:rect l="l" t="t" r="r" b="b"/>
                <a:pathLst>
                  <a:path w="5186" h="777" extrusionOk="0">
                    <a:moveTo>
                      <a:pt x="388" y="1"/>
                    </a:moveTo>
                    <a:cubicBezTo>
                      <a:pt x="174" y="1"/>
                      <a:pt x="1" y="177"/>
                      <a:pt x="1" y="389"/>
                    </a:cubicBezTo>
                    <a:cubicBezTo>
                      <a:pt x="1" y="603"/>
                      <a:pt x="174" y="777"/>
                      <a:pt x="388" y="777"/>
                    </a:cubicBezTo>
                    <a:lnTo>
                      <a:pt x="4944" y="777"/>
                    </a:lnTo>
                    <a:cubicBezTo>
                      <a:pt x="5155" y="777"/>
                      <a:pt x="5186" y="582"/>
                      <a:pt x="4977" y="507"/>
                    </a:cubicBezTo>
                    <a:lnTo>
                      <a:pt x="5117" y="389"/>
                    </a:lnTo>
                    <a:cubicBezTo>
                      <a:pt x="5117" y="177"/>
                      <a:pt x="5155" y="1"/>
                      <a:pt x="4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6"/>
              <p:cNvSpPr/>
              <p:nvPr/>
            </p:nvSpPr>
            <p:spPr>
              <a:xfrm>
                <a:off x="3652066" y="3133309"/>
                <a:ext cx="73843" cy="110848"/>
              </a:xfrm>
              <a:custGeom>
                <a:avLst/>
                <a:gdLst/>
                <a:ahLst/>
                <a:cxnLst/>
                <a:rect l="l" t="t" r="r" b="b"/>
                <a:pathLst>
                  <a:path w="884" h="1327" extrusionOk="0">
                    <a:moveTo>
                      <a:pt x="703" y="0"/>
                    </a:moveTo>
                    <a:lnTo>
                      <a:pt x="234" y="779"/>
                    </a:lnTo>
                    <a:cubicBezTo>
                      <a:pt x="234" y="779"/>
                      <a:pt x="1" y="1326"/>
                      <a:pt x="262" y="1326"/>
                    </a:cubicBezTo>
                    <a:cubicBezTo>
                      <a:pt x="291" y="1326"/>
                      <a:pt x="327" y="1319"/>
                      <a:pt x="370" y="1304"/>
                    </a:cubicBezTo>
                    <a:lnTo>
                      <a:pt x="823" y="637"/>
                    </a:lnTo>
                    <a:cubicBezTo>
                      <a:pt x="823" y="637"/>
                      <a:pt x="884" y="283"/>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3272244" y="3050361"/>
                <a:ext cx="473713" cy="138246"/>
              </a:xfrm>
              <a:custGeom>
                <a:avLst/>
                <a:gdLst/>
                <a:ahLst/>
                <a:cxnLst/>
                <a:rect l="l" t="t" r="r" b="b"/>
                <a:pathLst>
                  <a:path w="5671" h="1655" extrusionOk="0">
                    <a:moveTo>
                      <a:pt x="1263" y="1"/>
                    </a:moveTo>
                    <a:cubicBezTo>
                      <a:pt x="916" y="1"/>
                      <a:pt x="1" y="820"/>
                      <a:pt x="1" y="1167"/>
                    </a:cubicBezTo>
                    <a:lnTo>
                      <a:pt x="273" y="1021"/>
                    </a:lnTo>
                    <a:cubicBezTo>
                      <a:pt x="273" y="1368"/>
                      <a:pt x="559" y="1654"/>
                      <a:pt x="902" y="1654"/>
                    </a:cubicBezTo>
                    <a:lnTo>
                      <a:pt x="4972" y="1654"/>
                    </a:lnTo>
                    <a:cubicBezTo>
                      <a:pt x="5268" y="1507"/>
                      <a:pt x="5271" y="1378"/>
                      <a:pt x="5448" y="1062"/>
                    </a:cubicBezTo>
                    <a:lnTo>
                      <a:pt x="5580" y="800"/>
                    </a:lnTo>
                    <a:cubicBezTo>
                      <a:pt x="5581" y="800"/>
                      <a:pt x="5582" y="801"/>
                      <a:pt x="5582" y="801"/>
                    </a:cubicBezTo>
                    <a:cubicBezTo>
                      <a:pt x="5623" y="801"/>
                      <a:pt x="5670"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6"/>
              <p:cNvSpPr/>
              <p:nvPr/>
            </p:nvSpPr>
            <p:spPr>
              <a:xfrm>
                <a:off x="3272244" y="3123702"/>
                <a:ext cx="432949" cy="64905"/>
              </a:xfrm>
              <a:custGeom>
                <a:avLst/>
                <a:gdLst/>
                <a:ahLst/>
                <a:cxnLst/>
                <a:rect l="l" t="t" r="r" b="b"/>
                <a:pathLst>
                  <a:path w="5183" h="777" extrusionOk="0">
                    <a:moveTo>
                      <a:pt x="389" y="0"/>
                    </a:moveTo>
                    <a:cubicBezTo>
                      <a:pt x="175" y="0"/>
                      <a:pt x="1" y="173"/>
                      <a:pt x="1" y="388"/>
                    </a:cubicBezTo>
                    <a:cubicBezTo>
                      <a:pt x="1" y="602"/>
                      <a:pt x="175" y="776"/>
                      <a:pt x="389" y="776"/>
                    </a:cubicBezTo>
                    <a:lnTo>
                      <a:pt x="4941" y="776"/>
                    </a:lnTo>
                    <a:cubicBezTo>
                      <a:pt x="5156" y="776"/>
                      <a:pt x="5183" y="582"/>
                      <a:pt x="4975" y="503"/>
                    </a:cubicBezTo>
                    <a:lnTo>
                      <a:pt x="5118" y="388"/>
                    </a:lnTo>
                    <a:cubicBezTo>
                      <a:pt x="5118" y="173"/>
                      <a:pt x="5156"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6"/>
              <p:cNvSpPr/>
              <p:nvPr/>
            </p:nvSpPr>
            <p:spPr>
              <a:xfrm>
                <a:off x="3671279" y="3056542"/>
                <a:ext cx="74010" cy="110764"/>
              </a:xfrm>
              <a:custGeom>
                <a:avLst/>
                <a:gdLst/>
                <a:ahLst/>
                <a:cxnLst/>
                <a:rect l="l" t="t" r="r" b="b"/>
                <a:pathLst>
                  <a:path w="886" h="1326" extrusionOk="0">
                    <a:moveTo>
                      <a:pt x="705" y="1"/>
                    </a:moveTo>
                    <a:lnTo>
                      <a:pt x="236" y="780"/>
                    </a:lnTo>
                    <a:cubicBezTo>
                      <a:pt x="236" y="780"/>
                      <a:pt x="1" y="1326"/>
                      <a:pt x="267" y="1326"/>
                    </a:cubicBezTo>
                    <a:cubicBezTo>
                      <a:pt x="296" y="1326"/>
                      <a:pt x="332" y="1319"/>
                      <a:pt x="375" y="1304"/>
                    </a:cubicBezTo>
                    <a:lnTo>
                      <a:pt x="828" y="637"/>
                    </a:lnTo>
                    <a:cubicBezTo>
                      <a:pt x="828" y="637"/>
                      <a:pt x="885" y="280"/>
                      <a:pt x="7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6"/>
              <p:cNvSpPr/>
              <p:nvPr/>
            </p:nvSpPr>
            <p:spPr>
              <a:xfrm>
                <a:off x="1634087" y="2839859"/>
                <a:ext cx="273318" cy="404381"/>
              </a:xfrm>
              <a:custGeom>
                <a:avLst/>
                <a:gdLst/>
                <a:ahLst/>
                <a:cxnLst/>
                <a:rect l="l" t="t" r="r" b="b"/>
                <a:pathLst>
                  <a:path w="3272" h="4841" extrusionOk="0">
                    <a:moveTo>
                      <a:pt x="1904" y="1"/>
                    </a:moveTo>
                    <a:cubicBezTo>
                      <a:pt x="1345" y="1"/>
                      <a:pt x="782" y="64"/>
                      <a:pt x="225" y="128"/>
                    </a:cubicBezTo>
                    <a:cubicBezTo>
                      <a:pt x="161" y="135"/>
                      <a:pt x="86" y="148"/>
                      <a:pt x="46" y="200"/>
                    </a:cubicBezTo>
                    <a:cubicBezTo>
                      <a:pt x="1" y="251"/>
                      <a:pt x="5" y="326"/>
                      <a:pt x="11" y="393"/>
                    </a:cubicBezTo>
                    <a:cubicBezTo>
                      <a:pt x="148" y="1871"/>
                      <a:pt x="352" y="3344"/>
                      <a:pt x="627" y="4800"/>
                    </a:cubicBezTo>
                    <a:lnTo>
                      <a:pt x="699" y="4793"/>
                    </a:lnTo>
                    <a:cubicBezTo>
                      <a:pt x="1243" y="4807"/>
                      <a:pt x="1784" y="4823"/>
                      <a:pt x="2328" y="4840"/>
                    </a:cubicBezTo>
                    <a:cubicBezTo>
                      <a:pt x="2386" y="4840"/>
                      <a:pt x="2444" y="4840"/>
                      <a:pt x="2495" y="4813"/>
                    </a:cubicBezTo>
                    <a:cubicBezTo>
                      <a:pt x="2566" y="4766"/>
                      <a:pt x="2587" y="4671"/>
                      <a:pt x="2601" y="4586"/>
                    </a:cubicBezTo>
                    <a:cubicBezTo>
                      <a:pt x="2825" y="3160"/>
                      <a:pt x="3050" y="1731"/>
                      <a:pt x="3271" y="305"/>
                    </a:cubicBezTo>
                    <a:lnTo>
                      <a:pt x="3077" y="118"/>
                    </a:lnTo>
                    <a:cubicBezTo>
                      <a:pt x="2691" y="32"/>
                      <a:pt x="2299"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6"/>
              <p:cNvSpPr/>
              <p:nvPr/>
            </p:nvSpPr>
            <p:spPr>
              <a:xfrm>
                <a:off x="1699827" y="2979859"/>
                <a:ext cx="123127" cy="116611"/>
              </a:xfrm>
              <a:custGeom>
                <a:avLst/>
                <a:gdLst/>
                <a:ahLst/>
                <a:cxnLst/>
                <a:rect l="l" t="t" r="r" b="b"/>
                <a:pathLst>
                  <a:path w="1474" h="1396" extrusionOk="0">
                    <a:moveTo>
                      <a:pt x="823" y="0"/>
                    </a:moveTo>
                    <a:lnTo>
                      <a:pt x="847" y="61"/>
                    </a:lnTo>
                    <a:cubicBezTo>
                      <a:pt x="786" y="28"/>
                      <a:pt x="719" y="13"/>
                      <a:pt x="651" y="13"/>
                    </a:cubicBezTo>
                    <a:cubicBezTo>
                      <a:pt x="507" y="13"/>
                      <a:pt x="359" y="81"/>
                      <a:pt x="255" y="187"/>
                    </a:cubicBezTo>
                    <a:cubicBezTo>
                      <a:pt x="0" y="446"/>
                      <a:pt x="0" y="909"/>
                      <a:pt x="248" y="1174"/>
                    </a:cubicBezTo>
                    <a:cubicBezTo>
                      <a:pt x="387" y="1321"/>
                      <a:pt x="588" y="1396"/>
                      <a:pt x="788" y="1396"/>
                    </a:cubicBezTo>
                    <a:cubicBezTo>
                      <a:pt x="951" y="1396"/>
                      <a:pt x="1114" y="1346"/>
                      <a:pt x="1242" y="1245"/>
                    </a:cubicBezTo>
                    <a:cubicBezTo>
                      <a:pt x="1296" y="1201"/>
                      <a:pt x="1347" y="1151"/>
                      <a:pt x="1382" y="1090"/>
                    </a:cubicBezTo>
                    <a:cubicBezTo>
                      <a:pt x="1459" y="960"/>
                      <a:pt x="1473" y="796"/>
                      <a:pt x="1436" y="650"/>
                    </a:cubicBezTo>
                    <a:cubicBezTo>
                      <a:pt x="1398" y="501"/>
                      <a:pt x="1320" y="368"/>
                      <a:pt x="1225" y="253"/>
                    </a:cubicBezTo>
                    <a:cubicBezTo>
                      <a:pt x="1123" y="126"/>
                      <a:pt x="986" y="8"/>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6"/>
              <p:cNvSpPr/>
              <p:nvPr/>
            </p:nvSpPr>
            <p:spPr>
              <a:xfrm>
                <a:off x="1638932" y="2936924"/>
                <a:ext cx="254774" cy="22721"/>
              </a:xfrm>
              <a:custGeom>
                <a:avLst/>
                <a:gdLst/>
                <a:ahLst/>
                <a:cxnLst/>
                <a:rect l="l" t="t" r="r" b="b"/>
                <a:pathLst>
                  <a:path w="3050" h="272" extrusionOk="0">
                    <a:moveTo>
                      <a:pt x="873" y="1"/>
                    </a:moveTo>
                    <a:cubicBezTo>
                      <a:pt x="601" y="1"/>
                      <a:pt x="334" y="10"/>
                      <a:pt x="79" y="28"/>
                    </a:cubicBezTo>
                    <a:cubicBezTo>
                      <a:pt x="2" y="32"/>
                      <a:pt x="1" y="150"/>
                      <a:pt x="75" y="150"/>
                    </a:cubicBezTo>
                    <a:cubicBezTo>
                      <a:pt x="77" y="150"/>
                      <a:pt x="78" y="150"/>
                      <a:pt x="79" y="150"/>
                    </a:cubicBezTo>
                    <a:cubicBezTo>
                      <a:pt x="199" y="142"/>
                      <a:pt x="319" y="138"/>
                      <a:pt x="438" y="138"/>
                    </a:cubicBezTo>
                    <a:cubicBezTo>
                      <a:pt x="1173" y="138"/>
                      <a:pt x="1904" y="271"/>
                      <a:pt x="2634" y="271"/>
                    </a:cubicBezTo>
                    <a:cubicBezTo>
                      <a:pt x="2768" y="271"/>
                      <a:pt x="2902" y="267"/>
                      <a:pt x="3036" y="256"/>
                    </a:cubicBezTo>
                    <a:cubicBezTo>
                      <a:pt x="3046" y="256"/>
                      <a:pt x="3050" y="239"/>
                      <a:pt x="3039" y="236"/>
                    </a:cubicBezTo>
                    <a:cubicBezTo>
                      <a:pt x="2372" y="69"/>
                      <a:pt x="1604" y="1"/>
                      <a:pt x="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6"/>
              <p:cNvSpPr/>
              <p:nvPr/>
            </p:nvSpPr>
            <p:spPr>
              <a:xfrm>
                <a:off x="1663073" y="3130134"/>
                <a:ext cx="201063" cy="14618"/>
              </a:xfrm>
              <a:custGeom>
                <a:avLst/>
                <a:gdLst/>
                <a:ahLst/>
                <a:cxnLst/>
                <a:rect l="l" t="t" r="r" b="b"/>
                <a:pathLst>
                  <a:path w="2407" h="175" extrusionOk="0">
                    <a:moveTo>
                      <a:pt x="1189" y="0"/>
                    </a:moveTo>
                    <a:cubicBezTo>
                      <a:pt x="820" y="0"/>
                      <a:pt x="451" y="15"/>
                      <a:pt x="93" y="15"/>
                    </a:cubicBezTo>
                    <a:cubicBezTo>
                      <a:pt x="1" y="15"/>
                      <a:pt x="1" y="158"/>
                      <a:pt x="93" y="158"/>
                    </a:cubicBezTo>
                    <a:cubicBezTo>
                      <a:pt x="140" y="157"/>
                      <a:pt x="188" y="157"/>
                      <a:pt x="235" y="157"/>
                    </a:cubicBezTo>
                    <a:cubicBezTo>
                      <a:pt x="622" y="157"/>
                      <a:pt x="1017" y="175"/>
                      <a:pt x="1409" y="175"/>
                    </a:cubicBezTo>
                    <a:cubicBezTo>
                      <a:pt x="1742" y="175"/>
                      <a:pt x="2074" y="162"/>
                      <a:pt x="2397" y="114"/>
                    </a:cubicBezTo>
                    <a:cubicBezTo>
                      <a:pt x="2406" y="110"/>
                      <a:pt x="2406" y="96"/>
                      <a:pt x="2397" y="93"/>
                    </a:cubicBezTo>
                    <a:cubicBezTo>
                      <a:pt x="2005" y="18"/>
                      <a:pt x="1597"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6"/>
              <p:cNvSpPr/>
              <p:nvPr/>
            </p:nvSpPr>
            <p:spPr>
              <a:xfrm>
                <a:off x="1624731" y="2785145"/>
                <a:ext cx="298295" cy="99320"/>
              </a:xfrm>
              <a:custGeom>
                <a:avLst/>
                <a:gdLst/>
                <a:ahLst/>
                <a:cxnLst/>
                <a:rect l="l" t="t" r="r" b="b"/>
                <a:pathLst>
                  <a:path w="3571" h="1189" extrusionOk="0">
                    <a:moveTo>
                      <a:pt x="1509" y="0"/>
                    </a:moveTo>
                    <a:cubicBezTo>
                      <a:pt x="1204" y="0"/>
                      <a:pt x="909" y="47"/>
                      <a:pt x="657" y="147"/>
                    </a:cubicBezTo>
                    <a:cubicBezTo>
                      <a:pt x="331" y="277"/>
                      <a:pt x="1" y="538"/>
                      <a:pt x="1" y="889"/>
                    </a:cubicBezTo>
                    <a:cubicBezTo>
                      <a:pt x="1" y="943"/>
                      <a:pt x="11" y="1004"/>
                      <a:pt x="56" y="1039"/>
                    </a:cubicBezTo>
                    <a:cubicBezTo>
                      <a:pt x="89" y="1066"/>
                      <a:pt x="141" y="1069"/>
                      <a:pt x="185" y="1069"/>
                    </a:cubicBezTo>
                    <a:cubicBezTo>
                      <a:pt x="1314" y="1110"/>
                      <a:pt x="2352" y="1147"/>
                      <a:pt x="3481" y="1188"/>
                    </a:cubicBezTo>
                    <a:lnTo>
                      <a:pt x="3570" y="1114"/>
                    </a:lnTo>
                    <a:cubicBezTo>
                      <a:pt x="3490" y="447"/>
                      <a:pt x="2455" y="0"/>
                      <a:pt x="1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8206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2"/>
        <p:cNvGrpSpPr/>
        <p:nvPr/>
      </p:nvGrpSpPr>
      <p:grpSpPr>
        <a:xfrm>
          <a:off x="0" y="0"/>
          <a:ext cx="0" cy="0"/>
          <a:chOff x="0" y="0"/>
          <a:chExt cx="0" cy="0"/>
        </a:xfrm>
      </p:grpSpPr>
      <p:sp>
        <p:nvSpPr>
          <p:cNvPr id="413" name="Google Shape;413;p35"/>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509775" y="378883"/>
            <a:ext cx="7973125" cy="1577100"/>
          </a:xfrm>
          <a:custGeom>
            <a:avLst/>
            <a:gdLst/>
            <a:ahLst/>
            <a:cxnLst/>
            <a:rect l="l" t="t" r="r" b="b"/>
            <a:pathLst>
              <a:path w="318925" h="63084" extrusionOk="0">
                <a:moveTo>
                  <a:pt x="318925" y="63084"/>
                </a:moveTo>
                <a:cubicBezTo>
                  <a:pt x="310560" y="58895"/>
                  <a:pt x="300243" y="61809"/>
                  <a:pt x="290888" y="61809"/>
                </a:cubicBezTo>
                <a:cubicBezTo>
                  <a:pt x="269350" y="61809"/>
                  <a:pt x="246527" y="64073"/>
                  <a:pt x="226529" y="56074"/>
                </a:cubicBezTo>
                <a:cubicBezTo>
                  <a:pt x="196561" y="44087"/>
                  <a:pt x="172265" y="19843"/>
                  <a:pt x="141780" y="9239"/>
                </a:cubicBezTo>
                <a:cubicBezTo>
                  <a:pt x="118228" y="1047"/>
                  <a:pt x="92481" y="0"/>
                  <a:pt x="67545" y="0"/>
                </a:cubicBezTo>
                <a:cubicBezTo>
                  <a:pt x="49876" y="0"/>
                  <a:pt x="31982" y="3116"/>
                  <a:pt x="15293" y="8921"/>
                </a:cubicBezTo>
                <a:cubicBezTo>
                  <a:pt x="10278" y="10666"/>
                  <a:pt x="4419" y="10437"/>
                  <a:pt x="0" y="13381"/>
                </a:cubicBezTo>
              </a:path>
            </a:pathLst>
          </a:custGeom>
          <a:noFill/>
          <a:ln w="19050" cap="flat" cmpd="sng">
            <a:solidFill>
              <a:schemeClr val="accent4"/>
            </a:solidFill>
            <a:prstDash val="dot"/>
            <a:round/>
            <a:headEnd type="none" w="med" len="med"/>
            <a:tailEnd type="none" w="med" len="med"/>
          </a:ln>
        </p:spPr>
      </p:sp>
      <p:sp>
        <p:nvSpPr>
          <p:cNvPr id="416" name="Google Shape;416;p35"/>
          <p:cNvSpPr txBox="1">
            <a:spLocks noGrp="1"/>
          </p:cNvSpPr>
          <p:nvPr>
            <p:ph type="title"/>
          </p:nvPr>
        </p:nvSpPr>
        <p:spPr>
          <a:xfrm>
            <a:off x="4543752" y="446749"/>
            <a:ext cx="2978668"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Goal</a:t>
            </a:r>
            <a:endParaRPr dirty="0"/>
          </a:p>
        </p:txBody>
      </p:sp>
      <p:grpSp>
        <p:nvGrpSpPr>
          <p:cNvPr id="418" name="Google Shape;418;p35"/>
          <p:cNvGrpSpPr/>
          <p:nvPr/>
        </p:nvGrpSpPr>
        <p:grpSpPr>
          <a:xfrm>
            <a:off x="350475" y="2036225"/>
            <a:ext cx="2007300" cy="2795175"/>
            <a:chOff x="350475" y="2036225"/>
            <a:chExt cx="2007300" cy="2795175"/>
          </a:xfrm>
        </p:grpSpPr>
        <p:sp>
          <p:nvSpPr>
            <p:cNvPr id="419" name="Google Shape;419;p35"/>
            <p:cNvSpPr/>
            <p:nvPr/>
          </p:nvSpPr>
          <p:spPr>
            <a:xfrm>
              <a:off x="350475"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1364690" y="3474904"/>
              <a:ext cx="113085" cy="1167922"/>
            </a:xfrm>
            <a:custGeom>
              <a:avLst/>
              <a:gdLst/>
              <a:ahLst/>
              <a:cxnLst/>
              <a:rect l="l" t="t" r="r" b="b"/>
              <a:pathLst>
                <a:path w="1757" h="18146" extrusionOk="0">
                  <a:moveTo>
                    <a:pt x="878" y="1"/>
                  </a:moveTo>
                  <a:cubicBezTo>
                    <a:pt x="392" y="1"/>
                    <a:pt x="0" y="395"/>
                    <a:pt x="0" y="879"/>
                  </a:cubicBezTo>
                  <a:lnTo>
                    <a:pt x="0" y="17268"/>
                  </a:lnTo>
                  <a:cubicBezTo>
                    <a:pt x="0" y="17750"/>
                    <a:pt x="392" y="18146"/>
                    <a:pt x="878" y="18146"/>
                  </a:cubicBezTo>
                  <a:cubicBezTo>
                    <a:pt x="1362" y="18146"/>
                    <a:pt x="1756" y="17750"/>
                    <a:pt x="1756" y="17268"/>
                  </a:cubicBezTo>
                  <a:lnTo>
                    <a:pt x="1756" y="879"/>
                  </a:lnTo>
                  <a:cubicBezTo>
                    <a:pt x="1756" y="395"/>
                    <a:pt x="1362" y="1"/>
                    <a:pt x="87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17835" y="4561267"/>
              <a:ext cx="394671" cy="174615"/>
            </a:xfrm>
            <a:custGeom>
              <a:avLst/>
              <a:gdLst/>
              <a:ahLst/>
              <a:cxnLst/>
              <a:rect l="l" t="t" r="r" b="b"/>
              <a:pathLst>
                <a:path w="6132" h="2713" extrusionOk="0">
                  <a:moveTo>
                    <a:pt x="599" y="1"/>
                  </a:moveTo>
                  <a:cubicBezTo>
                    <a:pt x="1" y="1396"/>
                    <a:pt x="599" y="2713"/>
                    <a:pt x="599" y="2713"/>
                  </a:cubicBezTo>
                  <a:lnTo>
                    <a:pt x="4917" y="2713"/>
                  </a:lnTo>
                  <a:cubicBezTo>
                    <a:pt x="4917" y="2713"/>
                    <a:pt x="6132" y="2376"/>
                    <a:pt x="2607" y="31"/>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1341520" y="4707111"/>
              <a:ext cx="315376" cy="30315"/>
            </a:xfrm>
            <a:custGeom>
              <a:avLst/>
              <a:gdLst/>
              <a:ahLst/>
              <a:cxnLst/>
              <a:rect l="l" t="t" r="r" b="b"/>
              <a:pathLst>
                <a:path w="4900" h="471" extrusionOk="0">
                  <a:moveTo>
                    <a:pt x="0" y="1"/>
                  </a:moveTo>
                  <a:lnTo>
                    <a:pt x="126" y="470"/>
                  </a:lnTo>
                  <a:lnTo>
                    <a:pt x="4576" y="470"/>
                  </a:lnTo>
                  <a:cubicBezTo>
                    <a:pt x="4900" y="361"/>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1513623" y="4630971"/>
              <a:ext cx="134067" cy="76205"/>
            </a:xfrm>
            <a:custGeom>
              <a:avLst/>
              <a:gdLst/>
              <a:ahLst/>
              <a:cxnLst/>
              <a:rect l="l" t="t" r="r" b="b"/>
              <a:pathLst>
                <a:path w="2083" h="1184" extrusionOk="0">
                  <a:moveTo>
                    <a:pt x="899" y="0"/>
                  </a:moveTo>
                  <a:cubicBezTo>
                    <a:pt x="656" y="0"/>
                    <a:pt x="25" y="105"/>
                    <a:pt x="1" y="1184"/>
                  </a:cubicBezTo>
                  <a:lnTo>
                    <a:pt x="2083" y="1184"/>
                  </a:lnTo>
                  <a:cubicBezTo>
                    <a:pt x="2083" y="1184"/>
                    <a:pt x="2045" y="789"/>
                    <a:pt x="993" y="6"/>
                  </a:cubicBezTo>
                  <a:cubicBezTo>
                    <a:pt x="993" y="6"/>
                    <a:pt x="958"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76275" y="4623891"/>
              <a:ext cx="55287" cy="48465"/>
            </a:xfrm>
            <a:custGeom>
              <a:avLst/>
              <a:gdLst/>
              <a:ahLst/>
              <a:cxnLst/>
              <a:rect l="l" t="t" r="r" b="b"/>
              <a:pathLst>
                <a:path w="859" h="753" extrusionOk="0">
                  <a:moveTo>
                    <a:pt x="430" y="0"/>
                  </a:moveTo>
                  <a:cubicBezTo>
                    <a:pt x="192" y="0"/>
                    <a:pt x="1" y="168"/>
                    <a:pt x="1" y="375"/>
                  </a:cubicBezTo>
                  <a:cubicBezTo>
                    <a:pt x="1" y="583"/>
                    <a:pt x="192" y="753"/>
                    <a:pt x="430" y="753"/>
                  </a:cubicBezTo>
                  <a:cubicBezTo>
                    <a:pt x="665" y="753"/>
                    <a:pt x="858" y="583"/>
                    <a:pt x="858" y="375"/>
                  </a:cubicBezTo>
                  <a:cubicBezTo>
                    <a:pt x="858" y="168"/>
                    <a:pt x="665"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130156" y="3474904"/>
              <a:ext cx="121388" cy="1133295"/>
            </a:xfrm>
            <a:custGeom>
              <a:avLst/>
              <a:gdLst/>
              <a:ahLst/>
              <a:cxnLst/>
              <a:rect l="l" t="t" r="r" b="b"/>
              <a:pathLst>
                <a:path w="1886" h="17608" extrusionOk="0">
                  <a:moveTo>
                    <a:pt x="876" y="1"/>
                  </a:moveTo>
                  <a:cubicBezTo>
                    <a:pt x="392" y="4"/>
                    <a:pt x="1" y="403"/>
                    <a:pt x="4" y="885"/>
                  </a:cubicBezTo>
                  <a:lnTo>
                    <a:pt x="127" y="16737"/>
                  </a:lnTo>
                  <a:cubicBezTo>
                    <a:pt x="130" y="17220"/>
                    <a:pt x="521" y="17608"/>
                    <a:pt x="1005" y="17608"/>
                  </a:cubicBezTo>
                  <a:lnTo>
                    <a:pt x="1011" y="17608"/>
                  </a:lnTo>
                  <a:cubicBezTo>
                    <a:pt x="1494" y="17604"/>
                    <a:pt x="1886" y="17207"/>
                    <a:pt x="1882" y="16723"/>
                  </a:cubicBezTo>
                  <a:lnTo>
                    <a:pt x="1760" y="872"/>
                  </a:lnTo>
                  <a:cubicBezTo>
                    <a:pt x="1757" y="392"/>
                    <a:pt x="1365" y="1"/>
                    <a:pt x="882"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1097139" y="4561074"/>
              <a:ext cx="391131" cy="174809"/>
            </a:xfrm>
            <a:custGeom>
              <a:avLst/>
              <a:gdLst/>
              <a:ahLst/>
              <a:cxnLst/>
              <a:rect l="l" t="t" r="r" b="b"/>
              <a:pathLst>
                <a:path w="6077" h="2716" extrusionOk="0">
                  <a:moveTo>
                    <a:pt x="2552" y="1"/>
                  </a:moveTo>
                  <a:lnTo>
                    <a:pt x="596" y="4"/>
                  </a:lnTo>
                  <a:cubicBezTo>
                    <a:pt x="0" y="1399"/>
                    <a:pt x="602" y="2716"/>
                    <a:pt x="602" y="2716"/>
                  </a:cubicBezTo>
                  <a:lnTo>
                    <a:pt x="4954" y="2705"/>
                  </a:lnTo>
                  <a:cubicBezTo>
                    <a:pt x="4954" y="2705"/>
                    <a:pt x="6076" y="2334"/>
                    <a:pt x="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1121853" y="4706467"/>
              <a:ext cx="314733" cy="30958"/>
            </a:xfrm>
            <a:custGeom>
              <a:avLst/>
              <a:gdLst/>
              <a:ahLst/>
              <a:cxnLst/>
              <a:rect l="l" t="t" r="r" b="b"/>
              <a:pathLst>
                <a:path w="4890" h="481" extrusionOk="0">
                  <a:moveTo>
                    <a:pt x="4676" y="0"/>
                  </a:moveTo>
                  <a:lnTo>
                    <a:pt x="1" y="11"/>
                  </a:lnTo>
                  <a:lnTo>
                    <a:pt x="127" y="480"/>
                  </a:lnTo>
                  <a:lnTo>
                    <a:pt x="4577" y="470"/>
                  </a:lnTo>
                  <a:cubicBezTo>
                    <a:pt x="4890" y="283"/>
                    <a:pt x="4676" y="0"/>
                    <a:pt x="4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1287198" y="4633609"/>
              <a:ext cx="140182" cy="73373"/>
            </a:xfrm>
            <a:custGeom>
              <a:avLst/>
              <a:gdLst/>
              <a:ahLst/>
              <a:cxnLst/>
              <a:rect l="l" t="t" r="r" b="b"/>
              <a:pathLst>
                <a:path w="2178" h="1140" extrusionOk="0">
                  <a:moveTo>
                    <a:pt x="965" y="0"/>
                  </a:moveTo>
                  <a:cubicBezTo>
                    <a:pt x="659" y="0"/>
                    <a:pt x="24" y="123"/>
                    <a:pt x="0" y="1140"/>
                  </a:cubicBezTo>
                  <a:lnTo>
                    <a:pt x="2164" y="1132"/>
                  </a:lnTo>
                  <a:cubicBezTo>
                    <a:pt x="2164" y="1132"/>
                    <a:pt x="2178" y="793"/>
                    <a:pt x="1127" y="13"/>
                  </a:cubicBezTo>
                  <a:cubicBezTo>
                    <a:pt x="1127" y="13"/>
                    <a:pt x="1063"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1156480" y="4623698"/>
              <a:ext cx="55223" cy="48465"/>
            </a:xfrm>
            <a:custGeom>
              <a:avLst/>
              <a:gdLst/>
              <a:ahLst/>
              <a:cxnLst/>
              <a:rect l="l" t="t" r="r" b="b"/>
              <a:pathLst>
                <a:path w="858" h="753" extrusionOk="0">
                  <a:moveTo>
                    <a:pt x="429" y="0"/>
                  </a:moveTo>
                  <a:cubicBezTo>
                    <a:pt x="191" y="0"/>
                    <a:pt x="0" y="171"/>
                    <a:pt x="0" y="378"/>
                  </a:cubicBezTo>
                  <a:cubicBezTo>
                    <a:pt x="0" y="586"/>
                    <a:pt x="194" y="752"/>
                    <a:pt x="429" y="752"/>
                  </a:cubicBezTo>
                  <a:cubicBezTo>
                    <a:pt x="667" y="752"/>
                    <a:pt x="858" y="582"/>
                    <a:pt x="858" y="375"/>
                  </a:cubicBezTo>
                  <a:cubicBezTo>
                    <a:pt x="858" y="167"/>
                    <a:pt x="663"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flipH="1">
              <a:off x="1249550" y="2647855"/>
              <a:ext cx="119843" cy="249019"/>
            </a:xfrm>
            <a:custGeom>
              <a:avLst/>
              <a:gdLst/>
              <a:ahLst/>
              <a:cxnLst/>
              <a:rect l="l" t="t" r="r" b="b"/>
              <a:pathLst>
                <a:path w="1862" h="3869" extrusionOk="0">
                  <a:moveTo>
                    <a:pt x="929" y="0"/>
                  </a:moveTo>
                  <a:cubicBezTo>
                    <a:pt x="419" y="0"/>
                    <a:pt x="1" y="419"/>
                    <a:pt x="1" y="929"/>
                  </a:cubicBezTo>
                  <a:lnTo>
                    <a:pt x="1" y="2940"/>
                  </a:lnTo>
                  <a:cubicBezTo>
                    <a:pt x="1" y="3450"/>
                    <a:pt x="419" y="3869"/>
                    <a:pt x="929" y="3869"/>
                  </a:cubicBezTo>
                  <a:cubicBezTo>
                    <a:pt x="1443" y="3869"/>
                    <a:pt x="1862" y="3450"/>
                    <a:pt x="1862" y="2940"/>
                  </a:cubicBezTo>
                  <a:lnTo>
                    <a:pt x="1862" y="929"/>
                  </a:lnTo>
                  <a:cubicBezTo>
                    <a:pt x="1862" y="419"/>
                    <a:pt x="1443" y="0"/>
                    <a:pt x="929"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1250834" y="2670832"/>
              <a:ext cx="119843" cy="112377"/>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1019583" y="2830450"/>
              <a:ext cx="581065" cy="824741"/>
            </a:xfrm>
            <a:custGeom>
              <a:avLst/>
              <a:gdLst/>
              <a:ahLst/>
              <a:cxnLst/>
              <a:rect l="l" t="t" r="r" b="b"/>
              <a:pathLst>
                <a:path w="9028" h="12814" extrusionOk="0">
                  <a:moveTo>
                    <a:pt x="4318" y="1"/>
                  </a:moveTo>
                  <a:cubicBezTo>
                    <a:pt x="1906" y="1"/>
                    <a:pt x="1" y="1491"/>
                    <a:pt x="157" y="3512"/>
                  </a:cubicBezTo>
                  <a:cubicBezTo>
                    <a:pt x="252" y="4716"/>
                    <a:pt x="1423" y="7037"/>
                    <a:pt x="1447" y="7721"/>
                  </a:cubicBezTo>
                  <a:cubicBezTo>
                    <a:pt x="1484" y="8783"/>
                    <a:pt x="1321" y="9636"/>
                    <a:pt x="1290" y="10388"/>
                  </a:cubicBezTo>
                  <a:cubicBezTo>
                    <a:pt x="1243" y="11534"/>
                    <a:pt x="1906" y="12814"/>
                    <a:pt x="4318" y="12814"/>
                  </a:cubicBezTo>
                  <a:lnTo>
                    <a:pt x="4706" y="12814"/>
                  </a:lnTo>
                  <a:cubicBezTo>
                    <a:pt x="7122" y="12814"/>
                    <a:pt x="7782" y="11534"/>
                    <a:pt x="7735" y="10388"/>
                  </a:cubicBezTo>
                  <a:cubicBezTo>
                    <a:pt x="7703" y="9636"/>
                    <a:pt x="7608" y="9037"/>
                    <a:pt x="7608" y="7721"/>
                  </a:cubicBezTo>
                  <a:cubicBezTo>
                    <a:pt x="7608" y="6571"/>
                    <a:pt x="8772" y="4716"/>
                    <a:pt x="8867" y="3512"/>
                  </a:cubicBezTo>
                  <a:cubicBezTo>
                    <a:pt x="9027" y="1491"/>
                    <a:pt x="7122" y="1"/>
                    <a:pt x="4706"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095143" y="3552203"/>
              <a:ext cx="414366" cy="484263"/>
            </a:xfrm>
            <a:custGeom>
              <a:avLst/>
              <a:gdLst/>
              <a:ahLst/>
              <a:cxnLst/>
              <a:rect l="l" t="t" r="r" b="b"/>
              <a:pathLst>
                <a:path w="6438" h="7524" extrusionOk="0">
                  <a:moveTo>
                    <a:pt x="6124" y="7384"/>
                  </a:moveTo>
                  <a:lnTo>
                    <a:pt x="6124" y="7384"/>
                  </a:lnTo>
                  <a:cubicBezTo>
                    <a:pt x="6123" y="7393"/>
                    <a:pt x="6122" y="7402"/>
                    <a:pt x="6121" y="7411"/>
                  </a:cubicBezTo>
                  <a:lnTo>
                    <a:pt x="6138" y="7384"/>
                  </a:lnTo>
                  <a:cubicBezTo>
                    <a:pt x="6134" y="7384"/>
                    <a:pt x="6129" y="7384"/>
                    <a:pt x="6124" y="7384"/>
                  </a:cubicBezTo>
                  <a:close/>
                  <a:moveTo>
                    <a:pt x="5768" y="0"/>
                  </a:moveTo>
                  <a:cubicBezTo>
                    <a:pt x="5220" y="0"/>
                    <a:pt x="4669" y="118"/>
                    <a:pt x="4121" y="191"/>
                  </a:cubicBezTo>
                  <a:cubicBezTo>
                    <a:pt x="3702" y="248"/>
                    <a:pt x="3280" y="276"/>
                    <a:pt x="2858" y="276"/>
                  </a:cubicBezTo>
                  <a:cubicBezTo>
                    <a:pt x="2465" y="276"/>
                    <a:pt x="2072" y="251"/>
                    <a:pt x="1682" y="202"/>
                  </a:cubicBezTo>
                  <a:cubicBezTo>
                    <a:pt x="1329" y="159"/>
                    <a:pt x="976" y="96"/>
                    <a:pt x="623" y="96"/>
                  </a:cubicBezTo>
                  <a:cubicBezTo>
                    <a:pt x="557" y="96"/>
                    <a:pt x="492" y="98"/>
                    <a:pt x="426" y="103"/>
                  </a:cubicBezTo>
                  <a:lnTo>
                    <a:pt x="382" y="86"/>
                  </a:lnTo>
                  <a:cubicBezTo>
                    <a:pt x="75" y="2553"/>
                    <a:pt x="0" y="5047"/>
                    <a:pt x="157" y="7523"/>
                  </a:cubicBezTo>
                  <a:lnTo>
                    <a:pt x="225" y="7449"/>
                  </a:lnTo>
                  <a:cubicBezTo>
                    <a:pt x="1011" y="7435"/>
                    <a:pt x="1800" y="7424"/>
                    <a:pt x="2590" y="7411"/>
                  </a:cubicBezTo>
                  <a:cubicBezTo>
                    <a:pt x="2668" y="7411"/>
                    <a:pt x="2746" y="7411"/>
                    <a:pt x="2825" y="7408"/>
                  </a:cubicBezTo>
                  <a:lnTo>
                    <a:pt x="2845" y="7347"/>
                  </a:lnTo>
                  <a:cubicBezTo>
                    <a:pt x="2746" y="5485"/>
                    <a:pt x="2709" y="3618"/>
                    <a:pt x="2729" y="1753"/>
                  </a:cubicBezTo>
                  <a:cubicBezTo>
                    <a:pt x="2729" y="1682"/>
                    <a:pt x="2736" y="1603"/>
                    <a:pt x="2784" y="1556"/>
                  </a:cubicBezTo>
                  <a:cubicBezTo>
                    <a:pt x="2825" y="1515"/>
                    <a:pt x="2889" y="1504"/>
                    <a:pt x="2943" y="1501"/>
                  </a:cubicBezTo>
                  <a:cubicBezTo>
                    <a:pt x="2995" y="1497"/>
                    <a:pt x="3047" y="1495"/>
                    <a:pt x="3099" y="1495"/>
                  </a:cubicBezTo>
                  <a:cubicBezTo>
                    <a:pt x="3384" y="1495"/>
                    <a:pt x="3667" y="1557"/>
                    <a:pt x="3923" y="1678"/>
                  </a:cubicBezTo>
                  <a:lnTo>
                    <a:pt x="3992" y="1780"/>
                  </a:lnTo>
                  <a:cubicBezTo>
                    <a:pt x="3971" y="2233"/>
                    <a:pt x="3951" y="2685"/>
                    <a:pt x="3927" y="3138"/>
                  </a:cubicBezTo>
                  <a:cubicBezTo>
                    <a:pt x="3859" y="4553"/>
                    <a:pt x="3791" y="5969"/>
                    <a:pt x="3907" y="7377"/>
                  </a:cubicBezTo>
                  <a:cubicBezTo>
                    <a:pt x="4643" y="7380"/>
                    <a:pt x="5383" y="7380"/>
                    <a:pt x="6124" y="7384"/>
                  </a:cubicBezTo>
                  <a:lnTo>
                    <a:pt x="6124" y="7384"/>
                  </a:lnTo>
                  <a:cubicBezTo>
                    <a:pt x="6387" y="4946"/>
                    <a:pt x="6437" y="2486"/>
                    <a:pt x="6275" y="39"/>
                  </a:cubicBezTo>
                  <a:cubicBezTo>
                    <a:pt x="6106" y="11"/>
                    <a:pt x="5937" y="0"/>
                    <a:pt x="5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1089673" y="4002671"/>
              <a:ext cx="199331" cy="56317"/>
            </a:xfrm>
            <a:custGeom>
              <a:avLst/>
              <a:gdLst/>
              <a:ahLst/>
              <a:cxnLst/>
              <a:rect l="l" t="t" r="r" b="b"/>
              <a:pathLst>
                <a:path w="3097" h="875" extrusionOk="0">
                  <a:moveTo>
                    <a:pt x="27" y="1"/>
                  </a:moveTo>
                  <a:cubicBezTo>
                    <a:pt x="11" y="1"/>
                    <a:pt x="0" y="14"/>
                    <a:pt x="0" y="28"/>
                  </a:cubicBezTo>
                  <a:lnTo>
                    <a:pt x="0" y="848"/>
                  </a:lnTo>
                  <a:cubicBezTo>
                    <a:pt x="0" y="861"/>
                    <a:pt x="11" y="875"/>
                    <a:pt x="27" y="875"/>
                  </a:cubicBezTo>
                  <a:lnTo>
                    <a:pt x="3069" y="875"/>
                  </a:lnTo>
                  <a:cubicBezTo>
                    <a:pt x="3086" y="875"/>
                    <a:pt x="3097" y="861"/>
                    <a:pt x="3097" y="848"/>
                  </a:cubicBezTo>
                  <a:lnTo>
                    <a:pt x="3097" y="28"/>
                  </a:lnTo>
                  <a:cubicBezTo>
                    <a:pt x="3097" y="14"/>
                    <a:pt x="3086"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1321825" y="4002671"/>
              <a:ext cx="195147" cy="56317"/>
            </a:xfrm>
            <a:custGeom>
              <a:avLst/>
              <a:gdLst/>
              <a:ahLst/>
              <a:cxnLst/>
              <a:rect l="l" t="t" r="r" b="b"/>
              <a:pathLst>
                <a:path w="3032" h="875" extrusionOk="0">
                  <a:moveTo>
                    <a:pt x="27" y="1"/>
                  </a:moveTo>
                  <a:cubicBezTo>
                    <a:pt x="10" y="1"/>
                    <a:pt x="0" y="14"/>
                    <a:pt x="0" y="28"/>
                  </a:cubicBezTo>
                  <a:lnTo>
                    <a:pt x="0" y="848"/>
                  </a:lnTo>
                  <a:cubicBezTo>
                    <a:pt x="0" y="861"/>
                    <a:pt x="10" y="875"/>
                    <a:pt x="27" y="875"/>
                  </a:cubicBezTo>
                  <a:lnTo>
                    <a:pt x="3004" y="875"/>
                  </a:lnTo>
                  <a:cubicBezTo>
                    <a:pt x="3018" y="875"/>
                    <a:pt x="3031" y="861"/>
                    <a:pt x="3031" y="848"/>
                  </a:cubicBezTo>
                  <a:lnTo>
                    <a:pt x="3031" y="28"/>
                  </a:lnTo>
                  <a:cubicBezTo>
                    <a:pt x="3031" y="14"/>
                    <a:pt x="3018"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1017008" y="2830450"/>
              <a:ext cx="582288" cy="842248"/>
            </a:xfrm>
            <a:custGeom>
              <a:avLst/>
              <a:gdLst/>
              <a:ahLst/>
              <a:cxnLst/>
              <a:rect l="l" t="t" r="r" b="b"/>
              <a:pathLst>
                <a:path w="9047" h="13086" extrusionOk="0">
                  <a:moveTo>
                    <a:pt x="3368" y="1"/>
                  </a:moveTo>
                  <a:cubicBezTo>
                    <a:pt x="2460" y="188"/>
                    <a:pt x="1810" y="504"/>
                    <a:pt x="1150" y="1032"/>
                  </a:cubicBezTo>
                  <a:cubicBezTo>
                    <a:pt x="803" y="1311"/>
                    <a:pt x="551" y="1957"/>
                    <a:pt x="354" y="2359"/>
                  </a:cubicBezTo>
                  <a:cubicBezTo>
                    <a:pt x="0" y="3080"/>
                    <a:pt x="418" y="4353"/>
                    <a:pt x="619" y="5129"/>
                  </a:cubicBezTo>
                  <a:cubicBezTo>
                    <a:pt x="1269" y="7676"/>
                    <a:pt x="721" y="9694"/>
                    <a:pt x="844" y="12321"/>
                  </a:cubicBezTo>
                  <a:cubicBezTo>
                    <a:pt x="854" y="12531"/>
                    <a:pt x="1147" y="12729"/>
                    <a:pt x="1337" y="12814"/>
                  </a:cubicBezTo>
                  <a:cubicBezTo>
                    <a:pt x="1409" y="12848"/>
                    <a:pt x="1745" y="12872"/>
                    <a:pt x="1823" y="12875"/>
                  </a:cubicBezTo>
                  <a:cubicBezTo>
                    <a:pt x="2550" y="12917"/>
                    <a:pt x="3306" y="13086"/>
                    <a:pt x="4040" y="13086"/>
                  </a:cubicBezTo>
                  <a:cubicBezTo>
                    <a:pt x="4217" y="13086"/>
                    <a:pt x="4392" y="13076"/>
                    <a:pt x="4565" y="13052"/>
                  </a:cubicBezTo>
                  <a:cubicBezTo>
                    <a:pt x="5835" y="12882"/>
                    <a:pt x="6165" y="12998"/>
                    <a:pt x="7492" y="12858"/>
                  </a:cubicBezTo>
                  <a:lnTo>
                    <a:pt x="8342" y="12657"/>
                  </a:lnTo>
                  <a:cubicBezTo>
                    <a:pt x="8621" y="12525"/>
                    <a:pt x="8499" y="11191"/>
                    <a:pt x="8482" y="10885"/>
                  </a:cubicBezTo>
                  <a:cubicBezTo>
                    <a:pt x="8353" y="8527"/>
                    <a:pt x="8216" y="6891"/>
                    <a:pt x="8747" y="4590"/>
                  </a:cubicBezTo>
                  <a:cubicBezTo>
                    <a:pt x="8877" y="4043"/>
                    <a:pt x="9047" y="3482"/>
                    <a:pt x="8962" y="2927"/>
                  </a:cubicBezTo>
                  <a:cubicBezTo>
                    <a:pt x="8901" y="2529"/>
                    <a:pt x="8709" y="2164"/>
                    <a:pt x="8492" y="1828"/>
                  </a:cubicBezTo>
                  <a:cubicBezTo>
                    <a:pt x="7904" y="916"/>
                    <a:pt x="7005" y="113"/>
                    <a:pt x="5923" y="1"/>
                  </a:cubicBezTo>
                  <a:lnTo>
                    <a:pt x="5889" y="62"/>
                  </a:lnTo>
                  <a:cubicBezTo>
                    <a:pt x="5892" y="344"/>
                    <a:pt x="5705" y="613"/>
                    <a:pt x="5447" y="712"/>
                  </a:cubicBezTo>
                  <a:cubicBezTo>
                    <a:pt x="5358" y="746"/>
                    <a:pt x="5267" y="760"/>
                    <a:pt x="5175" y="770"/>
                  </a:cubicBezTo>
                  <a:cubicBezTo>
                    <a:pt x="5113" y="775"/>
                    <a:pt x="5052" y="778"/>
                    <a:pt x="4990" y="778"/>
                  </a:cubicBezTo>
                  <a:cubicBezTo>
                    <a:pt x="4629" y="778"/>
                    <a:pt x="4267" y="684"/>
                    <a:pt x="3953" y="501"/>
                  </a:cubicBezTo>
                  <a:cubicBezTo>
                    <a:pt x="3753" y="385"/>
                    <a:pt x="3562" y="222"/>
                    <a:pt x="3484" y="5"/>
                  </a:cubicBezTo>
                  <a:lnTo>
                    <a:pt x="3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1132795" y="2916115"/>
              <a:ext cx="565682" cy="489026"/>
            </a:xfrm>
            <a:custGeom>
              <a:avLst/>
              <a:gdLst/>
              <a:ahLst/>
              <a:cxnLst/>
              <a:rect l="l" t="t" r="r" b="b"/>
              <a:pathLst>
                <a:path w="8789" h="7598" extrusionOk="0">
                  <a:moveTo>
                    <a:pt x="6031" y="1"/>
                  </a:moveTo>
                  <a:cubicBezTo>
                    <a:pt x="5885" y="1"/>
                    <a:pt x="5737" y="45"/>
                    <a:pt x="5608" y="136"/>
                  </a:cubicBezTo>
                  <a:cubicBezTo>
                    <a:pt x="5274" y="371"/>
                    <a:pt x="5196" y="830"/>
                    <a:pt x="5431" y="1160"/>
                  </a:cubicBezTo>
                  <a:cubicBezTo>
                    <a:pt x="6394" y="2528"/>
                    <a:pt x="7540" y="4920"/>
                    <a:pt x="6935" y="5720"/>
                  </a:cubicBezTo>
                  <a:cubicBezTo>
                    <a:pt x="6830" y="5856"/>
                    <a:pt x="6509" y="6119"/>
                    <a:pt x="5594" y="6119"/>
                  </a:cubicBezTo>
                  <a:cubicBezTo>
                    <a:pt x="4728" y="6119"/>
                    <a:pt x="3330" y="5884"/>
                    <a:pt x="1079" y="5084"/>
                  </a:cubicBezTo>
                  <a:cubicBezTo>
                    <a:pt x="998" y="5055"/>
                    <a:pt x="914" y="5041"/>
                    <a:pt x="832" y="5041"/>
                  </a:cubicBezTo>
                  <a:cubicBezTo>
                    <a:pt x="528" y="5041"/>
                    <a:pt x="244" y="5229"/>
                    <a:pt x="137" y="5529"/>
                  </a:cubicBezTo>
                  <a:cubicBezTo>
                    <a:pt x="1" y="5913"/>
                    <a:pt x="202" y="6335"/>
                    <a:pt x="586" y="6472"/>
                  </a:cubicBezTo>
                  <a:cubicBezTo>
                    <a:pt x="2702" y="7223"/>
                    <a:pt x="4363" y="7598"/>
                    <a:pt x="5615" y="7598"/>
                  </a:cubicBezTo>
                  <a:cubicBezTo>
                    <a:pt x="6792" y="7598"/>
                    <a:pt x="7609" y="7268"/>
                    <a:pt x="8108" y="6607"/>
                  </a:cubicBezTo>
                  <a:cubicBezTo>
                    <a:pt x="8789" y="5712"/>
                    <a:pt x="8718" y="4345"/>
                    <a:pt x="7904" y="2545"/>
                  </a:cubicBezTo>
                  <a:cubicBezTo>
                    <a:pt x="7356" y="1337"/>
                    <a:pt x="6662" y="354"/>
                    <a:pt x="6632" y="310"/>
                  </a:cubicBezTo>
                  <a:cubicBezTo>
                    <a:pt x="6488" y="109"/>
                    <a:pt x="6262" y="1"/>
                    <a:pt x="6031"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897875" y="2916051"/>
              <a:ext cx="646457" cy="508335"/>
            </a:xfrm>
            <a:custGeom>
              <a:avLst/>
              <a:gdLst/>
              <a:ahLst/>
              <a:cxnLst/>
              <a:rect l="l" t="t" r="r" b="b"/>
              <a:pathLst>
                <a:path w="10044" h="7898" extrusionOk="0">
                  <a:moveTo>
                    <a:pt x="3125" y="1"/>
                  </a:moveTo>
                  <a:cubicBezTo>
                    <a:pt x="3000" y="1"/>
                    <a:pt x="2874" y="33"/>
                    <a:pt x="2759" y="100"/>
                  </a:cubicBezTo>
                  <a:cubicBezTo>
                    <a:pt x="2120" y="464"/>
                    <a:pt x="1358" y="1737"/>
                    <a:pt x="919" y="2761"/>
                  </a:cubicBezTo>
                  <a:cubicBezTo>
                    <a:pt x="443" y="3880"/>
                    <a:pt x="0" y="5465"/>
                    <a:pt x="623" y="6636"/>
                  </a:cubicBezTo>
                  <a:cubicBezTo>
                    <a:pt x="936" y="7228"/>
                    <a:pt x="1623" y="7898"/>
                    <a:pt x="3130" y="7898"/>
                  </a:cubicBezTo>
                  <a:cubicBezTo>
                    <a:pt x="3280" y="7898"/>
                    <a:pt x="3433" y="7894"/>
                    <a:pt x="3596" y="7881"/>
                  </a:cubicBezTo>
                  <a:cubicBezTo>
                    <a:pt x="5049" y="7759"/>
                    <a:pt x="7043" y="7085"/>
                    <a:pt x="9527" y="5877"/>
                  </a:cubicBezTo>
                  <a:cubicBezTo>
                    <a:pt x="9894" y="5697"/>
                    <a:pt x="10044" y="5258"/>
                    <a:pt x="9866" y="4890"/>
                  </a:cubicBezTo>
                  <a:cubicBezTo>
                    <a:pt x="9740" y="4629"/>
                    <a:pt x="9476" y="4476"/>
                    <a:pt x="9201" y="4476"/>
                  </a:cubicBezTo>
                  <a:cubicBezTo>
                    <a:pt x="9093" y="4476"/>
                    <a:pt x="8984" y="4500"/>
                    <a:pt x="8880" y="4550"/>
                  </a:cubicBezTo>
                  <a:cubicBezTo>
                    <a:pt x="6070" y="5920"/>
                    <a:pt x="4218" y="6422"/>
                    <a:pt x="3124" y="6422"/>
                  </a:cubicBezTo>
                  <a:cubicBezTo>
                    <a:pt x="2479" y="6422"/>
                    <a:pt x="2098" y="6248"/>
                    <a:pt x="1939" y="5975"/>
                  </a:cubicBezTo>
                  <a:cubicBezTo>
                    <a:pt x="1272" y="4829"/>
                    <a:pt x="2902" y="1784"/>
                    <a:pt x="3497" y="1373"/>
                  </a:cubicBezTo>
                  <a:cubicBezTo>
                    <a:pt x="3844" y="1168"/>
                    <a:pt x="3967" y="723"/>
                    <a:pt x="3763" y="372"/>
                  </a:cubicBezTo>
                  <a:cubicBezTo>
                    <a:pt x="3628" y="134"/>
                    <a:pt x="3380" y="1"/>
                    <a:pt x="3125"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914738" y="2883548"/>
              <a:ext cx="244449" cy="323872"/>
            </a:xfrm>
            <a:custGeom>
              <a:avLst/>
              <a:gdLst/>
              <a:ahLst/>
              <a:cxnLst/>
              <a:rect l="l" t="t" r="r" b="b"/>
              <a:pathLst>
                <a:path w="3798" h="5032" extrusionOk="0">
                  <a:moveTo>
                    <a:pt x="3104" y="0"/>
                  </a:moveTo>
                  <a:cubicBezTo>
                    <a:pt x="2961" y="0"/>
                    <a:pt x="2833" y="150"/>
                    <a:pt x="2589" y="302"/>
                  </a:cubicBezTo>
                  <a:cubicBezTo>
                    <a:pt x="2246" y="516"/>
                    <a:pt x="1494" y="1187"/>
                    <a:pt x="1263" y="1520"/>
                  </a:cubicBezTo>
                  <a:cubicBezTo>
                    <a:pt x="660" y="2385"/>
                    <a:pt x="381" y="2840"/>
                    <a:pt x="0" y="3885"/>
                  </a:cubicBezTo>
                  <a:lnTo>
                    <a:pt x="0" y="4184"/>
                  </a:lnTo>
                  <a:cubicBezTo>
                    <a:pt x="657" y="4456"/>
                    <a:pt x="1214" y="4687"/>
                    <a:pt x="1837" y="5031"/>
                  </a:cubicBezTo>
                  <a:cubicBezTo>
                    <a:pt x="2695" y="4010"/>
                    <a:pt x="3337" y="2806"/>
                    <a:pt x="3715" y="1527"/>
                  </a:cubicBezTo>
                  <a:cubicBezTo>
                    <a:pt x="3760" y="1380"/>
                    <a:pt x="3797" y="1231"/>
                    <a:pt x="3794" y="1078"/>
                  </a:cubicBezTo>
                  <a:cubicBezTo>
                    <a:pt x="3786" y="673"/>
                    <a:pt x="3610" y="346"/>
                    <a:pt x="3297" y="88"/>
                  </a:cubicBezTo>
                  <a:cubicBezTo>
                    <a:pt x="3224" y="26"/>
                    <a:pt x="316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1446429" y="2881810"/>
              <a:ext cx="246380" cy="328442"/>
            </a:xfrm>
            <a:custGeom>
              <a:avLst/>
              <a:gdLst/>
              <a:ahLst/>
              <a:cxnLst/>
              <a:rect l="l" t="t" r="r" b="b"/>
              <a:pathLst>
                <a:path w="3828" h="5103" extrusionOk="0">
                  <a:moveTo>
                    <a:pt x="796" y="0"/>
                  </a:moveTo>
                  <a:cubicBezTo>
                    <a:pt x="519" y="0"/>
                    <a:pt x="282" y="368"/>
                    <a:pt x="159" y="642"/>
                  </a:cubicBezTo>
                  <a:cubicBezTo>
                    <a:pt x="24" y="948"/>
                    <a:pt x="0" y="1295"/>
                    <a:pt x="3" y="1629"/>
                  </a:cubicBezTo>
                  <a:cubicBezTo>
                    <a:pt x="10" y="1928"/>
                    <a:pt x="34" y="2228"/>
                    <a:pt x="119" y="2514"/>
                  </a:cubicBezTo>
                  <a:cubicBezTo>
                    <a:pt x="368" y="3357"/>
                    <a:pt x="1089" y="3970"/>
                    <a:pt x="1480" y="4755"/>
                  </a:cubicBezTo>
                  <a:lnTo>
                    <a:pt x="1629" y="5102"/>
                  </a:lnTo>
                  <a:cubicBezTo>
                    <a:pt x="2287" y="4687"/>
                    <a:pt x="3157" y="4657"/>
                    <a:pt x="3746" y="4143"/>
                  </a:cubicBezTo>
                  <a:cubicBezTo>
                    <a:pt x="3780" y="4112"/>
                    <a:pt x="3818" y="4075"/>
                    <a:pt x="3824" y="4028"/>
                  </a:cubicBezTo>
                  <a:cubicBezTo>
                    <a:pt x="3827" y="3987"/>
                    <a:pt x="3813" y="3949"/>
                    <a:pt x="3797" y="3915"/>
                  </a:cubicBezTo>
                  <a:cubicBezTo>
                    <a:pt x="3617" y="3524"/>
                    <a:pt x="3439" y="3133"/>
                    <a:pt x="3259" y="2738"/>
                  </a:cubicBezTo>
                  <a:cubicBezTo>
                    <a:pt x="2940" y="2034"/>
                    <a:pt x="2718" y="1758"/>
                    <a:pt x="2246" y="1142"/>
                  </a:cubicBezTo>
                  <a:cubicBezTo>
                    <a:pt x="1939" y="747"/>
                    <a:pt x="1388" y="169"/>
                    <a:pt x="894" y="16"/>
                  </a:cubicBezTo>
                  <a:cubicBezTo>
                    <a:pt x="861" y="5"/>
                    <a:pt x="828" y="0"/>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1454284" y="2516943"/>
              <a:ext cx="134518" cy="125957"/>
            </a:xfrm>
            <a:custGeom>
              <a:avLst/>
              <a:gdLst/>
              <a:ahLst/>
              <a:cxnLst/>
              <a:rect l="l" t="t" r="r" b="b"/>
              <a:pathLst>
                <a:path w="2090" h="1957" extrusionOk="0">
                  <a:moveTo>
                    <a:pt x="1045" y="0"/>
                  </a:moveTo>
                  <a:cubicBezTo>
                    <a:pt x="564" y="0"/>
                    <a:pt x="144" y="352"/>
                    <a:pt x="75" y="840"/>
                  </a:cubicBezTo>
                  <a:cubicBezTo>
                    <a:pt x="1" y="1378"/>
                    <a:pt x="375" y="1871"/>
                    <a:pt x="909" y="1946"/>
                  </a:cubicBezTo>
                  <a:cubicBezTo>
                    <a:pt x="956" y="1953"/>
                    <a:pt x="1004" y="1956"/>
                    <a:pt x="1050" y="1956"/>
                  </a:cubicBezTo>
                  <a:cubicBezTo>
                    <a:pt x="1528" y="1956"/>
                    <a:pt x="1947" y="1603"/>
                    <a:pt x="2014" y="1115"/>
                  </a:cubicBezTo>
                  <a:cubicBezTo>
                    <a:pt x="2089" y="581"/>
                    <a:pt x="1719" y="85"/>
                    <a:pt x="1181" y="10"/>
                  </a:cubicBezTo>
                  <a:cubicBezTo>
                    <a:pt x="1136" y="3"/>
                    <a:pt x="1090" y="0"/>
                    <a:pt x="104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1034968" y="2515785"/>
              <a:ext cx="134518" cy="126022"/>
            </a:xfrm>
            <a:custGeom>
              <a:avLst/>
              <a:gdLst/>
              <a:ahLst/>
              <a:cxnLst/>
              <a:rect l="l" t="t" r="r" b="b"/>
              <a:pathLst>
                <a:path w="2090" h="1958" extrusionOk="0">
                  <a:moveTo>
                    <a:pt x="1041" y="0"/>
                  </a:moveTo>
                  <a:cubicBezTo>
                    <a:pt x="563" y="0"/>
                    <a:pt x="144" y="354"/>
                    <a:pt x="76" y="841"/>
                  </a:cubicBezTo>
                  <a:cubicBezTo>
                    <a:pt x="1" y="1378"/>
                    <a:pt x="372" y="1872"/>
                    <a:pt x="909" y="1947"/>
                  </a:cubicBezTo>
                  <a:cubicBezTo>
                    <a:pt x="957" y="1954"/>
                    <a:pt x="1004" y="1957"/>
                    <a:pt x="1051" y="1957"/>
                  </a:cubicBezTo>
                  <a:cubicBezTo>
                    <a:pt x="1529" y="1957"/>
                    <a:pt x="1947" y="1603"/>
                    <a:pt x="2015" y="1117"/>
                  </a:cubicBezTo>
                  <a:cubicBezTo>
                    <a:pt x="2090" y="579"/>
                    <a:pt x="1716" y="86"/>
                    <a:pt x="1182" y="11"/>
                  </a:cubicBezTo>
                  <a:cubicBezTo>
                    <a:pt x="1134" y="4"/>
                    <a:pt x="1088" y="0"/>
                    <a:pt x="1041"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flipH="1">
              <a:off x="1087032" y="2115004"/>
              <a:ext cx="456845" cy="613954"/>
            </a:xfrm>
            <a:custGeom>
              <a:avLst/>
              <a:gdLst/>
              <a:ahLst/>
              <a:cxnLst/>
              <a:rect l="l" t="t" r="r" b="b"/>
              <a:pathLst>
                <a:path w="7098" h="9539" extrusionOk="0">
                  <a:moveTo>
                    <a:pt x="3514" y="1"/>
                  </a:moveTo>
                  <a:cubicBezTo>
                    <a:pt x="3489" y="1"/>
                    <a:pt x="3464" y="1"/>
                    <a:pt x="3439" y="2"/>
                  </a:cubicBezTo>
                  <a:cubicBezTo>
                    <a:pt x="1528" y="46"/>
                    <a:pt x="0" y="1645"/>
                    <a:pt x="44" y="3557"/>
                  </a:cubicBezTo>
                  <a:lnTo>
                    <a:pt x="102" y="6140"/>
                  </a:lnTo>
                  <a:cubicBezTo>
                    <a:pt x="146" y="8026"/>
                    <a:pt x="1703" y="9539"/>
                    <a:pt x="3582" y="9539"/>
                  </a:cubicBezTo>
                  <a:cubicBezTo>
                    <a:pt x="3607" y="9539"/>
                    <a:pt x="3632" y="9539"/>
                    <a:pt x="3657" y="9538"/>
                  </a:cubicBezTo>
                  <a:cubicBezTo>
                    <a:pt x="5570" y="9494"/>
                    <a:pt x="7097" y="7895"/>
                    <a:pt x="7053" y="5983"/>
                  </a:cubicBezTo>
                  <a:lnTo>
                    <a:pt x="6995" y="3400"/>
                  </a:lnTo>
                  <a:cubicBezTo>
                    <a:pt x="6951" y="1514"/>
                    <a:pt x="5393" y="1"/>
                    <a:pt x="3514"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1072878" y="2563734"/>
              <a:ext cx="40291" cy="56446"/>
            </a:xfrm>
            <a:custGeom>
              <a:avLst/>
              <a:gdLst/>
              <a:ahLst/>
              <a:cxnLst/>
              <a:rect l="l" t="t" r="r" b="b"/>
              <a:pathLst>
                <a:path w="626" h="877" extrusionOk="0">
                  <a:moveTo>
                    <a:pt x="613" y="1"/>
                  </a:moveTo>
                  <a:cubicBezTo>
                    <a:pt x="238" y="69"/>
                    <a:pt x="0" y="474"/>
                    <a:pt x="68" y="838"/>
                  </a:cubicBezTo>
                  <a:cubicBezTo>
                    <a:pt x="74" y="865"/>
                    <a:pt x="93" y="877"/>
                    <a:pt x="114" y="877"/>
                  </a:cubicBezTo>
                  <a:cubicBezTo>
                    <a:pt x="142" y="877"/>
                    <a:pt x="173" y="855"/>
                    <a:pt x="177" y="824"/>
                  </a:cubicBezTo>
                  <a:cubicBezTo>
                    <a:pt x="214" y="495"/>
                    <a:pt x="374" y="232"/>
                    <a:pt x="619" y="14"/>
                  </a:cubicBezTo>
                  <a:cubicBezTo>
                    <a:pt x="626" y="8"/>
                    <a:pt x="619" y="1"/>
                    <a:pt x="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1421203" y="2483797"/>
              <a:ext cx="47628" cy="48980"/>
            </a:xfrm>
            <a:custGeom>
              <a:avLst/>
              <a:gdLst/>
              <a:ahLst/>
              <a:cxnLst/>
              <a:rect l="l" t="t" r="r" b="b"/>
              <a:pathLst>
                <a:path w="740" h="761" extrusionOk="0">
                  <a:moveTo>
                    <a:pt x="370" y="1"/>
                  </a:moveTo>
                  <a:cubicBezTo>
                    <a:pt x="364" y="1"/>
                    <a:pt x="357" y="1"/>
                    <a:pt x="351" y="1"/>
                  </a:cubicBezTo>
                  <a:cubicBezTo>
                    <a:pt x="154" y="11"/>
                    <a:pt x="1" y="188"/>
                    <a:pt x="11" y="396"/>
                  </a:cubicBezTo>
                  <a:cubicBezTo>
                    <a:pt x="21" y="600"/>
                    <a:pt x="178" y="760"/>
                    <a:pt x="372" y="760"/>
                  </a:cubicBezTo>
                  <a:cubicBezTo>
                    <a:pt x="377" y="760"/>
                    <a:pt x="383" y="760"/>
                    <a:pt x="389" y="760"/>
                  </a:cubicBezTo>
                  <a:cubicBezTo>
                    <a:pt x="586" y="749"/>
                    <a:pt x="739" y="573"/>
                    <a:pt x="729" y="365"/>
                  </a:cubicBezTo>
                  <a:cubicBezTo>
                    <a:pt x="719" y="161"/>
                    <a:pt x="56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1234683" y="2483153"/>
              <a:ext cx="47757" cy="48915"/>
            </a:xfrm>
            <a:custGeom>
              <a:avLst/>
              <a:gdLst/>
              <a:ahLst/>
              <a:cxnLst/>
              <a:rect l="l" t="t" r="r" b="b"/>
              <a:pathLst>
                <a:path w="742" h="760" extrusionOk="0">
                  <a:moveTo>
                    <a:pt x="371" y="0"/>
                  </a:moveTo>
                  <a:cubicBezTo>
                    <a:pt x="365" y="0"/>
                    <a:pt x="360" y="0"/>
                    <a:pt x="354" y="1"/>
                  </a:cubicBezTo>
                  <a:cubicBezTo>
                    <a:pt x="157" y="11"/>
                    <a:pt x="0" y="188"/>
                    <a:pt x="10" y="395"/>
                  </a:cubicBezTo>
                  <a:cubicBezTo>
                    <a:pt x="20" y="600"/>
                    <a:pt x="180" y="760"/>
                    <a:pt x="370" y="760"/>
                  </a:cubicBezTo>
                  <a:cubicBezTo>
                    <a:pt x="376" y="760"/>
                    <a:pt x="382" y="760"/>
                    <a:pt x="388" y="759"/>
                  </a:cubicBezTo>
                  <a:cubicBezTo>
                    <a:pt x="586" y="750"/>
                    <a:pt x="742" y="572"/>
                    <a:pt x="732" y="365"/>
                  </a:cubicBezTo>
                  <a:cubicBezTo>
                    <a:pt x="722" y="160"/>
                    <a:pt x="561"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rot="-10340898" flipH="1">
              <a:off x="1311080" y="2573259"/>
              <a:ext cx="40356" cy="33469"/>
            </a:xfrm>
            <a:custGeom>
              <a:avLst/>
              <a:gdLst/>
              <a:ahLst/>
              <a:cxnLst/>
              <a:rect l="l" t="t" r="r" b="b"/>
              <a:pathLst>
                <a:path w="627" h="520" extrusionOk="0">
                  <a:moveTo>
                    <a:pt x="499" y="1"/>
                  </a:moveTo>
                  <a:cubicBezTo>
                    <a:pt x="167" y="1"/>
                    <a:pt x="62" y="173"/>
                    <a:pt x="8" y="445"/>
                  </a:cubicBezTo>
                  <a:cubicBezTo>
                    <a:pt x="0" y="479"/>
                    <a:pt x="21" y="510"/>
                    <a:pt x="55" y="516"/>
                  </a:cubicBezTo>
                  <a:cubicBezTo>
                    <a:pt x="58" y="516"/>
                    <a:pt x="61" y="520"/>
                    <a:pt x="69" y="520"/>
                  </a:cubicBezTo>
                  <a:cubicBezTo>
                    <a:pt x="96" y="520"/>
                    <a:pt x="119" y="499"/>
                    <a:pt x="127" y="469"/>
                  </a:cubicBezTo>
                  <a:cubicBezTo>
                    <a:pt x="174" y="234"/>
                    <a:pt x="242" y="124"/>
                    <a:pt x="500" y="124"/>
                  </a:cubicBezTo>
                  <a:cubicBezTo>
                    <a:pt x="518" y="124"/>
                    <a:pt x="538" y="124"/>
                    <a:pt x="559" y="125"/>
                  </a:cubicBezTo>
                  <a:cubicBezTo>
                    <a:pt x="561" y="125"/>
                    <a:pt x="562" y="126"/>
                    <a:pt x="564" y="126"/>
                  </a:cubicBezTo>
                  <a:cubicBezTo>
                    <a:pt x="595" y="126"/>
                    <a:pt x="620" y="100"/>
                    <a:pt x="623" y="67"/>
                  </a:cubicBezTo>
                  <a:cubicBezTo>
                    <a:pt x="627" y="33"/>
                    <a:pt x="600" y="6"/>
                    <a:pt x="565" y="3"/>
                  </a:cubicBezTo>
                  <a:cubicBezTo>
                    <a:pt x="542" y="1"/>
                    <a:pt x="520"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1223934" y="2412935"/>
              <a:ext cx="66615" cy="20145"/>
            </a:xfrm>
            <a:custGeom>
              <a:avLst/>
              <a:gdLst/>
              <a:ahLst/>
              <a:cxnLst/>
              <a:rect l="l" t="t" r="r" b="b"/>
              <a:pathLst>
                <a:path w="1035" h="313" extrusionOk="0">
                  <a:moveTo>
                    <a:pt x="500" y="0"/>
                  </a:moveTo>
                  <a:cubicBezTo>
                    <a:pt x="242" y="0"/>
                    <a:pt x="48" y="156"/>
                    <a:pt x="41" y="163"/>
                  </a:cubicBezTo>
                  <a:cubicBezTo>
                    <a:pt x="4" y="194"/>
                    <a:pt x="1" y="245"/>
                    <a:pt x="28" y="282"/>
                  </a:cubicBezTo>
                  <a:cubicBezTo>
                    <a:pt x="45" y="301"/>
                    <a:pt x="68" y="310"/>
                    <a:pt x="91" y="310"/>
                  </a:cubicBezTo>
                  <a:cubicBezTo>
                    <a:pt x="110" y="310"/>
                    <a:pt x="128" y="304"/>
                    <a:pt x="144" y="292"/>
                  </a:cubicBezTo>
                  <a:cubicBezTo>
                    <a:pt x="147" y="289"/>
                    <a:pt x="299" y="163"/>
                    <a:pt x="504" y="163"/>
                  </a:cubicBezTo>
                  <a:cubicBezTo>
                    <a:pt x="704" y="163"/>
                    <a:pt x="888" y="296"/>
                    <a:pt x="891" y="296"/>
                  </a:cubicBezTo>
                  <a:cubicBezTo>
                    <a:pt x="905" y="306"/>
                    <a:pt x="923" y="313"/>
                    <a:pt x="940" y="313"/>
                  </a:cubicBezTo>
                  <a:cubicBezTo>
                    <a:pt x="967" y="313"/>
                    <a:pt x="990" y="299"/>
                    <a:pt x="1007" y="278"/>
                  </a:cubicBezTo>
                  <a:cubicBezTo>
                    <a:pt x="1034" y="241"/>
                    <a:pt x="1025" y="190"/>
                    <a:pt x="990" y="163"/>
                  </a:cubicBezTo>
                  <a:cubicBezTo>
                    <a:pt x="980" y="156"/>
                    <a:pt x="759"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1415475" y="2427287"/>
              <a:ext cx="66680" cy="28770"/>
            </a:xfrm>
            <a:custGeom>
              <a:avLst/>
              <a:gdLst/>
              <a:ahLst/>
              <a:cxnLst/>
              <a:rect l="l" t="t" r="r" b="b"/>
              <a:pathLst>
                <a:path w="1036" h="447" extrusionOk="0">
                  <a:moveTo>
                    <a:pt x="483" y="0"/>
                  </a:moveTo>
                  <a:cubicBezTo>
                    <a:pt x="280" y="0"/>
                    <a:pt x="75" y="81"/>
                    <a:pt x="65" y="87"/>
                  </a:cubicBezTo>
                  <a:cubicBezTo>
                    <a:pt x="21" y="104"/>
                    <a:pt x="0" y="154"/>
                    <a:pt x="18" y="195"/>
                  </a:cubicBezTo>
                  <a:cubicBezTo>
                    <a:pt x="31" y="226"/>
                    <a:pt x="63" y="245"/>
                    <a:pt x="96" y="245"/>
                  </a:cubicBezTo>
                  <a:cubicBezTo>
                    <a:pt x="106" y="245"/>
                    <a:pt x="116" y="243"/>
                    <a:pt x="126" y="239"/>
                  </a:cubicBezTo>
                  <a:cubicBezTo>
                    <a:pt x="191" y="215"/>
                    <a:pt x="348" y="166"/>
                    <a:pt x="485" y="166"/>
                  </a:cubicBezTo>
                  <a:cubicBezTo>
                    <a:pt x="535" y="166"/>
                    <a:pt x="583" y="172"/>
                    <a:pt x="623" y="189"/>
                  </a:cubicBezTo>
                  <a:cubicBezTo>
                    <a:pt x="817" y="270"/>
                    <a:pt x="861" y="382"/>
                    <a:pt x="861" y="389"/>
                  </a:cubicBezTo>
                  <a:cubicBezTo>
                    <a:pt x="875" y="423"/>
                    <a:pt x="905" y="447"/>
                    <a:pt x="940" y="447"/>
                  </a:cubicBezTo>
                  <a:cubicBezTo>
                    <a:pt x="949" y="447"/>
                    <a:pt x="957" y="443"/>
                    <a:pt x="963" y="443"/>
                  </a:cubicBezTo>
                  <a:cubicBezTo>
                    <a:pt x="1007" y="430"/>
                    <a:pt x="1035" y="382"/>
                    <a:pt x="1021" y="341"/>
                  </a:cubicBezTo>
                  <a:cubicBezTo>
                    <a:pt x="1015" y="321"/>
                    <a:pt x="957" y="148"/>
                    <a:pt x="684" y="35"/>
                  </a:cubicBezTo>
                  <a:cubicBezTo>
                    <a:pt x="622" y="10"/>
                    <a:pt x="553"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1349376" y="2424713"/>
              <a:ext cx="25938" cy="123769"/>
            </a:xfrm>
            <a:custGeom>
              <a:avLst/>
              <a:gdLst/>
              <a:ahLst/>
              <a:cxnLst/>
              <a:rect l="l" t="t" r="r" b="b"/>
              <a:pathLst>
                <a:path w="403" h="1923" extrusionOk="0">
                  <a:moveTo>
                    <a:pt x="275" y="0"/>
                  </a:moveTo>
                  <a:cubicBezTo>
                    <a:pt x="234" y="0"/>
                    <a:pt x="198" y="30"/>
                    <a:pt x="195" y="72"/>
                  </a:cubicBezTo>
                  <a:cubicBezTo>
                    <a:pt x="181" y="232"/>
                    <a:pt x="161" y="395"/>
                    <a:pt x="140" y="552"/>
                  </a:cubicBezTo>
                  <a:cubicBezTo>
                    <a:pt x="69" y="1099"/>
                    <a:pt x="1" y="1617"/>
                    <a:pt x="253" y="1895"/>
                  </a:cubicBezTo>
                  <a:cubicBezTo>
                    <a:pt x="269" y="1912"/>
                    <a:pt x="290" y="1923"/>
                    <a:pt x="310" y="1923"/>
                  </a:cubicBezTo>
                  <a:cubicBezTo>
                    <a:pt x="330" y="1923"/>
                    <a:pt x="351" y="1916"/>
                    <a:pt x="365" y="1903"/>
                  </a:cubicBezTo>
                  <a:cubicBezTo>
                    <a:pt x="399" y="1871"/>
                    <a:pt x="402" y="1821"/>
                    <a:pt x="371" y="1790"/>
                  </a:cubicBezTo>
                  <a:cubicBezTo>
                    <a:pt x="167" y="1562"/>
                    <a:pt x="232" y="1083"/>
                    <a:pt x="300" y="576"/>
                  </a:cubicBezTo>
                  <a:cubicBezTo>
                    <a:pt x="321" y="412"/>
                    <a:pt x="341" y="249"/>
                    <a:pt x="355" y="86"/>
                  </a:cubicBezTo>
                  <a:cubicBezTo>
                    <a:pt x="358" y="42"/>
                    <a:pt x="327" y="4"/>
                    <a:pt x="283" y="1"/>
                  </a:cubicBezTo>
                  <a:cubicBezTo>
                    <a:pt x="280" y="1"/>
                    <a:pt x="278" y="0"/>
                    <a:pt x="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flipH="1">
              <a:off x="1064698" y="2036225"/>
              <a:ext cx="494948" cy="486001"/>
            </a:xfrm>
            <a:custGeom>
              <a:avLst/>
              <a:gdLst/>
              <a:ahLst/>
              <a:cxnLst/>
              <a:rect l="l" t="t" r="r" b="b"/>
              <a:pathLst>
                <a:path w="7690" h="7551" extrusionOk="0">
                  <a:moveTo>
                    <a:pt x="3510" y="1"/>
                  </a:moveTo>
                  <a:cubicBezTo>
                    <a:pt x="3282" y="1"/>
                    <a:pt x="3081" y="139"/>
                    <a:pt x="2909" y="280"/>
                  </a:cubicBezTo>
                  <a:cubicBezTo>
                    <a:pt x="2647" y="501"/>
                    <a:pt x="2415" y="759"/>
                    <a:pt x="2228" y="1042"/>
                  </a:cubicBezTo>
                  <a:lnTo>
                    <a:pt x="2153" y="1025"/>
                  </a:lnTo>
                  <a:cubicBezTo>
                    <a:pt x="2132" y="833"/>
                    <a:pt x="1914" y="703"/>
                    <a:pt x="1702" y="703"/>
                  </a:cubicBezTo>
                  <a:cubicBezTo>
                    <a:pt x="1678" y="703"/>
                    <a:pt x="1654" y="705"/>
                    <a:pt x="1630" y="709"/>
                  </a:cubicBezTo>
                  <a:cubicBezTo>
                    <a:pt x="1402" y="742"/>
                    <a:pt x="1214" y="896"/>
                    <a:pt x="1062" y="1059"/>
                  </a:cubicBezTo>
                  <a:cubicBezTo>
                    <a:pt x="333" y="1841"/>
                    <a:pt x="143" y="2934"/>
                    <a:pt x="78" y="3971"/>
                  </a:cubicBezTo>
                  <a:cubicBezTo>
                    <a:pt x="0" y="5165"/>
                    <a:pt x="55" y="6367"/>
                    <a:pt x="234" y="7551"/>
                  </a:cubicBezTo>
                  <a:lnTo>
                    <a:pt x="364" y="7482"/>
                  </a:lnTo>
                  <a:cubicBezTo>
                    <a:pt x="394" y="6656"/>
                    <a:pt x="490" y="5829"/>
                    <a:pt x="653" y="5012"/>
                  </a:cubicBezTo>
                  <a:cubicBezTo>
                    <a:pt x="708" y="4747"/>
                    <a:pt x="769" y="4478"/>
                    <a:pt x="922" y="4250"/>
                  </a:cubicBezTo>
                  <a:cubicBezTo>
                    <a:pt x="946" y="4216"/>
                    <a:pt x="973" y="4186"/>
                    <a:pt x="1010" y="4165"/>
                  </a:cubicBezTo>
                  <a:cubicBezTo>
                    <a:pt x="1029" y="4158"/>
                    <a:pt x="1049" y="4155"/>
                    <a:pt x="1069" y="4155"/>
                  </a:cubicBezTo>
                  <a:cubicBezTo>
                    <a:pt x="1115" y="4155"/>
                    <a:pt x="1162" y="4170"/>
                    <a:pt x="1204" y="4189"/>
                  </a:cubicBezTo>
                  <a:cubicBezTo>
                    <a:pt x="1327" y="4244"/>
                    <a:pt x="1374" y="4376"/>
                    <a:pt x="1470" y="4471"/>
                  </a:cubicBezTo>
                  <a:lnTo>
                    <a:pt x="1548" y="4478"/>
                  </a:lnTo>
                  <a:cubicBezTo>
                    <a:pt x="1698" y="4349"/>
                    <a:pt x="1837" y="4213"/>
                    <a:pt x="1970" y="4070"/>
                  </a:cubicBezTo>
                  <a:cubicBezTo>
                    <a:pt x="1997" y="4039"/>
                    <a:pt x="2024" y="4008"/>
                    <a:pt x="2065" y="4002"/>
                  </a:cubicBezTo>
                  <a:cubicBezTo>
                    <a:pt x="2071" y="4001"/>
                    <a:pt x="2078" y="4001"/>
                    <a:pt x="2084" y="4001"/>
                  </a:cubicBezTo>
                  <a:cubicBezTo>
                    <a:pt x="2102" y="4001"/>
                    <a:pt x="2119" y="4004"/>
                    <a:pt x="2137" y="4008"/>
                  </a:cubicBezTo>
                  <a:cubicBezTo>
                    <a:pt x="2500" y="4093"/>
                    <a:pt x="2759" y="4410"/>
                    <a:pt x="3120" y="4512"/>
                  </a:cubicBezTo>
                  <a:cubicBezTo>
                    <a:pt x="3154" y="4521"/>
                    <a:pt x="3190" y="4527"/>
                    <a:pt x="3225" y="4527"/>
                  </a:cubicBezTo>
                  <a:cubicBezTo>
                    <a:pt x="3261" y="4527"/>
                    <a:pt x="3297" y="4521"/>
                    <a:pt x="3328" y="4502"/>
                  </a:cubicBezTo>
                  <a:cubicBezTo>
                    <a:pt x="3354" y="4489"/>
                    <a:pt x="3372" y="4465"/>
                    <a:pt x="3392" y="4444"/>
                  </a:cubicBezTo>
                  <a:cubicBezTo>
                    <a:pt x="3521" y="4294"/>
                    <a:pt x="3654" y="4148"/>
                    <a:pt x="3783" y="3999"/>
                  </a:cubicBezTo>
                  <a:lnTo>
                    <a:pt x="3862" y="4066"/>
                  </a:lnTo>
                  <a:cubicBezTo>
                    <a:pt x="4066" y="4206"/>
                    <a:pt x="4273" y="4349"/>
                    <a:pt x="4477" y="4492"/>
                  </a:cubicBezTo>
                  <a:cubicBezTo>
                    <a:pt x="4515" y="4516"/>
                    <a:pt x="4552" y="4539"/>
                    <a:pt x="4593" y="4547"/>
                  </a:cubicBezTo>
                  <a:cubicBezTo>
                    <a:pt x="4602" y="4548"/>
                    <a:pt x="4610" y="4549"/>
                    <a:pt x="4619" y="4549"/>
                  </a:cubicBezTo>
                  <a:cubicBezTo>
                    <a:pt x="4707" y="4549"/>
                    <a:pt x="4783" y="4475"/>
                    <a:pt x="4845" y="4413"/>
                  </a:cubicBezTo>
                  <a:cubicBezTo>
                    <a:pt x="4940" y="4322"/>
                    <a:pt x="5042" y="4244"/>
                    <a:pt x="5154" y="4172"/>
                  </a:cubicBezTo>
                  <a:cubicBezTo>
                    <a:pt x="5177" y="4157"/>
                    <a:pt x="5205" y="4142"/>
                    <a:pt x="5232" y="4142"/>
                  </a:cubicBezTo>
                  <a:cubicBezTo>
                    <a:pt x="5242" y="4142"/>
                    <a:pt x="5251" y="4144"/>
                    <a:pt x="5260" y="4148"/>
                  </a:cubicBezTo>
                  <a:cubicBezTo>
                    <a:pt x="5284" y="4159"/>
                    <a:pt x="5297" y="4179"/>
                    <a:pt x="5308" y="4200"/>
                  </a:cubicBezTo>
                  <a:cubicBezTo>
                    <a:pt x="5447" y="4420"/>
                    <a:pt x="5611" y="4662"/>
                    <a:pt x="5838" y="4805"/>
                  </a:cubicBezTo>
                  <a:lnTo>
                    <a:pt x="5934" y="4839"/>
                  </a:lnTo>
                  <a:cubicBezTo>
                    <a:pt x="6154" y="4798"/>
                    <a:pt x="6372" y="4734"/>
                    <a:pt x="6580" y="4649"/>
                  </a:cubicBezTo>
                  <a:lnTo>
                    <a:pt x="6604" y="4658"/>
                  </a:lnTo>
                  <a:cubicBezTo>
                    <a:pt x="6845" y="5519"/>
                    <a:pt x="7022" y="6400"/>
                    <a:pt x="7131" y="7285"/>
                  </a:cubicBezTo>
                  <a:cubicBezTo>
                    <a:pt x="7138" y="7336"/>
                    <a:pt x="7145" y="7387"/>
                    <a:pt x="7175" y="7428"/>
                  </a:cubicBezTo>
                  <a:cubicBezTo>
                    <a:pt x="7197" y="7460"/>
                    <a:pt x="7237" y="7485"/>
                    <a:pt x="7276" y="7485"/>
                  </a:cubicBezTo>
                  <a:cubicBezTo>
                    <a:pt x="7287" y="7485"/>
                    <a:pt x="7298" y="7483"/>
                    <a:pt x="7308" y="7479"/>
                  </a:cubicBezTo>
                  <a:lnTo>
                    <a:pt x="7356" y="7302"/>
                  </a:lnTo>
                  <a:cubicBezTo>
                    <a:pt x="7553" y="6244"/>
                    <a:pt x="7611" y="5257"/>
                    <a:pt x="7658" y="4182"/>
                  </a:cubicBezTo>
                  <a:cubicBezTo>
                    <a:pt x="7690" y="3515"/>
                    <a:pt x="7645" y="2766"/>
                    <a:pt x="7134" y="2297"/>
                  </a:cubicBezTo>
                  <a:cubicBezTo>
                    <a:pt x="7033" y="2206"/>
                    <a:pt x="6896" y="2128"/>
                    <a:pt x="6764" y="2128"/>
                  </a:cubicBezTo>
                  <a:cubicBezTo>
                    <a:pt x="6719" y="2128"/>
                    <a:pt x="6674" y="2137"/>
                    <a:pt x="6631" y="2158"/>
                  </a:cubicBezTo>
                  <a:lnTo>
                    <a:pt x="6590" y="2086"/>
                  </a:lnTo>
                  <a:cubicBezTo>
                    <a:pt x="6583" y="1750"/>
                    <a:pt x="6532" y="1416"/>
                    <a:pt x="6434" y="1089"/>
                  </a:cubicBezTo>
                  <a:cubicBezTo>
                    <a:pt x="6407" y="1004"/>
                    <a:pt x="6376" y="916"/>
                    <a:pt x="6314" y="844"/>
                  </a:cubicBezTo>
                  <a:cubicBezTo>
                    <a:pt x="6270" y="797"/>
                    <a:pt x="6212" y="759"/>
                    <a:pt x="6154" y="722"/>
                  </a:cubicBezTo>
                  <a:cubicBezTo>
                    <a:pt x="5985" y="620"/>
                    <a:pt x="5804" y="528"/>
                    <a:pt x="5603" y="501"/>
                  </a:cubicBezTo>
                  <a:cubicBezTo>
                    <a:pt x="5557" y="493"/>
                    <a:pt x="5510" y="490"/>
                    <a:pt x="5463" y="490"/>
                  </a:cubicBezTo>
                  <a:cubicBezTo>
                    <a:pt x="5358" y="490"/>
                    <a:pt x="5252" y="507"/>
                    <a:pt x="5151" y="535"/>
                  </a:cubicBezTo>
                  <a:cubicBezTo>
                    <a:pt x="4926" y="596"/>
                    <a:pt x="4719" y="709"/>
                    <a:pt x="4552" y="865"/>
                  </a:cubicBezTo>
                  <a:lnTo>
                    <a:pt x="4436" y="719"/>
                  </a:lnTo>
                  <a:cubicBezTo>
                    <a:pt x="4325" y="579"/>
                    <a:pt x="4307" y="382"/>
                    <a:pt x="4185" y="249"/>
                  </a:cubicBezTo>
                  <a:cubicBezTo>
                    <a:pt x="4086" y="140"/>
                    <a:pt x="3933" y="92"/>
                    <a:pt x="3786" y="51"/>
                  </a:cubicBezTo>
                  <a:cubicBezTo>
                    <a:pt x="3698" y="28"/>
                    <a:pt x="3610" y="4"/>
                    <a:pt x="3518" y="1"/>
                  </a:cubicBezTo>
                  <a:cubicBezTo>
                    <a:pt x="3515" y="1"/>
                    <a:pt x="3512" y="1"/>
                    <a:pt x="3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1460202" y="3201946"/>
              <a:ext cx="122031" cy="100019"/>
            </a:xfrm>
            <a:custGeom>
              <a:avLst/>
              <a:gdLst/>
              <a:ahLst/>
              <a:cxnLst/>
              <a:rect l="l" t="t" r="r" b="b"/>
              <a:pathLst>
                <a:path w="1896" h="1554" extrusionOk="0">
                  <a:moveTo>
                    <a:pt x="955" y="0"/>
                  </a:moveTo>
                  <a:cubicBezTo>
                    <a:pt x="554" y="0"/>
                    <a:pt x="148" y="197"/>
                    <a:pt x="52" y="588"/>
                  </a:cubicBezTo>
                  <a:cubicBezTo>
                    <a:pt x="0" y="802"/>
                    <a:pt x="162" y="952"/>
                    <a:pt x="341" y="952"/>
                  </a:cubicBezTo>
                  <a:cubicBezTo>
                    <a:pt x="375" y="952"/>
                    <a:pt x="409" y="946"/>
                    <a:pt x="443" y="935"/>
                  </a:cubicBezTo>
                  <a:lnTo>
                    <a:pt x="443" y="935"/>
                  </a:lnTo>
                  <a:cubicBezTo>
                    <a:pt x="286" y="1013"/>
                    <a:pt x="157" y="1128"/>
                    <a:pt x="96" y="1292"/>
                  </a:cubicBezTo>
                  <a:cubicBezTo>
                    <a:pt x="47" y="1418"/>
                    <a:pt x="170" y="1554"/>
                    <a:pt x="297" y="1554"/>
                  </a:cubicBezTo>
                  <a:cubicBezTo>
                    <a:pt x="528" y="1551"/>
                    <a:pt x="697" y="1401"/>
                    <a:pt x="915" y="1346"/>
                  </a:cubicBezTo>
                  <a:cubicBezTo>
                    <a:pt x="971" y="1332"/>
                    <a:pt x="1024" y="1326"/>
                    <a:pt x="1076" y="1326"/>
                  </a:cubicBezTo>
                  <a:cubicBezTo>
                    <a:pt x="1238" y="1326"/>
                    <a:pt x="1386" y="1391"/>
                    <a:pt x="1528" y="1496"/>
                  </a:cubicBezTo>
                  <a:cubicBezTo>
                    <a:pt x="1540" y="1506"/>
                    <a:pt x="1555" y="1510"/>
                    <a:pt x="1569" y="1510"/>
                  </a:cubicBezTo>
                  <a:cubicBezTo>
                    <a:pt x="1616" y="1510"/>
                    <a:pt x="1666" y="1467"/>
                    <a:pt x="1660" y="1418"/>
                  </a:cubicBezTo>
                  <a:cubicBezTo>
                    <a:pt x="1644" y="1177"/>
                    <a:pt x="1494" y="1010"/>
                    <a:pt x="1293" y="918"/>
                  </a:cubicBezTo>
                  <a:lnTo>
                    <a:pt x="1358" y="918"/>
                  </a:lnTo>
                  <a:cubicBezTo>
                    <a:pt x="1495" y="924"/>
                    <a:pt x="1622" y="1003"/>
                    <a:pt x="1759" y="1003"/>
                  </a:cubicBezTo>
                  <a:cubicBezTo>
                    <a:pt x="1764" y="1003"/>
                    <a:pt x="1770" y="1003"/>
                    <a:pt x="1776" y="1003"/>
                  </a:cubicBezTo>
                  <a:cubicBezTo>
                    <a:pt x="1834" y="999"/>
                    <a:pt x="1868" y="959"/>
                    <a:pt x="1875" y="901"/>
                  </a:cubicBezTo>
                  <a:cubicBezTo>
                    <a:pt x="1895" y="704"/>
                    <a:pt x="1698" y="567"/>
                    <a:pt x="1531" y="496"/>
                  </a:cubicBezTo>
                  <a:cubicBezTo>
                    <a:pt x="1558" y="492"/>
                    <a:pt x="1589" y="489"/>
                    <a:pt x="1616" y="486"/>
                  </a:cubicBezTo>
                  <a:cubicBezTo>
                    <a:pt x="1712" y="465"/>
                    <a:pt x="1729" y="343"/>
                    <a:pt x="1671" y="278"/>
                  </a:cubicBezTo>
                  <a:cubicBezTo>
                    <a:pt x="1502" y="93"/>
                    <a:pt x="1229" y="0"/>
                    <a:pt x="95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1078281" y="3217972"/>
              <a:ext cx="133874" cy="102916"/>
            </a:xfrm>
            <a:custGeom>
              <a:avLst/>
              <a:gdLst/>
              <a:ahLst/>
              <a:cxnLst/>
              <a:rect l="l" t="t" r="r" b="b"/>
              <a:pathLst>
                <a:path w="2080" h="1599" extrusionOk="0">
                  <a:moveTo>
                    <a:pt x="808" y="0"/>
                  </a:moveTo>
                  <a:cubicBezTo>
                    <a:pt x="648" y="0"/>
                    <a:pt x="494" y="46"/>
                    <a:pt x="385" y="169"/>
                  </a:cubicBezTo>
                  <a:cubicBezTo>
                    <a:pt x="317" y="247"/>
                    <a:pt x="344" y="359"/>
                    <a:pt x="443" y="394"/>
                  </a:cubicBezTo>
                  <a:cubicBezTo>
                    <a:pt x="600" y="444"/>
                    <a:pt x="742" y="468"/>
                    <a:pt x="878" y="512"/>
                  </a:cubicBezTo>
                  <a:cubicBezTo>
                    <a:pt x="845" y="510"/>
                    <a:pt x="809" y="509"/>
                    <a:pt x="772" y="509"/>
                  </a:cubicBezTo>
                  <a:cubicBezTo>
                    <a:pt x="525" y="509"/>
                    <a:pt x="224" y="566"/>
                    <a:pt x="171" y="815"/>
                  </a:cubicBezTo>
                  <a:cubicBezTo>
                    <a:pt x="160" y="873"/>
                    <a:pt x="181" y="917"/>
                    <a:pt x="229" y="955"/>
                  </a:cubicBezTo>
                  <a:cubicBezTo>
                    <a:pt x="334" y="1036"/>
                    <a:pt x="480" y="1030"/>
                    <a:pt x="623" y="1033"/>
                  </a:cubicBezTo>
                  <a:cubicBezTo>
                    <a:pt x="419" y="1097"/>
                    <a:pt x="235" y="1193"/>
                    <a:pt x="116" y="1295"/>
                  </a:cubicBezTo>
                  <a:cubicBezTo>
                    <a:pt x="0" y="1387"/>
                    <a:pt x="106" y="1543"/>
                    <a:pt x="222" y="1553"/>
                  </a:cubicBezTo>
                  <a:cubicBezTo>
                    <a:pt x="252" y="1557"/>
                    <a:pt x="282" y="1558"/>
                    <a:pt x="312" y="1558"/>
                  </a:cubicBezTo>
                  <a:cubicBezTo>
                    <a:pt x="524" y="1558"/>
                    <a:pt x="718" y="1481"/>
                    <a:pt x="933" y="1476"/>
                  </a:cubicBezTo>
                  <a:cubicBezTo>
                    <a:pt x="943" y="1475"/>
                    <a:pt x="953" y="1475"/>
                    <a:pt x="964" y="1475"/>
                  </a:cubicBezTo>
                  <a:cubicBezTo>
                    <a:pt x="1168" y="1475"/>
                    <a:pt x="1345" y="1572"/>
                    <a:pt x="1545" y="1598"/>
                  </a:cubicBezTo>
                  <a:cubicBezTo>
                    <a:pt x="1552" y="1599"/>
                    <a:pt x="1558" y="1599"/>
                    <a:pt x="1564" y="1599"/>
                  </a:cubicBezTo>
                  <a:cubicBezTo>
                    <a:pt x="1626" y="1599"/>
                    <a:pt x="1674" y="1569"/>
                    <a:pt x="1708" y="1526"/>
                  </a:cubicBezTo>
                  <a:cubicBezTo>
                    <a:pt x="1865" y="1476"/>
                    <a:pt x="1991" y="1288"/>
                    <a:pt x="1930" y="1111"/>
                  </a:cubicBezTo>
                  <a:cubicBezTo>
                    <a:pt x="2015" y="1077"/>
                    <a:pt x="2079" y="989"/>
                    <a:pt x="2079" y="897"/>
                  </a:cubicBezTo>
                  <a:cubicBezTo>
                    <a:pt x="2073" y="540"/>
                    <a:pt x="1630" y="267"/>
                    <a:pt x="1338" y="131"/>
                  </a:cubicBezTo>
                  <a:cubicBezTo>
                    <a:pt x="1188" y="60"/>
                    <a:pt x="993" y="0"/>
                    <a:pt x="808"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1154099" y="3282591"/>
              <a:ext cx="151831" cy="41771"/>
            </a:xfrm>
            <a:custGeom>
              <a:avLst/>
              <a:gdLst/>
              <a:ahLst/>
              <a:cxnLst/>
              <a:rect l="l" t="t" r="r" b="b"/>
              <a:pathLst>
                <a:path w="2359" h="649" extrusionOk="0">
                  <a:moveTo>
                    <a:pt x="2309" y="1"/>
                  </a:moveTo>
                  <a:cubicBezTo>
                    <a:pt x="2306" y="1"/>
                    <a:pt x="2303" y="1"/>
                    <a:pt x="2300" y="2"/>
                  </a:cubicBezTo>
                  <a:cubicBezTo>
                    <a:pt x="1541" y="196"/>
                    <a:pt x="748" y="390"/>
                    <a:pt x="6" y="638"/>
                  </a:cubicBezTo>
                  <a:cubicBezTo>
                    <a:pt x="1" y="641"/>
                    <a:pt x="2" y="649"/>
                    <a:pt x="7" y="649"/>
                  </a:cubicBezTo>
                  <a:cubicBezTo>
                    <a:pt x="8" y="649"/>
                    <a:pt x="9" y="648"/>
                    <a:pt x="10" y="648"/>
                  </a:cubicBezTo>
                  <a:cubicBezTo>
                    <a:pt x="731" y="549"/>
                    <a:pt x="1680" y="427"/>
                    <a:pt x="2327" y="63"/>
                  </a:cubicBezTo>
                  <a:cubicBezTo>
                    <a:pt x="2358" y="48"/>
                    <a:pt x="2341" y="1"/>
                    <a:pt x="2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1318478" y="3306855"/>
              <a:ext cx="162193" cy="72215"/>
            </a:xfrm>
            <a:custGeom>
              <a:avLst/>
              <a:gdLst/>
              <a:ahLst/>
              <a:cxnLst/>
              <a:rect l="l" t="t" r="r" b="b"/>
              <a:pathLst>
                <a:path w="2520" h="1122" extrusionOk="0">
                  <a:moveTo>
                    <a:pt x="2460" y="1"/>
                  </a:moveTo>
                  <a:cubicBezTo>
                    <a:pt x="2454" y="1"/>
                    <a:pt x="2447" y="2"/>
                    <a:pt x="2441" y="6"/>
                  </a:cubicBezTo>
                  <a:cubicBezTo>
                    <a:pt x="2073" y="176"/>
                    <a:pt x="1709" y="349"/>
                    <a:pt x="1341" y="519"/>
                  </a:cubicBezTo>
                  <a:cubicBezTo>
                    <a:pt x="947" y="707"/>
                    <a:pt x="443" y="1047"/>
                    <a:pt x="15" y="1101"/>
                  </a:cubicBezTo>
                  <a:cubicBezTo>
                    <a:pt x="1" y="1101"/>
                    <a:pt x="1" y="1122"/>
                    <a:pt x="15" y="1122"/>
                  </a:cubicBezTo>
                  <a:cubicBezTo>
                    <a:pt x="382" y="1115"/>
                    <a:pt x="723" y="907"/>
                    <a:pt x="1049" y="754"/>
                  </a:cubicBezTo>
                  <a:cubicBezTo>
                    <a:pt x="1525" y="526"/>
                    <a:pt x="2001" y="299"/>
                    <a:pt x="2481" y="74"/>
                  </a:cubicBezTo>
                  <a:cubicBezTo>
                    <a:pt x="2519" y="53"/>
                    <a:pt x="2497"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1517613" y="3227240"/>
              <a:ext cx="42029" cy="7337"/>
            </a:xfrm>
            <a:custGeom>
              <a:avLst/>
              <a:gdLst/>
              <a:ahLst/>
              <a:cxnLst/>
              <a:rect l="l" t="t" r="r" b="b"/>
              <a:pathLst>
                <a:path w="653" h="114" extrusionOk="0">
                  <a:moveTo>
                    <a:pt x="176" y="0"/>
                  </a:moveTo>
                  <a:cubicBezTo>
                    <a:pt x="131" y="0"/>
                    <a:pt x="85" y="3"/>
                    <a:pt x="37" y="8"/>
                  </a:cubicBezTo>
                  <a:cubicBezTo>
                    <a:pt x="4" y="11"/>
                    <a:pt x="0" y="62"/>
                    <a:pt x="33" y="62"/>
                  </a:cubicBezTo>
                  <a:cubicBezTo>
                    <a:pt x="35" y="62"/>
                    <a:pt x="36" y="62"/>
                    <a:pt x="37" y="62"/>
                  </a:cubicBezTo>
                  <a:cubicBezTo>
                    <a:pt x="76" y="60"/>
                    <a:pt x="116" y="59"/>
                    <a:pt x="156" y="59"/>
                  </a:cubicBezTo>
                  <a:cubicBezTo>
                    <a:pt x="316" y="59"/>
                    <a:pt x="480" y="75"/>
                    <a:pt x="636" y="113"/>
                  </a:cubicBezTo>
                  <a:cubicBezTo>
                    <a:pt x="637" y="113"/>
                    <a:pt x="638" y="114"/>
                    <a:pt x="639" y="114"/>
                  </a:cubicBezTo>
                  <a:cubicBezTo>
                    <a:pt x="650" y="114"/>
                    <a:pt x="652" y="96"/>
                    <a:pt x="639" y="93"/>
                  </a:cubicBezTo>
                  <a:cubicBezTo>
                    <a:pt x="483" y="32"/>
                    <a:pt x="335"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5"/>
          <p:cNvGrpSpPr/>
          <p:nvPr/>
        </p:nvGrpSpPr>
        <p:grpSpPr>
          <a:xfrm rot="-1443738" flipH="1">
            <a:off x="7496233" y="2367972"/>
            <a:ext cx="673302" cy="678737"/>
            <a:chOff x="4566208" y="2132179"/>
            <a:chExt cx="1190999" cy="1200614"/>
          </a:xfrm>
        </p:grpSpPr>
        <p:sp>
          <p:nvSpPr>
            <p:cNvPr id="458" name="Google Shape;458;p35"/>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5981625" y="1844100"/>
            <a:ext cx="1682340" cy="669750"/>
            <a:chOff x="5981625" y="1844100"/>
            <a:chExt cx="1682340" cy="669750"/>
          </a:xfrm>
        </p:grpSpPr>
        <p:sp>
          <p:nvSpPr>
            <p:cNvPr id="463" name="Google Shape;463;p35"/>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5"/>
            <p:cNvGrpSpPr/>
            <p:nvPr/>
          </p:nvGrpSpPr>
          <p:grpSpPr>
            <a:xfrm>
              <a:off x="6140808" y="2016260"/>
              <a:ext cx="1417036" cy="497589"/>
              <a:chOff x="6140808" y="1936610"/>
              <a:chExt cx="1417036" cy="497589"/>
            </a:xfrm>
          </p:grpSpPr>
          <p:sp>
            <p:nvSpPr>
              <p:cNvPr id="465" name="Google Shape;465;p35"/>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7" name="Google Shape;467;p35"/>
          <p:cNvSpPr/>
          <p:nvPr/>
        </p:nvSpPr>
        <p:spPr>
          <a:xfrm rot="10800000">
            <a:off x="7564852" y="3922479"/>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E2A75868-E92D-184A-A1FE-1FA0E67DAA36}"/>
              </a:ext>
            </a:extLst>
          </p:cNvPr>
          <p:cNvSpPr>
            <a:spLocks noGrp="1"/>
          </p:cNvSpPr>
          <p:nvPr>
            <p:ph type="subTitle" idx="1"/>
          </p:nvPr>
        </p:nvSpPr>
        <p:spPr>
          <a:xfrm>
            <a:off x="1817987" y="2345857"/>
            <a:ext cx="6420300" cy="2246912"/>
          </a:xfrm>
        </p:spPr>
        <p:txBody>
          <a:bodyPr/>
          <a:lstStyle/>
          <a:p>
            <a:pPr algn="l">
              <a:buFont typeface="Arial" panose="020B0604020202020204" pitchFamily="34" charset="0"/>
              <a:buChar char="•"/>
            </a:pPr>
            <a:r>
              <a:rPr lang="en-US" dirty="0"/>
              <a:t>You are an indie developer who has just started out and wants to develop and then publish your first mobile application on Google </a:t>
            </a:r>
            <a:r>
              <a:rPr lang="en-US" dirty="0" err="1"/>
              <a:t>PlayStore</a:t>
            </a:r>
            <a:r>
              <a:rPr lang="en-US" dirty="0"/>
              <a:t>.</a:t>
            </a:r>
          </a:p>
          <a:p>
            <a:pPr algn="l">
              <a:buFont typeface="Arial" panose="020B0604020202020204" pitchFamily="34" charset="0"/>
              <a:buChar char="•"/>
            </a:pPr>
            <a:r>
              <a:rPr lang="en-US" dirty="0"/>
              <a:t>As a new indie developer, you would like as much people to use your mobile app</a:t>
            </a:r>
          </a:p>
          <a:p>
            <a:pPr algn="l">
              <a:buFont typeface="Arial" panose="020B0604020202020204" pitchFamily="34" charset="0"/>
              <a:buChar char="•"/>
            </a:pPr>
            <a:r>
              <a:rPr lang="en-US" dirty="0"/>
              <a:t>The metric to evaluate the amount of users who uses your mobile app is the number of installs (range) in Google </a:t>
            </a:r>
            <a:r>
              <a:rPr lang="en-US" dirty="0" err="1"/>
              <a:t>PlayStore</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388" name="Google Shape;388;p33"/>
          <p:cNvSpPr txBox="1">
            <a:spLocks noGrp="1"/>
          </p:cNvSpPr>
          <p:nvPr>
            <p:ph type="subTitle" idx="1"/>
          </p:nvPr>
        </p:nvSpPr>
        <p:spPr>
          <a:xfrm>
            <a:off x="1818850" y="1453243"/>
            <a:ext cx="5506200" cy="1410532"/>
          </a:xfrm>
          <a:prstGeom prst="rect">
            <a:avLst/>
          </a:prstGeom>
        </p:spPr>
        <p:txBody>
          <a:bodyPr spcFirstLastPara="1" wrap="square" lIns="91425" tIns="91425" rIns="91425" bIns="91425" anchor="b" anchorCtr="0">
            <a:noAutofit/>
          </a:bodyPr>
          <a:lstStyle/>
          <a:p>
            <a:r>
              <a:rPr lang="en-US" dirty="0"/>
              <a:t>To predict the range of the app installs in Google </a:t>
            </a:r>
            <a:r>
              <a:rPr lang="en-US" dirty="0" err="1"/>
              <a:t>PlayStore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10" name="Google Shape;810;p48"/>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Overview</a:t>
            </a:r>
            <a:endParaRPr dirty="0"/>
          </a:p>
        </p:txBody>
      </p:sp>
      <p:sp>
        <p:nvSpPr>
          <p:cNvPr id="811" name="Google Shape;811;p48"/>
          <p:cNvSpPr/>
          <p:nvPr/>
        </p:nvSpPr>
        <p:spPr>
          <a:xfrm>
            <a:off x="6400364"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8"/>
          <p:cNvGrpSpPr/>
          <p:nvPr/>
        </p:nvGrpSpPr>
        <p:grpSpPr>
          <a:xfrm>
            <a:off x="6540394" y="1526817"/>
            <a:ext cx="1345451" cy="3221634"/>
            <a:chOff x="2736175" y="4424625"/>
            <a:chExt cx="439159" cy="1051550"/>
          </a:xfrm>
        </p:grpSpPr>
        <p:sp>
          <p:nvSpPr>
            <p:cNvPr id="813" name="Google Shape;813;p48"/>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Content Placeholder 2">
            <a:extLst>
              <a:ext uri="{FF2B5EF4-FFF2-40B4-BE49-F238E27FC236}">
                <a16:creationId xmlns:a16="http://schemas.microsoft.com/office/drawing/2014/main" id="{0EA943BC-08C6-514E-82D8-3BC430E01C17}"/>
              </a:ext>
            </a:extLst>
          </p:cNvPr>
          <p:cNvSpPr txBox="1">
            <a:spLocks/>
          </p:cNvSpPr>
          <p:nvPr/>
        </p:nvSpPr>
        <p:spPr>
          <a:xfrm>
            <a:off x="891366" y="1017725"/>
            <a:ext cx="5488567" cy="31602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800"/>
              <a:buFont typeface="Lato"/>
              <a:buNone/>
              <a:defRPr sz="1800" b="0" i="0" u="none" strike="noStrike" cap="none">
                <a:solidFill>
                  <a:schemeClr val="accent4"/>
                </a:solidFill>
                <a:latin typeface="Black Han Sans"/>
                <a:ea typeface="Black Han Sans"/>
                <a:cs typeface="Black Han Sans"/>
                <a:sym typeface="Black Han Sans"/>
              </a:defRPr>
            </a:lvl1pPr>
            <a:lvl2pPr marL="914400" marR="0" lvl="1"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a:buFont typeface="Arial" panose="020B0604020202020204" pitchFamily="34" charset="0"/>
              <a:buChar char="•"/>
            </a:pPr>
            <a:r>
              <a:rPr lang="en-US" dirty="0"/>
              <a:t>Taken from Kaggle dataset</a:t>
            </a:r>
          </a:p>
          <a:p>
            <a:pPr marL="939800" lvl="1" indent="-342900">
              <a:buFont typeface="Arial" panose="020B0604020202020204" pitchFamily="34" charset="0"/>
              <a:buChar char="•"/>
            </a:pPr>
            <a:r>
              <a:rPr lang="en-US" dirty="0">
                <a:hlinkClick r:id="rId3"/>
              </a:rPr>
              <a:t>https://www.kaggle.com/gauthamp10/google-playstore-apps</a:t>
            </a:r>
            <a:endParaRPr lang="en-US" dirty="0"/>
          </a:p>
          <a:p>
            <a:pPr marL="482600" indent="-342900">
              <a:buFont typeface="Arial" panose="020B0604020202020204" pitchFamily="34" charset="0"/>
              <a:buChar char="•"/>
            </a:pPr>
            <a:r>
              <a:rPr lang="en-US" dirty="0"/>
              <a:t>Contains data on mobile application extracted from Google </a:t>
            </a:r>
            <a:r>
              <a:rPr lang="en-US" dirty="0" err="1"/>
              <a:t>PlayStore</a:t>
            </a:r>
            <a:r>
              <a:rPr lang="en-US" dirty="0"/>
              <a:t> on December 2020</a:t>
            </a:r>
          </a:p>
          <a:p>
            <a:pPr marL="482600" indent="-342900">
              <a:buFont typeface="Arial" panose="020B0604020202020204" pitchFamily="34" charset="0"/>
              <a:buChar char="•"/>
            </a:pPr>
            <a:r>
              <a:rPr lang="en-US" dirty="0"/>
              <a:t>About </a:t>
            </a:r>
            <a:r>
              <a:rPr lang="en-SG" dirty="0"/>
              <a:t>1,118,136 rows and 23 columns</a:t>
            </a:r>
          </a:p>
          <a:p>
            <a:pPr marL="482600" indent="-342900">
              <a:buFont typeface="Arial" panose="020B0604020202020204" pitchFamily="34" charset="0"/>
              <a:buChar char="•"/>
            </a:pPr>
            <a:r>
              <a:rPr lang="en-SG" dirty="0"/>
              <a:t>Some missing data in dataset to deal with (&lt; 35% of data in the column)</a:t>
            </a:r>
          </a:p>
          <a:p>
            <a:pPr marL="482600" indent="-342900">
              <a:buFont typeface="Arial" panose="020B0604020202020204" pitchFamily="34" charset="0"/>
              <a:buChar char="•"/>
            </a:pPr>
            <a:r>
              <a:rPr lang="en-US" dirty="0"/>
              <a:t>No duplicate rows found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4976554"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4976554" y="2714931"/>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Correlation</a:t>
            </a:r>
            <a:endParaRPr dirty="0"/>
          </a:p>
        </p:txBody>
      </p:sp>
      <p:sp>
        <p:nvSpPr>
          <p:cNvPr id="654" name="Google Shape;654;p40"/>
          <p:cNvSpPr txBox="1"/>
          <p:nvPr/>
        </p:nvSpPr>
        <p:spPr>
          <a:xfrm>
            <a:off x="5601706" y="2571750"/>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 only strong correlation factors found are between Minimum Installs and Maximum Installs</a:t>
            </a:r>
            <a:endParaRPr dirty="0">
              <a:solidFill>
                <a:schemeClr val="accent4"/>
              </a:solidFill>
              <a:latin typeface="Lato"/>
              <a:ea typeface="Lato"/>
              <a:cs typeface="Lato"/>
              <a:sym typeface="Lato"/>
            </a:endParaRPr>
          </a:p>
        </p:txBody>
      </p:sp>
      <p:pic>
        <p:nvPicPr>
          <p:cNvPr id="2" name="Picture 1">
            <a:extLst>
              <a:ext uri="{FF2B5EF4-FFF2-40B4-BE49-F238E27FC236}">
                <a16:creationId xmlns:a16="http://schemas.microsoft.com/office/drawing/2014/main" id="{60A8BB2B-1B54-8E46-BFAD-F58A61F9846E}"/>
              </a:ext>
            </a:extLst>
          </p:cNvPr>
          <p:cNvPicPr>
            <a:picLocks noChangeAspect="1"/>
          </p:cNvPicPr>
          <p:nvPr/>
        </p:nvPicPr>
        <p:blipFill>
          <a:blip r:embed="rId3"/>
          <a:stretch>
            <a:fillRect/>
          </a:stretch>
        </p:blipFill>
        <p:spPr>
          <a:xfrm>
            <a:off x="705286" y="1084309"/>
            <a:ext cx="3866714" cy="3675470"/>
          </a:xfrm>
          <a:prstGeom prst="rect">
            <a:avLst/>
          </a:prstGeom>
        </p:spPr>
      </p:pic>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6"/>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Therefore, they will NOT be used in Machine Learning models </a:t>
            </a:r>
            <a:endParaRPr dirty="0">
              <a:solidFill>
                <a:schemeClr val="accent4"/>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1744776"/>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Rating</a:t>
            </a:r>
            <a:endParaRPr dirty="0"/>
          </a:p>
        </p:txBody>
      </p:sp>
      <p:sp>
        <p:nvSpPr>
          <p:cNvPr id="654" name="Google Shape;654;p40"/>
          <p:cNvSpPr txBox="1"/>
          <p:nvPr/>
        </p:nvSpPr>
        <p:spPr>
          <a:xfrm>
            <a:off x="5601706" y="1014764"/>
            <a:ext cx="3264707" cy="1753174"/>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Rating has many outliers especially in the lower quartile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rating for installs &lt; 50 is very few compared to larger installs range.</a:t>
            </a: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754324" y="2571750"/>
            <a:ext cx="3264707" cy="2353016"/>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Most rating are in the lower outlier range, especially below 3. Most likely, users are motivated to leave rating when they encounter bad experience. To achieve good rating, developer need to think of creative ways to incentivize and remind users to leave good rating to minimize and average out bad ratings. Also if users rate the app low, can encourage user to update ratings after making improvements to the app</a:t>
            </a:r>
            <a:endParaRPr dirty="0">
              <a:solidFill>
                <a:schemeClr val="accent4"/>
              </a:solidFill>
              <a:latin typeface="Lato"/>
              <a:ea typeface="Lato"/>
              <a:cs typeface="Lato"/>
              <a:sym typeface="Lato"/>
            </a:endParaRPr>
          </a:p>
        </p:txBody>
      </p:sp>
      <p:pic>
        <p:nvPicPr>
          <p:cNvPr id="4" name="Picture 3">
            <a:extLst>
              <a:ext uri="{FF2B5EF4-FFF2-40B4-BE49-F238E27FC236}">
                <a16:creationId xmlns:a16="http://schemas.microsoft.com/office/drawing/2014/main" id="{6E2BB4A0-B28B-F848-9AA5-C42A24C81B41}"/>
              </a:ext>
            </a:extLst>
          </p:cNvPr>
          <p:cNvPicPr>
            <a:picLocks noChangeAspect="1"/>
          </p:cNvPicPr>
          <p:nvPr/>
        </p:nvPicPr>
        <p:blipFill>
          <a:blip r:embed="rId3"/>
          <a:stretch>
            <a:fillRect/>
          </a:stretch>
        </p:blipFill>
        <p:spPr>
          <a:xfrm>
            <a:off x="81106" y="1707530"/>
            <a:ext cx="4779378" cy="2429025"/>
          </a:xfrm>
          <a:prstGeom prst="rect">
            <a:avLst/>
          </a:prstGeom>
        </p:spPr>
      </p:pic>
      <p:sp>
        <p:nvSpPr>
          <p:cNvPr id="5" name="Oval 4">
            <a:extLst>
              <a:ext uri="{FF2B5EF4-FFF2-40B4-BE49-F238E27FC236}">
                <a16:creationId xmlns:a16="http://schemas.microsoft.com/office/drawing/2014/main" id="{88B7F259-E29D-B043-819C-9966A54F23EC}"/>
              </a:ext>
            </a:extLst>
          </p:cNvPr>
          <p:cNvSpPr/>
          <p:nvPr/>
        </p:nvSpPr>
        <p:spPr>
          <a:xfrm>
            <a:off x="1338943" y="3154401"/>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E977D6-B7AA-9F4E-B4A3-7B554DEB7078}"/>
              </a:ext>
            </a:extLst>
          </p:cNvPr>
          <p:cNvSpPr/>
          <p:nvPr/>
        </p:nvSpPr>
        <p:spPr>
          <a:xfrm>
            <a:off x="1312925" y="3407160"/>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E5DB5D-E355-F449-BD24-50597D042AC2}"/>
              </a:ext>
            </a:extLst>
          </p:cNvPr>
          <p:cNvSpPr/>
          <p:nvPr/>
        </p:nvSpPr>
        <p:spPr>
          <a:xfrm>
            <a:off x="1488634" y="1605777"/>
            <a:ext cx="2053661"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92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51FB13C-4F54-AA42-A11D-9076D36E24EF}"/>
              </a:ext>
            </a:extLst>
          </p:cNvPr>
          <p:cNvPicPr>
            <a:picLocks noChangeAspect="1"/>
          </p:cNvPicPr>
          <p:nvPr/>
        </p:nvPicPr>
        <p:blipFill>
          <a:blip r:embed="rId3"/>
          <a:stretch>
            <a:fillRect/>
          </a:stretch>
        </p:blipFill>
        <p:spPr>
          <a:xfrm>
            <a:off x="189571" y="1606138"/>
            <a:ext cx="5061884" cy="2698233"/>
          </a:xfrm>
          <a:prstGeom prst="rect">
            <a:avLst/>
          </a:prstGeom>
        </p:spPr>
      </p:pic>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2714931"/>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Rating Count</a:t>
            </a:r>
            <a:endParaRPr dirty="0"/>
          </a:p>
        </p:txBody>
      </p:sp>
      <p:sp>
        <p:nvSpPr>
          <p:cNvPr id="654" name="Google Shape;654;p40"/>
          <p:cNvSpPr txBox="1"/>
          <p:nvPr/>
        </p:nvSpPr>
        <p:spPr>
          <a:xfrm>
            <a:off x="5601706" y="1444548"/>
            <a:ext cx="3264707" cy="1914402"/>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There are a lot of “0” rating count for almost all installs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lower end of installs range (&lt;50) all has 0 rating count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higher range installs such as 500 million, the rating count is on the higher end</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5"/>
            <a:ext cx="3264707" cy="1478247"/>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To increase chances of more installs, get more ratings from users</a:t>
            </a:r>
          </a:p>
          <a:p>
            <a:pPr lvl="0"/>
            <a:r>
              <a:rPr lang="en-SG" dirty="0">
                <a:solidFill>
                  <a:schemeClr val="accent4"/>
                </a:solidFill>
                <a:latin typeface="Lato"/>
                <a:ea typeface="Lato"/>
                <a:cs typeface="Lato"/>
                <a:sym typeface="Lato"/>
              </a:rPr>
              <a:t>Remind users to rate app if they have skipped the rating</a:t>
            </a:r>
          </a:p>
        </p:txBody>
      </p:sp>
      <p:sp>
        <p:nvSpPr>
          <p:cNvPr id="13" name="Oval 12">
            <a:extLst>
              <a:ext uri="{FF2B5EF4-FFF2-40B4-BE49-F238E27FC236}">
                <a16:creationId xmlns:a16="http://schemas.microsoft.com/office/drawing/2014/main" id="{E7B02864-A584-074B-9697-C347DCB2A23C}"/>
              </a:ext>
            </a:extLst>
          </p:cNvPr>
          <p:cNvSpPr/>
          <p:nvPr/>
        </p:nvSpPr>
        <p:spPr>
          <a:xfrm>
            <a:off x="1360445"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7CE01DC-D2DC-E245-BFB7-9BFC9C5ECC5E}"/>
              </a:ext>
            </a:extLst>
          </p:cNvPr>
          <p:cNvSpPr/>
          <p:nvPr/>
        </p:nvSpPr>
        <p:spPr>
          <a:xfrm>
            <a:off x="1360445" y="2793900"/>
            <a:ext cx="254185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8B8C7D4-6971-274D-874B-CA454D41BDD8}"/>
              </a:ext>
            </a:extLst>
          </p:cNvPr>
          <p:cNvSpPr/>
          <p:nvPr/>
        </p:nvSpPr>
        <p:spPr>
          <a:xfrm>
            <a:off x="1386218" y="338231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D0A4F46-CA2F-7747-A36C-408E49C2AB1D}"/>
              </a:ext>
            </a:extLst>
          </p:cNvPr>
          <p:cNvSpPr/>
          <p:nvPr/>
        </p:nvSpPr>
        <p:spPr>
          <a:xfrm>
            <a:off x="1529629" y="2328244"/>
            <a:ext cx="70673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350803" y="3075715"/>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2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4" name="Picture 3">
            <a:extLst>
              <a:ext uri="{FF2B5EF4-FFF2-40B4-BE49-F238E27FC236}">
                <a16:creationId xmlns:a16="http://schemas.microsoft.com/office/drawing/2014/main" id="{19DC0A97-5334-0249-B181-FB7AC4708F50}"/>
              </a:ext>
            </a:extLst>
          </p:cNvPr>
          <p:cNvPicPr>
            <a:picLocks noChangeAspect="1"/>
          </p:cNvPicPr>
          <p:nvPr/>
        </p:nvPicPr>
        <p:blipFill>
          <a:blip r:embed="rId3"/>
          <a:stretch>
            <a:fillRect/>
          </a:stretch>
        </p:blipFill>
        <p:spPr>
          <a:xfrm>
            <a:off x="914572" y="1133456"/>
            <a:ext cx="8073483" cy="2470574"/>
          </a:xfrm>
          <a:prstGeom prst="rect">
            <a:avLst/>
          </a:prstGeom>
        </p:spPr>
      </p:pic>
      <p:grpSp>
        <p:nvGrpSpPr>
          <p:cNvPr id="646" name="Google Shape;646;p40"/>
          <p:cNvGrpSpPr/>
          <p:nvPr/>
        </p:nvGrpSpPr>
        <p:grpSpPr>
          <a:xfrm>
            <a:off x="2712456" y="3655330"/>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585914"/>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a:t>
            </a:r>
            <a:endParaRPr dirty="0"/>
          </a:p>
        </p:txBody>
      </p:sp>
      <p:sp>
        <p:nvSpPr>
          <p:cNvPr id="654" name="Google Shape;654;p40"/>
          <p:cNvSpPr txBox="1"/>
          <p:nvPr/>
        </p:nvSpPr>
        <p:spPr>
          <a:xfrm>
            <a:off x="1438336" y="4058263"/>
            <a:ext cx="6694652" cy="89453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Even though </a:t>
            </a:r>
            <a:r>
              <a:rPr lang="en-SG" b="1" i="1" dirty="0">
                <a:solidFill>
                  <a:schemeClr val="accent4"/>
                </a:solidFill>
                <a:latin typeface="Lato"/>
                <a:ea typeface="Lato"/>
                <a:cs typeface="Lato"/>
                <a:sym typeface="Lato"/>
              </a:rPr>
              <a:t>Entertainment</a:t>
            </a:r>
            <a:r>
              <a:rPr lang="en-SG" dirty="0">
                <a:solidFill>
                  <a:schemeClr val="accent4"/>
                </a:solidFill>
                <a:latin typeface="Lato"/>
                <a:ea typeface="Lato"/>
                <a:cs typeface="Lato"/>
                <a:sym typeface="Lato"/>
              </a:rPr>
              <a:t> category is ranked quite highly (top 3), other top categories include more ‘tool or aid like’ apps such </a:t>
            </a:r>
            <a:r>
              <a:rPr lang="en-SG" b="1" dirty="0">
                <a:solidFill>
                  <a:schemeClr val="accent4"/>
                </a:solidFill>
                <a:latin typeface="Lato"/>
                <a:ea typeface="Lato"/>
                <a:cs typeface="Lato"/>
                <a:sym typeface="Lato"/>
              </a:rPr>
              <a:t>as Education, Books &amp; Reference, Tools, Business, Health &amp; Fitness and Productivity</a:t>
            </a:r>
            <a:r>
              <a:rPr lang="en-SG" dirty="0">
                <a:solidFill>
                  <a:schemeClr val="accent4"/>
                </a:solidFill>
                <a:latin typeface="Lato"/>
                <a:ea typeface="Lato"/>
                <a:cs typeface="Lato"/>
                <a:sym typeface="Lato"/>
              </a:rPr>
              <a:t> apps</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3AEBEA0E-EADF-3D40-9FB9-5029123E9FE7}"/>
              </a:ext>
            </a:extLst>
          </p:cNvPr>
          <p:cNvSpPr/>
          <p:nvPr/>
        </p:nvSpPr>
        <p:spPr>
          <a:xfrm>
            <a:off x="1603924" y="3227588"/>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601828" y="3234000"/>
            <a:ext cx="2256092"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flipV="1">
            <a:off x="2889366" y="3286084"/>
            <a:ext cx="850144" cy="187808"/>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138731-390B-3249-8D9E-39F35687B187}"/>
              </a:ext>
            </a:extLst>
          </p:cNvPr>
          <p:cNvSpPr/>
          <p:nvPr/>
        </p:nvSpPr>
        <p:spPr>
          <a:xfrm>
            <a:off x="6570382" y="3208538"/>
            <a:ext cx="217217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328457"/>
      </p:ext>
    </p:extLst>
  </p:cSld>
  <p:clrMapOvr>
    <a:masterClrMapping/>
  </p:clrMapOvr>
</p:sld>
</file>

<file path=ppt/theme/theme1.xml><?xml version="1.0" encoding="utf-8"?>
<a:theme xmlns:a="http://schemas.openxmlformats.org/drawingml/2006/main" name="Teacher Newsletter by Slidesgo">
  <a:themeElements>
    <a:clrScheme name="Simple Light">
      <a:dk1>
        <a:srgbClr val="F4F0E9"/>
      </a:dk1>
      <a:lt1>
        <a:srgbClr val="18BCBE"/>
      </a:lt1>
      <a:dk2>
        <a:srgbClr val="87D5D6"/>
      </a:dk2>
      <a:lt2>
        <a:srgbClr val="FF6B48"/>
      </a:lt2>
      <a:accent1>
        <a:srgbClr val="FD9279"/>
      </a:accent1>
      <a:accent2>
        <a:srgbClr val="FFC561"/>
      </a:accent2>
      <a:accent3>
        <a:srgbClr val="FFE599"/>
      </a:accent3>
      <a:accent4>
        <a:srgbClr val="23385C"/>
      </a:accent4>
      <a:accent5>
        <a:srgbClr val="EBE6DD"/>
      </a:accent5>
      <a:accent6>
        <a:srgbClr val="FF6B48"/>
      </a:accent6>
      <a:hlink>
        <a:srgbClr val="2338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2090</TotalTime>
  <Words>1489</Words>
  <Application>Microsoft Macintosh PowerPoint</Application>
  <PresentationFormat>On-screen Show (16:9)</PresentationFormat>
  <Paragraphs>182</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Black Han Sans</vt:lpstr>
      <vt:lpstr>Arial</vt:lpstr>
      <vt:lpstr>Lato</vt:lpstr>
      <vt:lpstr>Muli</vt:lpstr>
      <vt:lpstr>Roboto Slab</vt:lpstr>
      <vt:lpstr>Teacher Newsletter by Slidesgo</vt:lpstr>
      <vt:lpstr>PCDS0220_DS105 Machine Learning</vt:lpstr>
      <vt:lpstr>Presentation Outline</vt:lpstr>
      <vt:lpstr>Goal</vt:lpstr>
      <vt:lpstr>Problem Statement</vt:lpstr>
      <vt:lpstr>Dataset Overview</vt:lpstr>
      <vt:lpstr>EDA: Correlation</vt:lpstr>
      <vt:lpstr>EDA: Distribution of Rating</vt:lpstr>
      <vt:lpstr>EDA: Distribution of Rating Count</vt:lpstr>
      <vt:lpstr>EDA: Top 10 categories</vt:lpstr>
      <vt:lpstr>EDA: Top 10 categories with most installs</vt:lpstr>
      <vt:lpstr>EDA: Distribution of Installs</vt:lpstr>
      <vt:lpstr>Data Preprocessing for y </vt:lpstr>
      <vt:lpstr>Feature (X) Engineering</vt:lpstr>
      <vt:lpstr>Feature (X) Encoding</vt:lpstr>
      <vt:lpstr>Feature (X) Encoding</vt:lpstr>
      <vt:lpstr>Feature (X) Encoding</vt:lpstr>
      <vt:lpstr>Feature (X) Encoding</vt:lpstr>
      <vt:lpstr>Feature (X) Encoding</vt:lpstr>
      <vt:lpstr>Applying ML Models</vt:lpstr>
      <vt:lpstr>Applying ML Models</vt:lpstr>
      <vt:lpstr>Model Metric Comparison</vt:lpstr>
      <vt:lpstr>Model Metric Comparison: Model Selection</vt:lpstr>
      <vt:lpstr>Applying Dimensionality Reduction </vt:lpstr>
      <vt:lpstr>PowerPoint Presentation</vt:lpstr>
      <vt:lpstr>Feature Importance</vt:lpstr>
      <vt:lpstr>Challenges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dc:title>
  <cp:lastModifiedBy>Liyana Roslie</cp:lastModifiedBy>
  <cp:revision>165</cp:revision>
  <dcterms:modified xsi:type="dcterms:W3CDTF">2021-05-14T16:15:43Z</dcterms:modified>
</cp:coreProperties>
</file>