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5FF"/>
    <a:srgbClr val="9900CC"/>
    <a:srgbClr val="FF8001"/>
    <a:srgbClr val="5EEC3C"/>
    <a:srgbClr val="FFABC9"/>
    <a:srgbClr val="FF9900"/>
    <a:srgbClr val="FFDC47"/>
    <a:srgbClr val="FFFF21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C4491-B45A-4022-8DD2-0CE505A9CB1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C67A-692D-4F4E-A8D5-22F94059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2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E:\websites\free-power-point-templates\2012\logos.png">
            <a:extLst>
              <a:ext uri="{FF2B5EF4-FFF2-40B4-BE49-F238E27FC236}">
                <a16:creationId xmlns:a16="http://schemas.microsoft.com/office/drawing/2014/main" id="{9692F4CF-AF74-49BD-BEBE-E9CF28FCB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0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36842" y="664730"/>
            <a:ext cx="4572000" cy="1679575"/>
          </a:xfrm>
        </p:spPr>
        <p:txBody>
          <a:bodyPr>
            <a:normAutofit/>
          </a:bodyPr>
          <a:lstStyle/>
          <a:p>
            <a:r>
              <a:rPr lang="en-US" sz="4800" cap="none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anose="02050604050505020204" pitchFamily="18" charset="0"/>
              </a:rPr>
              <a:t>LABORATORY </a:t>
            </a:r>
            <a:br>
              <a:rPr lang="en-US" sz="4800" cap="none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anose="02050604050505020204" pitchFamily="18" charset="0"/>
              </a:rPr>
            </a:br>
            <a:r>
              <a:rPr lang="en-US" sz="4800" cap="none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anose="02050604050505020204" pitchFamily="18" charset="0"/>
              </a:rPr>
              <a:t>FLOOR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5158" y="128469"/>
            <a:ext cx="1788151" cy="1068935"/>
          </a:xfrm>
        </p:spPr>
        <p:txBody>
          <a:bodyPr>
            <a:normAutofit/>
          </a:bodyPr>
          <a:lstStyle/>
          <a:p>
            <a:r>
              <a:rPr lang="en-US" sz="2400" dirty="0"/>
              <a:t>GROUP 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47E9E-A5E2-42FA-9C41-0801B309F2A3}"/>
              </a:ext>
            </a:extLst>
          </p:cNvPr>
          <p:cNvSpPr txBox="1"/>
          <p:nvPr/>
        </p:nvSpPr>
        <p:spPr>
          <a:xfrm>
            <a:off x="143555" y="662936"/>
            <a:ext cx="4123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Suraweera</a:t>
            </a:r>
            <a:r>
              <a:rPr lang="en-US" dirty="0">
                <a:latin typeface="+mj-lt"/>
              </a:rPr>
              <a:t> R M S P K –HS21908910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Kumara M W G A U– HS21911958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Rukshan</a:t>
            </a:r>
            <a:r>
              <a:rPr lang="en-US" dirty="0">
                <a:latin typeface="+mj-lt"/>
              </a:rPr>
              <a:t> M A R – HS21909764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Yohan M P C –HS21934032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Dilhara</a:t>
            </a:r>
            <a:r>
              <a:rPr lang="en-US" dirty="0">
                <a:latin typeface="+mj-lt"/>
              </a:rPr>
              <a:t> K A C – </a:t>
            </a:r>
            <a:r>
              <a:rPr lang="en-US" sz="2000" dirty="0">
                <a:latin typeface="+mj-lt"/>
              </a:rPr>
              <a:t>HS21935022</a:t>
            </a:r>
            <a:endParaRPr lang="en-US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Liyanage L H K – HS21911262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Kumarasinghe</a:t>
            </a:r>
            <a:r>
              <a:rPr lang="en-US" dirty="0">
                <a:latin typeface="+mj-lt"/>
              </a:rPr>
              <a:t> Y G A K– HS21909832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Senevirathne</a:t>
            </a:r>
            <a:r>
              <a:rPr lang="en-US" dirty="0">
                <a:latin typeface="+mj-lt"/>
              </a:rPr>
              <a:t> D M D U– HS21907098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Lokuwithana</a:t>
            </a:r>
            <a:r>
              <a:rPr lang="en-US" dirty="0">
                <a:latin typeface="+mj-lt"/>
              </a:rPr>
              <a:t> L T D – HS21910036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Dahaneka M U R D– HS21922916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ADB1DA-DB29-44EA-8B82-7D4735523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5" y="3640685"/>
            <a:ext cx="1871676" cy="106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6350" stA="60000" endPos="210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1C511-98CF-47A3-AFB5-84D0C0F63453}"/>
              </a:ext>
            </a:extLst>
          </p:cNvPr>
          <p:cNvSpPr txBox="1"/>
          <p:nvPr/>
        </p:nvSpPr>
        <p:spPr>
          <a:xfrm>
            <a:off x="7355849" y="143830"/>
            <a:ext cx="178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Aug 2021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23DEBF5-3126-4D08-9BAF-3E601C95A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46868"/>
            <a:ext cx="8551480" cy="4968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4E972-3AC2-4613-87DC-250765007F68}"/>
              </a:ext>
            </a:extLst>
          </p:cNvPr>
          <p:cNvSpPr txBox="1"/>
          <p:nvPr/>
        </p:nvSpPr>
        <p:spPr>
          <a:xfrm>
            <a:off x="6862576" y="4570667"/>
            <a:ext cx="3054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2D069E8-4365-428B-B8EA-F3A4DADB47F9}"/>
              </a:ext>
            </a:extLst>
          </p:cNvPr>
          <p:cNvSpPr/>
          <p:nvPr/>
        </p:nvSpPr>
        <p:spPr>
          <a:xfrm>
            <a:off x="6945430" y="4605208"/>
            <a:ext cx="152704" cy="29165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45C0F5D-BD70-4BCB-AAE8-0E7C3DB73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28470"/>
            <a:ext cx="7940660" cy="479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823310" y="1502815"/>
            <a:ext cx="5191125" cy="76358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THANK YOU 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C496D-33BF-4BEE-891D-D5E4B283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5" y="3640685"/>
            <a:ext cx="1871676" cy="1068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sx="91000" sy="91000" algn="tl" rotWithShape="0">
              <a:srgbClr val="000000">
                <a:alpha val="34000"/>
              </a:srgbClr>
            </a:outerShdw>
            <a:reflection blurRad="6350" stA="60000" endPos="210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1715</TotalTime>
  <Words>79</Words>
  <Application>Microsoft Office PowerPoint</Application>
  <PresentationFormat>On-screen Show (16:9)</PresentationFormat>
  <Paragraphs>14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Berlin Sans FB Demi</vt:lpstr>
      <vt:lpstr>Bookman Old Style</vt:lpstr>
      <vt:lpstr>Calibri</vt:lpstr>
      <vt:lpstr>Gill Sans MT</vt:lpstr>
      <vt:lpstr>Gallery</vt:lpstr>
      <vt:lpstr>LABORATORY  FLOOR PLAN</vt:lpstr>
      <vt:lpstr>PowerPoint Presentation</vt:lpstr>
      <vt:lpstr>PowerPoint Presentation</vt:lpstr>
      <vt:lpstr>THANK YOU 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Dahaneka M U R D hs21922916</cp:lastModifiedBy>
  <cp:revision>194</cp:revision>
  <dcterms:created xsi:type="dcterms:W3CDTF">2013-08-21T19:17:07Z</dcterms:created>
  <dcterms:modified xsi:type="dcterms:W3CDTF">2021-08-31T02:45:56Z</dcterms:modified>
</cp:coreProperties>
</file>