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61252-B328-46D3-88B9-D64573B91E50}" v="1069" dt="2021-09-22T11:10:27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ge L.H.K. hs21911262" userId="e3bbc37e-b538-4e32-92a0-25b544248c47" providerId="ADAL" clId="{04D61252-B328-46D3-88B9-D64573B91E50}"/>
    <pc:docChg chg="undo custSel addSld delSld modSld modMainMaster modShowInfo">
      <pc:chgData name="Liyanage L.H.K. hs21911262" userId="e3bbc37e-b538-4e32-92a0-25b544248c47" providerId="ADAL" clId="{04D61252-B328-46D3-88B9-D64573B91E50}" dt="2021-09-22T11:31:31.474" v="5244" actId="14100"/>
      <pc:docMkLst>
        <pc:docMk/>
      </pc:docMkLst>
      <pc:sldChg chg="addSp delSp modSp mod modTransition setBg">
        <pc:chgData name="Liyanage L.H.K. hs21911262" userId="e3bbc37e-b538-4e32-92a0-25b544248c47" providerId="ADAL" clId="{04D61252-B328-46D3-88B9-D64573B91E50}" dt="2021-09-22T11:31:31.474" v="5244" actId="14100"/>
        <pc:sldMkLst>
          <pc:docMk/>
          <pc:sldMk cId="29782761" sldId="256"/>
        </pc:sldMkLst>
        <pc:spChg chg="mod">
          <ac:chgData name="Liyanage L.H.K. hs21911262" userId="e3bbc37e-b538-4e32-92a0-25b544248c47" providerId="ADAL" clId="{04D61252-B328-46D3-88B9-D64573B91E50}" dt="2021-09-22T11:31:31.474" v="5244" actId="14100"/>
          <ac:spMkLst>
            <pc:docMk/>
            <pc:sldMk cId="29782761" sldId="256"/>
            <ac:spMk id="4" creationId="{2FFB1160-09BB-4F64-9659-011B4A9F98CA}"/>
          </ac:spMkLst>
        </pc:spChg>
        <pc:spChg chg="mod">
          <ac:chgData name="Liyanage L.H.K. hs21911262" userId="e3bbc37e-b538-4e32-92a0-25b544248c47" providerId="ADAL" clId="{04D61252-B328-46D3-88B9-D64573B91E50}" dt="2021-09-20T02:18:25.988" v="4589" actId="207"/>
          <ac:spMkLst>
            <pc:docMk/>
            <pc:sldMk cId="29782761" sldId="256"/>
            <ac:spMk id="5" creationId="{38012163-DD5D-4C7F-98A1-62E4338FCDB6}"/>
          </ac:spMkLst>
        </pc:spChg>
        <pc:spChg chg="mod">
          <ac:chgData name="Liyanage L.H.K. hs21911262" userId="e3bbc37e-b538-4e32-92a0-25b544248c47" providerId="ADAL" clId="{04D61252-B328-46D3-88B9-D64573B91E50}" dt="2021-09-20T02:18:22.795" v="4588" actId="207"/>
          <ac:spMkLst>
            <pc:docMk/>
            <pc:sldMk cId="29782761" sldId="256"/>
            <ac:spMk id="6" creationId="{48514A15-4E6A-41A3-9639-538986C5EAD4}"/>
          </ac:spMkLst>
        </pc:spChg>
        <pc:spChg chg="mod">
          <ac:chgData name="Liyanage L.H.K. hs21911262" userId="e3bbc37e-b538-4e32-92a0-25b544248c47" providerId="ADAL" clId="{04D61252-B328-46D3-88B9-D64573B91E50}" dt="2021-09-20T02:18:18.343" v="4587" actId="207"/>
          <ac:spMkLst>
            <pc:docMk/>
            <pc:sldMk cId="29782761" sldId="256"/>
            <ac:spMk id="7" creationId="{74E2A2A9-F150-4C96-9CD4-403C2E218316}"/>
          </ac:spMkLst>
        </pc:spChg>
        <pc:spChg chg="add mod">
          <ac:chgData name="Liyanage L.H.K. hs21911262" userId="e3bbc37e-b538-4e32-92a0-25b544248c47" providerId="ADAL" clId="{04D61252-B328-46D3-88B9-D64573B91E50}" dt="2021-09-19T17:26:35.399" v="4333" actId="571"/>
          <ac:spMkLst>
            <pc:docMk/>
            <pc:sldMk cId="29782761" sldId="256"/>
            <ac:spMk id="17" creationId="{92C46B69-0212-4988-BBCE-E0EF2A489A3C}"/>
          </ac:spMkLst>
        </pc:spChg>
        <pc:spChg chg="add mod">
          <ac:chgData name="Liyanage L.H.K. hs21911262" userId="e3bbc37e-b538-4e32-92a0-25b544248c47" providerId="ADAL" clId="{04D61252-B328-46D3-88B9-D64573B91E50}" dt="2021-09-19T17:26:35.399" v="4333" actId="571"/>
          <ac:spMkLst>
            <pc:docMk/>
            <pc:sldMk cId="29782761" sldId="256"/>
            <ac:spMk id="18" creationId="{227C7D70-EEEE-448C-860C-CECA555AB8B1}"/>
          </ac:spMkLst>
        </pc:spChg>
        <pc:spChg chg="add del mod">
          <ac:chgData name="Liyanage L.H.K. hs21911262" userId="e3bbc37e-b538-4e32-92a0-25b544248c47" providerId="ADAL" clId="{04D61252-B328-46D3-88B9-D64573B91E50}" dt="2021-09-19T17:26:34.676" v="4332" actId="571"/>
          <ac:spMkLst>
            <pc:docMk/>
            <pc:sldMk cId="29782761" sldId="256"/>
            <ac:spMk id="19" creationId="{64FC1420-57B7-4513-8146-9CA75FF63965}"/>
          </ac:spMkLst>
        </pc:spChg>
        <pc:spChg chg="add del mod">
          <ac:chgData name="Liyanage L.H.K. hs21911262" userId="e3bbc37e-b538-4e32-92a0-25b544248c47" providerId="ADAL" clId="{04D61252-B328-46D3-88B9-D64573B91E50}" dt="2021-09-19T17:26:34.676" v="4332" actId="571"/>
          <ac:spMkLst>
            <pc:docMk/>
            <pc:sldMk cId="29782761" sldId="256"/>
            <ac:spMk id="20" creationId="{01B047CB-4E5A-44C2-85A4-05D735688FB4}"/>
          </ac:spMkLst>
        </pc:spChg>
        <pc:picChg chg="add del mod">
          <ac:chgData name="Liyanage L.H.K. hs21911262" userId="e3bbc37e-b538-4e32-92a0-25b544248c47" providerId="ADAL" clId="{04D61252-B328-46D3-88B9-D64573B91E50}" dt="2021-09-19T16:27:05.978" v="4073" actId="478"/>
          <ac:picMkLst>
            <pc:docMk/>
            <pc:sldMk cId="29782761" sldId="256"/>
            <ac:picMk id="10" creationId="{A40C90C0-3A11-4AC0-BA77-710FDAF15EBB}"/>
          </ac:picMkLst>
        </pc:picChg>
        <pc:picChg chg="add del mod">
          <ac:chgData name="Liyanage L.H.K. hs21911262" userId="e3bbc37e-b538-4e32-92a0-25b544248c47" providerId="ADAL" clId="{04D61252-B328-46D3-88B9-D64573B91E50}" dt="2021-09-19T17:16:17.585" v="4262" actId="478"/>
          <ac:picMkLst>
            <pc:docMk/>
            <pc:sldMk cId="29782761" sldId="256"/>
            <ac:picMk id="12" creationId="{773F92BE-4DC8-4C20-B3D4-B310D6ACC638}"/>
          </ac:picMkLst>
        </pc:picChg>
        <pc:picChg chg="add del mod">
          <ac:chgData name="Liyanage L.H.K. hs21911262" userId="e3bbc37e-b538-4e32-92a0-25b544248c47" providerId="ADAL" clId="{04D61252-B328-46D3-88B9-D64573B91E50}" dt="2021-09-19T17:19:13.609" v="4269" actId="478"/>
          <ac:picMkLst>
            <pc:docMk/>
            <pc:sldMk cId="29782761" sldId="256"/>
            <ac:picMk id="14" creationId="{8C1EA3DA-01B9-4A88-87FF-11E531F8DA61}"/>
          </ac:picMkLst>
        </pc:picChg>
        <pc:picChg chg="add del mod ord">
          <ac:chgData name="Liyanage L.H.K. hs21911262" userId="e3bbc37e-b538-4e32-92a0-25b544248c47" providerId="ADAL" clId="{04D61252-B328-46D3-88B9-D64573B91E50}" dt="2021-09-19T17:28:47.934" v="4353" actId="478"/>
          <ac:picMkLst>
            <pc:docMk/>
            <pc:sldMk cId="29782761" sldId="256"/>
            <ac:picMk id="16" creationId="{1677A183-14DE-4DE2-BC7B-3A68A3A33CC3}"/>
          </ac:picMkLst>
        </pc:picChg>
        <pc:picChg chg="add del mod ord">
          <ac:chgData name="Liyanage L.H.K. hs21911262" userId="e3bbc37e-b538-4e32-92a0-25b544248c47" providerId="ADAL" clId="{04D61252-B328-46D3-88B9-D64573B91E50}" dt="2021-09-19T17:29:49.093" v="4360" actId="478"/>
          <ac:picMkLst>
            <pc:docMk/>
            <pc:sldMk cId="29782761" sldId="256"/>
            <ac:picMk id="22" creationId="{8DCD679E-C6B3-457C-83FE-5BF0D47660E8}"/>
          </ac:picMkLst>
        </pc:picChg>
        <pc:picChg chg="add mod ord">
          <ac:chgData name="Liyanage L.H.K. hs21911262" userId="e3bbc37e-b538-4e32-92a0-25b544248c47" providerId="ADAL" clId="{04D61252-B328-46D3-88B9-D64573B91E50}" dt="2021-09-19T17:39:51.136" v="4398" actId="339"/>
          <ac:picMkLst>
            <pc:docMk/>
            <pc:sldMk cId="29782761" sldId="256"/>
            <ac:picMk id="24" creationId="{83518FBD-E1E0-40FE-B8BC-5566DA9A35D9}"/>
          </ac:picMkLst>
        </pc:picChg>
      </pc:sldChg>
      <pc:sldChg chg="addSp delSp modSp mod modTransition modAnim">
        <pc:chgData name="Liyanage L.H.K. hs21911262" userId="e3bbc37e-b538-4e32-92a0-25b544248c47" providerId="ADAL" clId="{04D61252-B328-46D3-88B9-D64573B91E50}" dt="2021-09-22T11:10:00.495" v="5241"/>
        <pc:sldMkLst>
          <pc:docMk/>
          <pc:sldMk cId="2588354085" sldId="257"/>
        </pc:sldMkLst>
        <pc:spChg chg="add mod">
          <ac:chgData name="Liyanage L.H.K. hs21911262" userId="e3bbc37e-b538-4e32-92a0-25b544248c47" providerId="ADAL" clId="{04D61252-B328-46D3-88B9-D64573B91E50}" dt="2021-09-19T14:46:10.142" v="3613" actId="14100"/>
          <ac:spMkLst>
            <pc:docMk/>
            <pc:sldMk cId="2588354085" sldId="257"/>
            <ac:spMk id="2" creationId="{CB152BBE-893F-4CED-9DA3-C5BC9785387E}"/>
          </ac:spMkLst>
        </pc:spChg>
        <pc:spChg chg="del">
          <ac:chgData name="Liyanage L.H.K. hs21911262" userId="e3bbc37e-b538-4e32-92a0-25b544248c47" providerId="ADAL" clId="{04D61252-B328-46D3-88B9-D64573B91E50}" dt="2021-09-19T14:41:27.139" v="3581" actId="478"/>
          <ac:spMkLst>
            <pc:docMk/>
            <pc:sldMk cId="2588354085" sldId="257"/>
            <ac:spMk id="3" creationId="{0D29B91E-C2E5-4830-83CA-060EE597AD31}"/>
          </ac:spMkLst>
        </pc:spChg>
        <pc:spChg chg="mod">
          <ac:chgData name="Liyanage L.H.K. hs21911262" userId="e3bbc37e-b538-4e32-92a0-25b544248c47" providerId="ADAL" clId="{04D61252-B328-46D3-88B9-D64573B91E50}" dt="2021-09-20T04:21:27.479" v="4680" actId="14100"/>
          <ac:spMkLst>
            <pc:docMk/>
            <pc:sldMk cId="2588354085" sldId="257"/>
            <ac:spMk id="4" creationId="{6C09DED6-81F8-4D68-A093-336ADAA53F82}"/>
          </ac:spMkLst>
        </pc:spChg>
        <pc:spChg chg="mod">
          <ac:chgData name="Liyanage L.H.K. hs21911262" userId="e3bbc37e-b538-4e32-92a0-25b544248c47" providerId="ADAL" clId="{04D61252-B328-46D3-88B9-D64573B91E50}" dt="2021-09-19T14:07:34.879" v="3351" actId="2711"/>
          <ac:spMkLst>
            <pc:docMk/>
            <pc:sldMk cId="2588354085" sldId="257"/>
            <ac:spMk id="5" creationId="{24076105-CC4F-4341-8FF8-3938F3C6AB57}"/>
          </ac:spMkLst>
        </pc:spChg>
        <pc:spChg chg="mod">
          <ac:chgData name="Liyanage L.H.K. hs21911262" userId="e3bbc37e-b538-4e32-92a0-25b544248c47" providerId="ADAL" clId="{04D61252-B328-46D3-88B9-D64573B91E50}" dt="2021-09-19T14:07:34.879" v="3351" actId="2711"/>
          <ac:spMkLst>
            <pc:docMk/>
            <pc:sldMk cId="2588354085" sldId="257"/>
            <ac:spMk id="7" creationId="{8B51B4C3-3741-40E7-80A2-4DA5BFEED732}"/>
          </ac:spMkLst>
        </pc:spChg>
        <pc:spChg chg="add mod">
          <ac:chgData name="Liyanage L.H.K. hs21911262" userId="e3bbc37e-b538-4e32-92a0-25b544248c47" providerId="ADAL" clId="{04D61252-B328-46D3-88B9-D64573B91E50}" dt="2021-09-19T14:41:28.684" v="3582"/>
          <ac:spMkLst>
            <pc:docMk/>
            <pc:sldMk cId="2588354085" sldId="257"/>
            <ac:spMk id="9" creationId="{E0030F22-0A31-4363-9425-FA9C7069C9FB}"/>
          </ac:spMkLst>
        </pc:spChg>
        <pc:spChg chg="mod">
          <ac:chgData name="Liyanage L.H.K. hs21911262" userId="e3bbc37e-b538-4e32-92a0-25b544248c47" providerId="ADAL" clId="{04D61252-B328-46D3-88B9-D64573B91E50}" dt="2021-09-19T15:03:12.311" v="3734" actId="207"/>
          <ac:spMkLst>
            <pc:docMk/>
            <pc:sldMk cId="2588354085" sldId="257"/>
            <ac:spMk id="10" creationId="{5AA511D2-E5FB-4845-A1C4-A2577FB91D4A}"/>
          </ac:spMkLst>
        </pc:spChg>
        <pc:spChg chg="add mod">
          <ac:chgData name="Liyanage L.H.K. hs21911262" userId="e3bbc37e-b538-4e32-92a0-25b544248c47" providerId="ADAL" clId="{04D61252-B328-46D3-88B9-D64573B91E50}" dt="2021-09-19T14:57:10.479" v="3664" actId="207"/>
          <ac:spMkLst>
            <pc:docMk/>
            <pc:sldMk cId="2588354085" sldId="257"/>
            <ac:spMk id="12" creationId="{9E46F43E-4A32-4100-9467-CD7FE00F917B}"/>
          </ac:spMkLst>
        </pc:spChg>
        <pc:spChg chg="add mod topLvl">
          <ac:chgData name="Liyanage L.H.K. hs21911262" userId="e3bbc37e-b538-4e32-92a0-25b544248c47" providerId="ADAL" clId="{04D61252-B328-46D3-88B9-D64573B91E50}" dt="2021-09-19T15:13:56.692" v="3783" actId="1582"/>
          <ac:spMkLst>
            <pc:docMk/>
            <pc:sldMk cId="2588354085" sldId="257"/>
            <ac:spMk id="13" creationId="{CC4D9F58-3A2A-4734-BFCB-F406F2ED079C}"/>
          </ac:spMkLst>
        </pc:spChg>
        <pc:spChg chg="add mod topLvl">
          <ac:chgData name="Liyanage L.H.K. hs21911262" userId="e3bbc37e-b538-4e32-92a0-25b544248c47" providerId="ADAL" clId="{04D61252-B328-46D3-88B9-D64573B91E50}" dt="2021-09-19T15:14:14.398" v="3786" actId="1582"/>
          <ac:spMkLst>
            <pc:docMk/>
            <pc:sldMk cId="2588354085" sldId="257"/>
            <ac:spMk id="14" creationId="{C5CDFAAC-7D33-43E5-B0A4-AE59D01D3910}"/>
          </ac:spMkLst>
        </pc:spChg>
        <pc:spChg chg="add mod topLvl">
          <ac:chgData name="Liyanage L.H.K. hs21911262" userId="e3bbc37e-b538-4e32-92a0-25b544248c47" providerId="ADAL" clId="{04D61252-B328-46D3-88B9-D64573B91E50}" dt="2021-09-19T15:14:28.769" v="3789" actId="339"/>
          <ac:spMkLst>
            <pc:docMk/>
            <pc:sldMk cId="2588354085" sldId="257"/>
            <ac:spMk id="15" creationId="{B9260850-B951-4A66-9890-90D39ACF4947}"/>
          </ac:spMkLst>
        </pc:spChg>
        <pc:spChg chg="add mod topLvl">
          <ac:chgData name="Liyanage L.H.K. hs21911262" userId="e3bbc37e-b538-4e32-92a0-25b544248c47" providerId="ADAL" clId="{04D61252-B328-46D3-88B9-D64573B91E50}" dt="2021-09-19T15:13:15.834" v="3779" actId="208"/>
          <ac:spMkLst>
            <pc:docMk/>
            <pc:sldMk cId="2588354085" sldId="257"/>
            <ac:spMk id="16" creationId="{7EE328C7-B015-43D0-928C-3B17C5BFEE07}"/>
          </ac:spMkLst>
        </pc:spChg>
        <pc:grpChg chg="add del mod">
          <ac:chgData name="Liyanage L.H.K. hs21911262" userId="e3bbc37e-b538-4e32-92a0-25b544248c47" providerId="ADAL" clId="{04D61252-B328-46D3-88B9-D64573B91E50}" dt="2021-09-19T14:52:21.938" v="3660" actId="165"/>
          <ac:grpSpMkLst>
            <pc:docMk/>
            <pc:sldMk cId="2588354085" sldId="257"/>
            <ac:grpSpMk id="33" creationId="{A17A7AD6-B44C-4FE9-803F-BFACCF98D5AA}"/>
          </ac:grpSpMkLst>
        </pc:grpChg>
        <pc:grpChg chg="add mod ord">
          <ac:chgData name="Liyanage L.H.K. hs21911262" userId="e3bbc37e-b538-4e32-92a0-25b544248c47" providerId="ADAL" clId="{04D61252-B328-46D3-88B9-D64573B91E50}" dt="2021-09-19T15:52:32.373" v="3886" actId="1076"/>
          <ac:grpSpMkLst>
            <pc:docMk/>
            <pc:sldMk cId="2588354085" sldId="257"/>
            <ac:grpSpMk id="56" creationId="{D622D91B-9865-442D-9720-5D2A9F4DD056}"/>
          </ac:grpSpMkLst>
        </pc:grpChg>
        <pc:picChg chg="add mod ord">
          <ac:chgData name="Liyanage L.H.K. hs21911262" userId="e3bbc37e-b538-4e32-92a0-25b544248c47" providerId="ADAL" clId="{04D61252-B328-46D3-88B9-D64573B91E50}" dt="2021-09-20T04:21:28.196" v="4681" actId="1076"/>
          <ac:picMkLst>
            <pc:docMk/>
            <pc:sldMk cId="2588354085" sldId="257"/>
            <ac:picMk id="6" creationId="{122D9D23-61FD-4396-A397-D943788C6F99}"/>
          </ac:picMkLst>
        </pc:picChg>
        <pc:picChg chg="del mod">
          <ac:chgData name="Liyanage L.H.K. hs21911262" userId="e3bbc37e-b538-4e32-92a0-25b544248c47" providerId="ADAL" clId="{04D61252-B328-46D3-88B9-D64573B91E50}" dt="2021-09-19T15:02:00.823" v="3732" actId="478"/>
          <ac:picMkLst>
            <pc:docMk/>
            <pc:sldMk cId="2588354085" sldId="257"/>
            <ac:picMk id="11" creationId="{9D084441-35C6-4DA6-9A99-7C3D8690D351}"/>
          </ac:picMkLst>
        </pc:picChg>
        <pc:picChg chg="add del mod ord">
          <ac:chgData name="Liyanage L.H.K. hs21911262" userId="e3bbc37e-b538-4e32-92a0-25b544248c47" providerId="ADAL" clId="{04D61252-B328-46D3-88B9-D64573B91E50}" dt="2021-09-19T17:22:05.117" v="4296" actId="478"/>
          <ac:picMkLst>
            <pc:docMk/>
            <pc:sldMk cId="2588354085" sldId="257"/>
            <ac:picMk id="60" creationId="{1AA586BF-E08E-4B91-A5E3-B04593164010}"/>
          </ac:picMkLst>
        </pc:picChg>
        <pc:picChg chg="add del mod">
          <ac:chgData name="Liyanage L.H.K. hs21911262" userId="e3bbc37e-b538-4e32-92a0-25b544248c47" providerId="ADAL" clId="{04D61252-B328-46D3-88B9-D64573B91E50}" dt="2021-09-19T17:22:28.731" v="4302" actId="478"/>
          <ac:picMkLst>
            <pc:docMk/>
            <pc:sldMk cId="2588354085" sldId="257"/>
            <ac:picMk id="62" creationId="{B80ADC69-E88C-4876-AD23-DFF84522EDA3}"/>
          </ac:picMkLst>
        </pc:picChg>
        <pc:picChg chg="add del mod ord">
          <ac:chgData name="Liyanage L.H.K. hs21911262" userId="e3bbc37e-b538-4e32-92a0-25b544248c47" providerId="ADAL" clId="{04D61252-B328-46D3-88B9-D64573B91E50}" dt="2021-09-20T01:40:57.889" v="4411" actId="478"/>
          <ac:picMkLst>
            <pc:docMk/>
            <pc:sldMk cId="2588354085" sldId="257"/>
            <ac:picMk id="64" creationId="{9EB515FF-3EF7-4BD5-8001-CD9D8D4CC9A4}"/>
          </ac:picMkLst>
        </pc:picChg>
        <pc:cxnChg chg="add del mod">
          <ac:chgData name="Liyanage L.H.K. hs21911262" userId="e3bbc37e-b538-4e32-92a0-25b544248c47" providerId="ADAL" clId="{04D61252-B328-46D3-88B9-D64573B91E50}" dt="2021-09-19T14:48:37.455" v="3633" actId="478"/>
          <ac:cxnSpMkLst>
            <pc:docMk/>
            <pc:sldMk cId="2588354085" sldId="257"/>
            <ac:cxnSpMk id="18" creationId="{FE7F4673-7A1B-4224-AA0A-8C6FA38C6744}"/>
          </ac:cxnSpMkLst>
        </pc:cxnChg>
        <pc:cxnChg chg="add del mod">
          <ac:chgData name="Liyanage L.H.K. hs21911262" userId="e3bbc37e-b538-4e32-92a0-25b544248c47" providerId="ADAL" clId="{04D61252-B328-46D3-88B9-D64573B91E50}" dt="2021-09-19T14:48:38.384" v="3634" actId="478"/>
          <ac:cxnSpMkLst>
            <pc:docMk/>
            <pc:sldMk cId="2588354085" sldId="257"/>
            <ac:cxnSpMk id="19" creationId="{255B9745-64EE-4CAD-9D3F-C79CF6DC3069}"/>
          </ac:cxnSpMkLst>
        </pc:cxnChg>
        <pc:cxnChg chg="add del mod">
          <ac:chgData name="Liyanage L.H.K. hs21911262" userId="e3bbc37e-b538-4e32-92a0-25b544248c47" providerId="ADAL" clId="{04D61252-B328-46D3-88B9-D64573B91E50}" dt="2021-09-19T14:48:39.094" v="3635" actId="478"/>
          <ac:cxnSpMkLst>
            <pc:docMk/>
            <pc:sldMk cId="2588354085" sldId="257"/>
            <ac:cxnSpMk id="21" creationId="{C85465D7-7490-4835-8EEB-DC8DD1F5579E}"/>
          </ac:cxnSpMkLst>
        </pc:cxnChg>
        <pc:cxnChg chg="add mod topLvl">
          <ac:chgData name="Liyanage L.H.K. hs21911262" userId="e3bbc37e-b538-4e32-92a0-25b544248c47" providerId="ADAL" clId="{04D61252-B328-46D3-88B9-D64573B91E50}" dt="2021-09-19T15:16:18.455" v="3797" actId="339"/>
          <ac:cxnSpMkLst>
            <pc:docMk/>
            <pc:sldMk cId="2588354085" sldId="257"/>
            <ac:cxnSpMk id="24" creationId="{242336B9-9B24-4E21-941D-F5ACCE3A23E6}"/>
          </ac:cxnSpMkLst>
        </pc:cxnChg>
        <pc:cxnChg chg="add mod topLvl">
          <ac:chgData name="Liyanage L.H.K. hs21911262" userId="e3bbc37e-b538-4e32-92a0-25b544248c47" providerId="ADAL" clId="{04D61252-B328-46D3-88B9-D64573B91E50}" dt="2021-09-19T15:16:00.637" v="3796" actId="1582"/>
          <ac:cxnSpMkLst>
            <pc:docMk/>
            <pc:sldMk cId="2588354085" sldId="257"/>
            <ac:cxnSpMk id="26" creationId="{104210CA-4181-4560-A7CF-4D0B47F2E7D3}"/>
          </ac:cxnSpMkLst>
        </pc:cxnChg>
        <pc:cxnChg chg="add mod topLvl">
          <ac:chgData name="Liyanage L.H.K. hs21911262" userId="e3bbc37e-b538-4e32-92a0-25b544248c47" providerId="ADAL" clId="{04D61252-B328-46D3-88B9-D64573B91E50}" dt="2021-09-19T15:16:34.490" v="3798" actId="339"/>
          <ac:cxnSpMkLst>
            <pc:docMk/>
            <pc:sldMk cId="2588354085" sldId="257"/>
            <ac:cxnSpMk id="28" creationId="{2B872BC6-0491-4E6C-BE8B-D4AE61B752BB}"/>
          </ac:cxnSpMkLst>
        </pc:cxnChg>
      </pc:sldChg>
      <pc:sldChg chg="addSp modSp mod modTransition setBg modAnim">
        <pc:chgData name="Liyanage L.H.K. hs21911262" userId="e3bbc37e-b538-4e32-92a0-25b544248c47" providerId="ADAL" clId="{04D61252-B328-46D3-88B9-D64573B91E50}" dt="2021-09-22T11:02:08.462" v="5226"/>
        <pc:sldMkLst>
          <pc:docMk/>
          <pc:sldMk cId="1957183911" sldId="258"/>
        </pc:sldMkLst>
        <pc:spChg chg="add mod">
          <ac:chgData name="Liyanage L.H.K. hs21911262" userId="e3bbc37e-b538-4e32-92a0-25b544248c47" providerId="ADAL" clId="{04D61252-B328-46D3-88B9-D64573B91E50}" dt="2021-09-19T15:17:35.083" v="3801" actId="339"/>
          <ac:spMkLst>
            <pc:docMk/>
            <pc:sldMk cId="1957183911" sldId="258"/>
            <ac:spMk id="2" creationId="{08BDA332-3592-4D10-9644-5ECB91638715}"/>
          </ac:spMkLst>
        </pc:spChg>
        <pc:spChg chg="add mod">
          <ac:chgData name="Liyanage L.H.K. hs21911262" userId="e3bbc37e-b538-4e32-92a0-25b544248c47" providerId="ADAL" clId="{04D61252-B328-46D3-88B9-D64573B91E50}" dt="2021-09-19T15:46:28.110" v="3861" actId="14100"/>
          <ac:spMkLst>
            <pc:docMk/>
            <pc:sldMk cId="1957183911" sldId="258"/>
            <ac:spMk id="3" creationId="{431729D8-7C3F-4365-97C7-9103A51C0500}"/>
          </ac:spMkLst>
        </pc:spChg>
        <pc:spChg chg="mod">
          <ac:chgData name="Liyanage L.H.K. hs21911262" userId="e3bbc37e-b538-4e32-92a0-25b544248c47" providerId="ADAL" clId="{04D61252-B328-46D3-88B9-D64573B91E50}" dt="2021-09-19T16:48:14.364" v="4172" actId="14100"/>
          <ac:spMkLst>
            <pc:docMk/>
            <pc:sldMk cId="1957183911" sldId="258"/>
            <ac:spMk id="4" creationId="{894CF59F-13CA-4B0A-9C4F-073E83CA7F27}"/>
          </ac:spMkLst>
        </pc:spChg>
        <pc:spChg chg="add mod">
          <ac:chgData name="Liyanage L.H.K. hs21911262" userId="e3bbc37e-b538-4e32-92a0-25b544248c47" providerId="ADAL" clId="{04D61252-B328-46D3-88B9-D64573B91E50}" dt="2021-09-19T15:58:36.188" v="3895" actId="14100"/>
          <ac:spMkLst>
            <pc:docMk/>
            <pc:sldMk cId="1957183911" sldId="258"/>
            <ac:spMk id="5" creationId="{89702696-BC9E-4E99-B848-40F8069A1432}"/>
          </ac:spMkLst>
        </pc:spChg>
        <pc:spChg chg="add mod">
          <ac:chgData name="Liyanage L.H.K. hs21911262" userId="e3bbc37e-b538-4e32-92a0-25b544248c47" providerId="ADAL" clId="{04D61252-B328-46D3-88B9-D64573B91E50}" dt="2021-09-19T15:58:42.308" v="3896" actId="14100"/>
          <ac:spMkLst>
            <pc:docMk/>
            <pc:sldMk cId="1957183911" sldId="258"/>
            <ac:spMk id="6" creationId="{2295ADB8-5B3D-4459-B9D2-4A239840EF1A}"/>
          </ac:spMkLst>
        </pc:spChg>
        <pc:spChg chg="mod">
          <ac:chgData name="Liyanage L.H.K. hs21911262" userId="e3bbc37e-b538-4e32-92a0-25b544248c47" providerId="ADAL" clId="{04D61252-B328-46D3-88B9-D64573B91E50}" dt="2021-09-20T01:39:38.312" v="4408" actId="1076"/>
          <ac:spMkLst>
            <pc:docMk/>
            <pc:sldMk cId="1957183911" sldId="258"/>
            <ac:spMk id="10" creationId="{EAB8A332-8612-46E1-AF22-AEFC48124341}"/>
          </ac:spMkLst>
        </pc:spChg>
        <pc:spChg chg="add mod">
          <ac:chgData name="Liyanage L.H.K. hs21911262" userId="e3bbc37e-b538-4e32-92a0-25b544248c47" providerId="ADAL" clId="{04D61252-B328-46D3-88B9-D64573B91E50}" dt="2021-09-19T15:03:23.559" v="3735" actId="207"/>
          <ac:spMkLst>
            <pc:docMk/>
            <pc:sldMk cId="1957183911" sldId="258"/>
            <ac:spMk id="11" creationId="{66D6C5DC-F0C6-4FB5-9258-A531D0E452AF}"/>
          </ac:spMkLst>
        </pc:spChg>
        <pc:spChg chg="add mod">
          <ac:chgData name="Liyanage L.H.K. hs21911262" userId="e3bbc37e-b538-4e32-92a0-25b544248c47" providerId="ADAL" clId="{04D61252-B328-46D3-88B9-D64573B91E50}" dt="2021-09-22T05:55:02.733" v="5205" actId="571"/>
          <ac:spMkLst>
            <pc:docMk/>
            <pc:sldMk cId="1957183911" sldId="258"/>
            <ac:spMk id="14" creationId="{05AEBDBA-03FB-40D0-A55B-6932393B54E4}"/>
          </ac:spMkLst>
        </pc:spChg>
        <pc:spChg chg="add mod">
          <ac:chgData name="Liyanage L.H.K. hs21911262" userId="e3bbc37e-b538-4e32-92a0-25b544248c47" providerId="ADAL" clId="{04D61252-B328-46D3-88B9-D64573B91E50}" dt="2021-09-22T05:55:09.115" v="5207" actId="571"/>
          <ac:spMkLst>
            <pc:docMk/>
            <pc:sldMk cId="1957183911" sldId="258"/>
            <ac:spMk id="16" creationId="{3D8C7FF9-393E-45D0-B4C9-F33E71A52B1F}"/>
          </ac:spMkLst>
        </pc:spChg>
        <pc:picChg chg="add mod ord">
          <ac:chgData name="Liyanage L.H.K. hs21911262" userId="e3bbc37e-b538-4e32-92a0-25b544248c47" providerId="ADAL" clId="{04D61252-B328-46D3-88B9-D64573B91E50}" dt="2021-09-19T17:03:01.248" v="4242" actId="1076"/>
          <ac:picMkLst>
            <pc:docMk/>
            <pc:sldMk cId="1957183911" sldId="258"/>
            <ac:picMk id="12" creationId="{64CB156A-6DFC-441D-A5BF-DC06EF56500A}"/>
          </ac:picMkLst>
        </pc:picChg>
        <pc:picChg chg="add mod ord">
          <ac:chgData name="Liyanage L.H.K. hs21911262" userId="e3bbc37e-b538-4e32-92a0-25b544248c47" providerId="ADAL" clId="{04D61252-B328-46D3-88B9-D64573B91E50}" dt="2021-09-19T17:02:37.579" v="4239" actId="1076"/>
          <ac:picMkLst>
            <pc:docMk/>
            <pc:sldMk cId="1957183911" sldId="258"/>
            <ac:picMk id="13" creationId="{BEC43A13-5F64-4031-8AD4-9C57CBD16E19}"/>
          </ac:picMkLst>
        </pc:picChg>
        <pc:picChg chg="add mod ord">
          <ac:chgData name="Liyanage L.H.K. hs21911262" userId="e3bbc37e-b538-4e32-92a0-25b544248c47" providerId="ADAL" clId="{04D61252-B328-46D3-88B9-D64573B91E50}" dt="2021-09-19T17:02:29.427" v="4238" actId="167"/>
          <ac:picMkLst>
            <pc:docMk/>
            <pc:sldMk cId="1957183911" sldId="258"/>
            <ac:picMk id="15" creationId="{0836566E-0B3B-43E6-B7D8-1D646B625E1D}"/>
          </ac:picMkLst>
        </pc:picChg>
      </pc:sldChg>
      <pc:sldChg chg="addSp delSp modSp new del mod">
        <pc:chgData name="Liyanage L.H.K. hs21911262" userId="e3bbc37e-b538-4e32-92a0-25b544248c47" providerId="ADAL" clId="{04D61252-B328-46D3-88B9-D64573B91E50}" dt="2021-09-18T05:57:03.856" v="442" actId="47"/>
        <pc:sldMkLst>
          <pc:docMk/>
          <pc:sldMk cId="3960981883" sldId="259"/>
        </pc:sldMkLst>
        <pc:spChg chg="del">
          <ac:chgData name="Liyanage L.H.K. hs21911262" userId="e3bbc37e-b538-4e32-92a0-25b544248c47" providerId="ADAL" clId="{04D61252-B328-46D3-88B9-D64573B91E50}" dt="2021-09-18T05:36:20.163" v="329" actId="478"/>
          <ac:spMkLst>
            <pc:docMk/>
            <pc:sldMk cId="3960981883" sldId="259"/>
            <ac:spMk id="2" creationId="{2B8C4956-9A0D-4F04-888E-CA28F31E8E60}"/>
          </ac:spMkLst>
        </pc:spChg>
        <pc:spChg chg="del">
          <ac:chgData name="Liyanage L.H.K. hs21911262" userId="e3bbc37e-b538-4e32-92a0-25b544248c47" providerId="ADAL" clId="{04D61252-B328-46D3-88B9-D64573B91E50}" dt="2021-09-18T05:36:23.623" v="330" actId="478"/>
          <ac:spMkLst>
            <pc:docMk/>
            <pc:sldMk cId="3960981883" sldId="259"/>
            <ac:spMk id="3" creationId="{2B6F0E9C-99D5-408A-ACB4-55E9A666878A}"/>
          </ac:spMkLst>
        </pc:spChg>
        <pc:spChg chg="add del mod">
          <ac:chgData name="Liyanage L.H.K. hs21911262" userId="e3bbc37e-b538-4e32-92a0-25b544248c47" providerId="ADAL" clId="{04D61252-B328-46D3-88B9-D64573B91E50}" dt="2021-09-18T05:45:57.005" v="333"/>
          <ac:spMkLst>
            <pc:docMk/>
            <pc:sldMk cId="3960981883" sldId="259"/>
            <ac:spMk id="4" creationId="{59C0AAA1-84EC-48D2-B123-0AE71A6BC7B8}"/>
          </ac:spMkLst>
        </pc:spChg>
        <pc:spChg chg="add mod">
          <ac:chgData name="Liyanage L.H.K. hs21911262" userId="e3bbc37e-b538-4e32-92a0-25b544248c47" providerId="ADAL" clId="{04D61252-B328-46D3-88B9-D64573B91E50}" dt="2021-09-18T05:46:23.749" v="349" actId="313"/>
          <ac:spMkLst>
            <pc:docMk/>
            <pc:sldMk cId="3960981883" sldId="259"/>
            <ac:spMk id="5" creationId="{A6765703-16AB-4DD1-A5CE-1B3B643371F5}"/>
          </ac:spMkLst>
        </pc:spChg>
        <pc:spChg chg="add mod">
          <ac:chgData name="Liyanage L.H.K. hs21911262" userId="e3bbc37e-b538-4e32-92a0-25b544248c47" providerId="ADAL" clId="{04D61252-B328-46D3-88B9-D64573B91E50}" dt="2021-09-18T05:51:47.727" v="440" actId="20577"/>
          <ac:spMkLst>
            <pc:docMk/>
            <pc:sldMk cId="3960981883" sldId="259"/>
            <ac:spMk id="6" creationId="{CE4B0FAE-D5CC-43D6-A030-266FE28F9BD5}"/>
          </ac:spMkLst>
        </pc:spChg>
      </pc:sldChg>
      <pc:sldChg chg="add del setBg">
        <pc:chgData name="Liyanage L.H.K. hs21911262" userId="e3bbc37e-b538-4e32-92a0-25b544248c47" providerId="ADAL" clId="{04D61252-B328-46D3-88B9-D64573B91E50}" dt="2021-09-18T06:04:23.422" v="462" actId="47"/>
        <pc:sldMkLst>
          <pc:docMk/>
          <pc:sldMk cId="1897296483" sldId="260"/>
        </pc:sldMkLst>
      </pc:sldChg>
      <pc:sldChg chg="add del setBg">
        <pc:chgData name="Liyanage L.H.K. hs21911262" userId="e3bbc37e-b538-4e32-92a0-25b544248c47" providerId="ADAL" clId="{04D61252-B328-46D3-88B9-D64573B91E50}" dt="2021-09-18T06:04:39.563" v="464" actId="47"/>
        <pc:sldMkLst>
          <pc:docMk/>
          <pc:sldMk cId="1305431954" sldId="261"/>
        </pc:sldMkLst>
      </pc:sldChg>
      <pc:sldChg chg="addSp delSp modSp new del mod setBg">
        <pc:chgData name="Liyanage L.H.K. hs21911262" userId="e3bbc37e-b538-4e32-92a0-25b544248c47" providerId="ADAL" clId="{04D61252-B328-46D3-88B9-D64573B91E50}" dt="2021-09-18T06:04:29.522" v="463" actId="47"/>
        <pc:sldMkLst>
          <pc:docMk/>
          <pc:sldMk cId="173564237" sldId="262"/>
        </pc:sldMkLst>
        <pc:spChg chg="del">
          <ac:chgData name="Liyanage L.H.K. hs21911262" userId="e3bbc37e-b538-4e32-92a0-25b544248c47" providerId="ADAL" clId="{04D61252-B328-46D3-88B9-D64573B91E50}" dt="2021-09-18T06:01:34.719" v="454" actId="478"/>
          <ac:spMkLst>
            <pc:docMk/>
            <pc:sldMk cId="173564237" sldId="262"/>
            <ac:spMk id="2" creationId="{CDFA6D19-87BC-4E3A-AD4B-7AC06FB3815E}"/>
          </ac:spMkLst>
        </pc:spChg>
        <pc:spChg chg="del">
          <ac:chgData name="Liyanage L.H.K. hs21911262" userId="e3bbc37e-b538-4e32-92a0-25b544248c47" providerId="ADAL" clId="{04D61252-B328-46D3-88B9-D64573B91E50}" dt="2021-09-18T06:01:37.964" v="455" actId="478"/>
          <ac:spMkLst>
            <pc:docMk/>
            <pc:sldMk cId="173564237" sldId="262"/>
            <ac:spMk id="3" creationId="{3309DF7C-0931-4256-9E20-2073BED9FA5D}"/>
          </ac:spMkLst>
        </pc:spChg>
        <pc:spChg chg="add del mod">
          <ac:chgData name="Liyanage L.H.K. hs21911262" userId="e3bbc37e-b538-4e32-92a0-25b544248c47" providerId="ADAL" clId="{04D61252-B328-46D3-88B9-D64573B91E50}" dt="2021-09-18T06:02:01.496" v="460"/>
          <ac:spMkLst>
            <pc:docMk/>
            <pc:sldMk cId="173564237" sldId="262"/>
            <ac:spMk id="4" creationId="{3DE1ACEC-D112-4932-B583-0AB6E2574D72}"/>
          </ac:spMkLst>
        </pc:spChg>
      </pc:sldChg>
      <pc:sldChg chg="addSp delSp modSp add mod modTransition setBg delAnim modAnim modNotesTx">
        <pc:chgData name="Liyanage L.H.K. hs21911262" userId="e3bbc37e-b538-4e32-92a0-25b544248c47" providerId="ADAL" clId="{04D61252-B328-46D3-88B9-D64573B91E50}" dt="2021-09-22T11:02:13.045" v="5227"/>
        <pc:sldMkLst>
          <pc:docMk/>
          <pc:sldMk cId="3723575838" sldId="263"/>
        </pc:sldMkLst>
        <pc:spChg chg="mod">
          <ac:chgData name="Liyanage L.H.K. hs21911262" userId="e3bbc37e-b538-4e32-92a0-25b544248c47" providerId="ADAL" clId="{04D61252-B328-46D3-88B9-D64573B91E50}" dt="2021-09-19T14:09:14.772" v="3359" actId="1076"/>
          <ac:spMkLst>
            <pc:docMk/>
            <pc:sldMk cId="3723575838" sldId="263"/>
            <ac:spMk id="4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19T14:08:50.713" v="3357" actId="2711"/>
          <ac:spMkLst>
            <pc:docMk/>
            <pc:sldMk cId="3723575838" sldId="263"/>
            <ac:spMk id="5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19T14:08:50.713" v="3357" actId="2711"/>
          <ac:spMkLst>
            <pc:docMk/>
            <pc:sldMk cId="3723575838" sldId="263"/>
            <ac:spMk id="6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19T14:09:27.632" v="3375" actId="1036"/>
          <ac:spMkLst>
            <pc:docMk/>
            <pc:sldMk cId="3723575838" sldId="263"/>
            <ac:spMk id="9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20T01:39:53.610" v="4409" actId="1076"/>
          <ac:spMkLst>
            <pc:docMk/>
            <pc:sldMk cId="3723575838" sldId="263"/>
            <ac:spMk id="10" creationId="{1A35FABF-443C-4271-A76F-5497C36FE422}"/>
          </ac:spMkLst>
        </pc:spChg>
        <pc:spChg chg="mod">
          <ac:chgData name="Liyanage L.H.K. hs21911262" userId="e3bbc37e-b538-4e32-92a0-25b544248c47" providerId="ADAL" clId="{04D61252-B328-46D3-88B9-D64573B91E50}" dt="2021-09-19T14:09:39.936" v="3376" actId="1076"/>
          <ac:spMkLst>
            <pc:docMk/>
            <pc:sldMk cId="3723575838" sldId="263"/>
            <ac:spMk id="11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19T14:09:45.558" v="3377" actId="1076"/>
          <ac:spMkLst>
            <pc:docMk/>
            <pc:sldMk cId="3723575838" sldId="263"/>
            <ac:spMk id="14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19T14:09:52.791" v="3378" actId="1076"/>
          <ac:spMkLst>
            <pc:docMk/>
            <pc:sldMk cId="3723575838" sldId="263"/>
            <ac:spMk id="15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19T14:10:23.814" v="3381" actId="1076"/>
          <ac:spMkLst>
            <pc:docMk/>
            <pc:sldMk cId="3723575838" sldId="263"/>
            <ac:spMk id="16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18T18:06:43.518" v="3056" actId="12"/>
          <ac:spMkLst>
            <pc:docMk/>
            <pc:sldMk cId="3723575838" sldId="263"/>
            <ac:spMk id="19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18T18:06:47.722" v="3057" actId="12"/>
          <ac:spMkLst>
            <pc:docMk/>
            <pc:sldMk cId="3723575838" sldId="263"/>
            <ac:spMk id="20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19T15:18:44.777" v="3803" actId="14861"/>
          <ac:spMkLst>
            <pc:docMk/>
            <pc:sldMk cId="3723575838" sldId="263"/>
            <ac:spMk id="21" creationId="{00000000-0000-0000-0000-000000000000}"/>
          </ac:spMkLst>
        </pc:spChg>
        <pc:spChg chg="add mod">
          <ac:chgData name="Liyanage L.H.K. hs21911262" userId="e3bbc37e-b538-4e32-92a0-25b544248c47" providerId="ADAL" clId="{04D61252-B328-46D3-88B9-D64573B91E50}" dt="2021-09-19T14:08:31.886" v="3354" actId="571"/>
          <ac:spMkLst>
            <pc:docMk/>
            <pc:sldMk cId="3723575838" sldId="263"/>
            <ac:spMk id="22" creationId="{BA977C11-FFAA-4542-81AD-CB544BBE043E}"/>
          </ac:spMkLst>
        </pc:spChg>
        <pc:spChg chg="add mod">
          <ac:chgData name="Liyanage L.H.K. hs21911262" userId="e3bbc37e-b538-4e32-92a0-25b544248c47" providerId="ADAL" clId="{04D61252-B328-46D3-88B9-D64573B91E50}" dt="2021-09-19T14:08:31.886" v="3354" actId="571"/>
          <ac:spMkLst>
            <pc:docMk/>
            <pc:sldMk cId="3723575838" sldId="263"/>
            <ac:spMk id="23" creationId="{9C893F8B-54E1-4DE0-995B-AA08CC42C22A}"/>
          </ac:spMkLst>
        </pc:spChg>
        <pc:spChg chg="mod">
          <ac:chgData name="Liyanage L.H.K. hs21911262" userId="e3bbc37e-b538-4e32-92a0-25b544248c47" providerId="ADAL" clId="{04D61252-B328-46D3-88B9-D64573B91E50}" dt="2021-09-19T15:18:51.765" v="3804" actId="14861"/>
          <ac:spMkLst>
            <pc:docMk/>
            <pc:sldMk cId="3723575838" sldId="263"/>
            <ac:spMk id="24" creationId="{00000000-0000-0000-0000-000000000000}"/>
          </ac:spMkLst>
        </pc:spChg>
        <pc:spChg chg="add mod">
          <ac:chgData name="Liyanage L.H.K. hs21911262" userId="e3bbc37e-b538-4e32-92a0-25b544248c47" providerId="ADAL" clId="{04D61252-B328-46D3-88B9-D64573B91E50}" dt="2021-09-19T15:03:45.112" v="3738" actId="207"/>
          <ac:spMkLst>
            <pc:docMk/>
            <pc:sldMk cId="3723575838" sldId="263"/>
            <ac:spMk id="25" creationId="{216C32E7-6C21-4640-BDC9-A9AD3B5A3CC5}"/>
          </ac:spMkLst>
        </pc:spChg>
        <pc:picChg chg="del">
          <ac:chgData name="Liyanage L.H.K. hs21911262" userId="e3bbc37e-b538-4e32-92a0-25b544248c47" providerId="ADAL" clId="{04D61252-B328-46D3-88B9-D64573B91E50}" dt="2021-09-19T18:21:34.752" v="4399" actId="478"/>
          <ac:picMkLst>
            <pc:docMk/>
            <pc:sldMk cId="3723575838" sldId="263"/>
            <ac:picMk id="2" creationId="{9C1E1072-1D37-4644-965E-DB086BF5808D}"/>
          </ac:picMkLst>
        </pc:picChg>
        <pc:picChg chg="del">
          <ac:chgData name="Liyanage L.H.K. hs21911262" userId="e3bbc37e-b538-4e32-92a0-25b544248c47" providerId="ADAL" clId="{04D61252-B328-46D3-88B9-D64573B91E50}" dt="2021-09-19T18:22:30.288" v="4400" actId="478"/>
          <ac:picMkLst>
            <pc:docMk/>
            <pc:sldMk cId="3723575838" sldId="263"/>
            <ac:picMk id="3" creationId="{95D7145C-E16D-4911-9612-3E42DFA771AF}"/>
          </ac:picMkLst>
        </pc:picChg>
        <pc:picChg chg="mod">
          <ac:chgData name="Liyanage L.H.K. hs21911262" userId="e3bbc37e-b538-4e32-92a0-25b544248c47" providerId="ADAL" clId="{04D61252-B328-46D3-88B9-D64573B91E50}" dt="2021-09-19T15:19:56.923" v="3813" actId="339"/>
          <ac:picMkLst>
            <pc:docMk/>
            <pc:sldMk cId="3723575838" sldId="263"/>
            <ac:picMk id="7" creationId="{00000000-0000-0000-0000-000000000000}"/>
          </ac:picMkLst>
        </pc:picChg>
        <pc:picChg chg="add del mod">
          <ac:chgData name="Liyanage L.H.K. hs21911262" userId="e3bbc37e-b538-4e32-92a0-25b544248c47" providerId="ADAL" clId="{04D61252-B328-46D3-88B9-D64573B91E50}" dt="2021-09-20T15:27:12.313" v="5178" actId="478"/>
          <ac:picMkLst>
            <pc:docMk/>
            <pc:sldMk cId="3723575838" sldId="263"/>
            <ac:picMk id="12" creationId="{30339D7F-E527-452C-B472-1C571F37A410}"/>
          </ac:picMkLst>
        </pc:picChg>
        <pc:picChg chg="mod">
          <ac:chgData name="Liyanage L.H.K. hs21911262" userId="e3bbc37e-b538-4e32-92a0-25b544248c47" providerId="ADAL" clId="{04D61252-B328-46D3-88B9-D64573B91E50}" dt="2021-09-19T15:27:39.388" v="3854" actId="14100"/>
          <ac:picMkLst>
            <pc:docMk/>
            <pc:sldMk cId="3723575838" sldId="263"/>
            <ac:picMk id="17" creationId="{00000000-0000-0000-0000-000000000000}"/>
          </ac:picMkLst>
        </pc:picChg>
        <pc:picChg chg="mod">
          <ac:chgData name="Liyanage L.H.K. hs21911262" userId="e3bbc37e-b538-4e32-92a0-25b544248c47" providerId="ADAL" clId="{04D61252-B328-46D3-88B9-D64573B91E50}" dt="2021-09-19T15:19:42.585" v="3810" actId="339"/>
          <ac:picMkLst>
            <pc:docMk/>
            <pc:sldMk cId="3723575838" sldId="263"/>
            <ac:picMk id="18" creationId="{00000000-0000-0000-0000-000000000000}"/>
          </ac:picMkLst>
        </pc:picChg>
      </pc:sldChg>
      <pc:sldChg chg="addSp delSp modSp mod modTransition delAnim modAnim modNotesTx">
        <pc:chgData name="Liyanage L.H.K. hs21911262" userId="e3bbc37e-b538-4e32-92a0-25b544248c47" providerId="ADAL" clId="{04D61252-B328-46D3-88B9-D64573B91E50}" dt="2021-09-22T11:02:16.487" v="5228"/>
        <pc:sldMkLst>
          <pc:docMk/>
          <pc:sldMk cId="3646005895" sldId="264"/>
        </pc:sldMkLst>
        <pc:spChg chg="mod">
          <ac:chgData name="Liyanage L.H.K. hs21911262" userId="e3bbc37e-b538-4e32-92a0-25b544248c47" providerId="ADAL" clId="{04D61252-B328-46D3-88B9-D64573B91E50}" dt="2021-09-19T14:40:27.001" v="3580" actId="20578"/>
          <ac:spMkLst>
            <pc:docMk/>
            <pc:sldMk cId="3646005895" sldId="264"/>
            <ac:spMk id="2" creationId="{1EA66A80-0AAC-487C-9EC2-5E1E600896BD}"/>
          </ac:spMkLst>
        </pc:spChg>
        <pc:spChg chg="mod">
          <ac:chgData name="Liyanage L.H.K. hs21911262" userId="e3bbc37e-b538-4e32-92a0-25b544248c47" providerId="ADAL" clId="{04D61252-B328-46D3-88B9-D64573B91E50}" dt="2021-09-19T14:10:40.031" v="3382" actId="2711"/>
          <ac:spMkLst>
            <pc:docMk/>
            <pc:sldMk cId="3646005895" sldId="264"/>
            <ac:spMk id="5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19T14:10:40.031" v="3382" actId="2711"/>
          <ac:spMkLst>
            <pc:docMk/>
            <pc:sldMk cId="3646005895" sldId="264"/>
            <ac:spMk id="6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19T14:10:40.031" v="3382" actId="2711"/>
          <ac:spMkLst>
            <pc:docMk/>
            <pc:sldMk cId="3646005895" sldId="264"/>
            <ac:spMk id="8" creationId="{00000000-0000-0000-0000-000000000000}"/>
          </ac:spMkLst>
        </pc:spChg>
        <pc:spChg chg="mod">
          <ac:chgData name="Liyanage L.H.K. hs21911262" userId="e3bbc37e-b538-4e32-92a0-25b544248c47" providerId="ADAL" clId="{04D61252-B328-46D3-88B9-D64573B91E50}" dt="2021-09-20T01:40:05.806" v="4410" actId="1076"/>
          <ac:spMkLst>
            <pc:docMk/>
            <pc:sldMk cId="3646005895" sldId="264"/>
            <ac:spMk id="10" creationId="{6F3EC96D-0C85-4282-A6AD-D2E288EE7940}"/>
          </ac:spMkLst>
        </pc:spChg>
        <pc:spChg chg="add mod">
          <ac:chgData name="Liyanage L.H.K. hs21911262" userId="e3bbc37e-b538-4e32-92a0-25b544248c47" providerId="ADAL" clId="{04D61252-B328-46D3-88B9-D64573B91E50}" dt="2021-09-19T15:05:55.304" v="3747" actId="207"/>
          <ac:spMkLst>
            <pc:docMk/>
            <pc:sldMk cId="3646005895" sldId="264"/>
            <ac:spMk id="13" creationId="{958C1F8B-28B2-402C-9733-C56342A0E8FD}"/>
          </ac:spMkLst>
        </pc:spChg>
        <pc:picChg chg="add del mod">
          <ac:chgData name="Liyanage L.H.K. hs21911262" userId="e3bbc37e-b538-4e32-92a0-25b544248c47" providerId="ADAL" clId="{04D61252-B328-46D3-88B9-D64573B91E50}" dt="2021-09-20T15:27:17.041" v="5179" actId="478"/>
          <ac:picMkLst>
            <pc:docMk/>
            <pc:sldMk cId="3646005895" sldId="264"/>
            <ac:picMk id="2" creationId="{5D5AA074-3829-436C-A693-9B32FF5693A6}"/>
          </ac:picMkLst>
        </pc:picChg>
        <pc:picChg chg="mod">
          <ac:chgData name="Liyanage L.H.K. hs21911262" userId="e3bbc37e-b538-4e32-92a0-25b544248c47" providerId="ADAL" clId="{04D61252-B328-46D3-88B9-D64573B91E50}" dt="2021-09-19T15:21:16.421" v="3824" actId="339"/>
          <ac:picMkLst>
            <pc:docMk/>
            <pc:sldMk cId="3646005895" sldId="264"/>
            <ac:picMk id="7" creationId="{00000000-0000-0000-0000-000000000000}"/>
          </ac:picMkLst>
        </pc:picChg>
        <pc:picChg chg="mod">
          <ac:chgData name="Liyanage L.H.K. hs21911262" userId="e3bbc37e-b538-4e32-92a0-25b544248c47" providerId="ADAL" clId="{04D61252-B328-46D3-88B9-D64573B91E50}" dt="2021-09-19T16:55:23.943" v="4196" actId="339"/>
          <ac:picMkLst>
            <pc:docMk/>
            <pc:sldMk cId="3646005895" sldId="264"/>
            <ac:picMk id="9" creationId="{00000000-0000-0000-0000-000000000000}"/>
          </ac:picMkLst>
        </pc:picChg>
        <pc:picChg chg="del">
          <ac:chgData name="Liyanage L.H.K. hs21911262" userId="e3bbc37e-b538-4e32-92a0-25b544248c47" providerId="ADAL" clId="{04D61252-B328-46D3-88B9-D64573B91E50}" dt="2021-09-19T15:20:30.869" v="3816" actId="478"/>
          <ac:picMkLst>
            <pc:docMk/>
            <pc:sldMk cId="3646005895" sldId="264"/>
            <ac:picMk id="11" creationId="{00000000-0000-0000-0000-000000000000}"/>
          </ac:picMkLst>
        </pc:picChg>
        <pc:picChg chg="mod">
          <ac:chgData name="Liyanage L.H.K. hs21911262" userId="e3bbc37e-b538-4e32-92a0-25b544248c47" providerId="ADAL" clId="{04D61252-B328-46D3-88B9-D64573B91E50}" dt="2021-09-19T16:54:28.671" v="4192" actId="339"/>
          <ac:picMkLst>
            <pc:docMk/>
            <pc:sldMk cId="3646005895" sldId="264"/>
            <ac:picMk id="12" creationId="{F914945F-8B6F-4B6F-823F-61D473411143}"/>
          </ac:picMkLst>
        </pc:picChg>
      </pc:sldChg>
      <pc:sldChg chg="addSp delSp modSp new mod modTransition setBg modAnim">
        <pc:chgData name="Liyanage L.H.K. hs21911262" userId="e3bbc37e-b538-4e32-92a0-25b544248c47" providerId="ADAL" clId="{04D61252-B328-46D3-88B9-D64573B91E50}" dt="2021-09-22T11:10:27.298" v="5243"/>
        <pc:sldMkLst>
          <pc:docMk/>
          <pc:sldMk cId="3024617874" sldId="265"/>
        </pc:sldMkLst>
        <pc:spChg chg="del">
          <ac:chgData name="Liyanage L.H.K. hs21911262" userId="e3bbc37e-b538-4e32-92a0-25b544248c47" providerId="ADAL" clId="{04D61252-B328-46D3-88B9-D64573B91E50}" dt="2021-09-18T06:04:51.159" v="466" actId="478"/>
          <ac:spMkLst>
            <pc:docMk/>
            <pc:sldMk cId="3024617874" sldId="265"/>
            <ac:spMk id="2" creationId="{5805FD0E-35DF-4027-AF7A-84CEA53FF4D0}"/>
          </ac:spMkLst>
        </pc:spChg>
        <pc:spChg chg="del">
          <ac:chgData name="Liyanage L.H.K. hs21911262" userId="e3bbc37e-b538-4e32-92a0-25b544248c47" providerId="ADAL" clId="{04D61252-B328-46D3-88B9-D64573B91E50}" dt="2021-09-18T06:04:54.419" v="467" actId="478"/>
          <ac:spMkLst>
            <pc:docMk/>
            <pc:sldMk cId="3024617874" sldId="265"/>
            <ac:spMk id="3" creationId="{CBE5C5F7-479F-4645-B1BE-21D51C0120F7}"/>
          </ac:spMkLst>
        </pc:spChg>
        <pc:spChg chg="add del mod">
          <ac:chgData name="Liyanage L.H.K. hs21911262" userId="e3bbc37e-b538-4e32-92a0-25b544248c47" providerId="ADAL" clId="{04D61252-B328-46D3-88B9-D64573B91E50}" dt="2021-09-18T06:05:53.707" v="470"/>
          <ac:spMkLst>
            <pc:docMk/>
            <pc:sldMk cId="3024617874" sldId="265"/>
            <ac:spMk id="4" creationId="{87F804F2-4342-4954-A9D2-CFD30DE6D6E1}"/>
          </ac:spMkLst>
        </pc:spChg>
        <pc:spChg chg="add mod">
          <ac:chgData name="Liyanage L.H.K. hs21911262" userId="e3bbc37e-b538-4e32-92a0-25b544248c47" providerId="ADAL" clId="{04D61252-B328-46D3-88B9-D64573B91E50}" dt="2021-09-19T14:11:18.692" v="3385" actId="2711"/>
          <ac:spMkLst>
            <pc:docMk/>
            <pc:sldMk cId="3024617874" sldId="265"/>
            <ac:spMk id="5" creationId="{6DD74B4D-6EE1-4E30-B779-FB6C4AE050ED}"/>
          </ac:spMkLst>
        </pc:spChg>
        <pc:spChg chg="mod">
          <ac:chgData name="Liyanage L.H.K. hs21911262" userId="e3bbc37e-b538-4e32-92a0-25b544248c47" providerId="ADAL" clId="{04D61252-B328-46D3-88B9-D64573B91E50}" dt="2021-09-19T15:06:23.115" v="3752" actId="207"/>
          <ac:spMkLst>
            <pc:docMk/>
            <pc:sldMk cId="3024617874" sldId="265"/>
            <ac:spMk id="6" creationId="{6196024C-DE35-4A46-8715-DC49C7BB57E9}"/>
          </ac:spMkLst>
        </pc:spChg>
        <pc:spChg chg="add del mod">
          <ac:chgData name="Liyanage L.H.K. hs21911262" userId="e3bbc37e-b538-4e32-92a0-25b544248c47" providerId="ADAL" clId="{04D61252-B328-46D3-88B9-D64573B91E50}" dt="2021-09-18T06:09:50.728" v="491"/>
          <ac:spMkLst>
            <pc:docMk/>
            <pc:sldMk cId="3024617874" sldId="265"/>
            <ac:spMk id="6" creationId="{E4BCCD9B-1DFD-4BE9-B774-1F3DEC62B524}"/>
          </ac:spMkLst>
        </pc:spChg>
        <pc:spChg chg="add mod">
          <ac:chgData name="Liyanage L.H.K. hs21911262" userId="e3bbc37e-b538-4e32-92a0-25b544248c47" providerId="ADAL" clId="{04D61252-B328-46D3-88B9-D64573B91E50}" dt="2021-09-19T16:50:54.653" v="4187" actId="14100"/>
          <ac:spMkLst>
            <pc:docMk/>
            <pc:sldMk cId="3024617874" sldId="265"/>
            <ac:spMk id="7" creationId="{897EE3EE-1E30-4EA9-AC10-17458C9317DE}"/>
          </ac:spMkLst>
        </pc:spChg>
        <pc:spChg chg="add mod">
          <ac:chgData name="Liyanage L.H.K. hs21911262" userId="e3bbc37e-b538-4e32-92a0-25b544248c47" providerId="ADAL" clId="{04D61252-B328-46D3-88B9-D64573B91E50}" dt="2021-09-19T16:50:46.892" v="4185" actId="14100"/>
          <ac:spMkLst>
            <pc:docMk/>
            <pc:sldMk cId="3024617874" sldId="265"/>
            <ac:spMk id="8" creationId="{B06904A0-80E3-4FA1-9DE8-755A0EC995C6}"/>
          </ac:spMkLst>
        </pc:spChg>
        <pc:spChg chg="add del mod">
          <ac:chgData name="Liyanage L.H.K. hs21911262" userId="e3bbc37e-b538-4e32-92a0-25b544248c47" providerId="ADAL" clId="{04D61252-B328-46D3-88B9-D64573B91E50}" dt="2021-09-19T16:39:59.820" v="4132" actId="478"/>
          <ac:spMkLst>
            <pc:docMk/>
            <pc:sldMk cId="3024617874" sldId="265"/>
            <ac:spMk id="9" creationId="{BDE572B2-C23D-4699-A581-4BB727A8552A}"/>
          </ac:spMkLst>
        </pc:spChg>
        <pc:spChg chg="add mod">
          <ac:chgData name="Liyanage L.H.K. hs21911262" userId="e3bbc37e-b538-4e32-92a0-25b544248c47" providerId="ADAL" clId="{04D61252-B328-46D3-88B9-D64573B91E50}" dt="2021-09-19T16:50:51.094" v="4186" actId="14100"/>
          <ac:spMkLst>
            <pc:docMk/>
            <pc:sldMk cId="3024617874" sldId="265"/>
            <ac:spMk id="10" creationId="{B6A06321-0315-4052-87D1-B6CED1442BC1}"/>
          </ac:spMkLst>
        </pc:spChg>
        <pc:spChg chg="add mod">
          <ac:chgData name="Liyanage L.H.K. hs21911262" userId="e3bbc37e-b538-4e32-92a0-25b544248c47" providerId="ADAL" clId="{04D61252-B328-46D3-88B9-D64573B91E50}" dt="2021-09-19T16:46:40.688" v="4162" actId="1076"/>
          <ac:spMkLst>
            <pc:docMk/>
            <pc:sldMk cId="3024617874" sldId="265"/>
            <ac:spMk id="11" creationId="{4F5F21DF-AB34-4296-A9F9-C8D4E7DF0C25}"/>
          </ac:spMkLst>
        </pc:spChg>
        <pc:spChg chg="add mod">
          <ac:chgData name="Liyanage L.H.K. hs21911262" userId="e3bbc37e-b538-4e32-92a0-25b544248c47" providerId="ADAL" clId="{04D61252-B328-46D3-88B9-D64573B91E50}" dt="2021-09-19T15:06:16.932" v="3750" actId="207"/>
          <ac:spMkLst>
            <pc:docMk/>
            <pc:sldMk cId="3024617874" sldId="265"/>
            <ac:spMk id="12" creationId="{AD2209B1-251E-4844-B121-95FB75EAE746}"/>
          </ac:spMkLst>
        </pc:spChg>
        <pc:picChg chg="add del mod ord">
          <ac:chgData name="Liyanage L.H.K. hs21911262" userId="e3bbc37e-b538-4e32-92a0-25b544248c47" providerId="ADAL" clId="{04D61252-B328-46D3-88B9-D64573B91E50}" dt="2021-09-19T15:52:53.200" v="3890" actId="478"/>
          <ac:picMkLst>
            <pc:docMk/>
            <pc:sldMk cId="3024617874" sldId="265"/>
            <ac:picMk id="13" creationId="{006020BA-00C4-4177-B8CB-31F328C8D348}"/>
          </ac:picMkLst>
        </pc:picChg>
        <pc:picChg chg="add mod">
          <ac:chgData name="Liyanage L.H.K. hs21911262" userId="e3bbc37e-b538-4e32-92a0-25b544248c47" providerId="ADAL" clId="{04D61252-B328-46D3-88B9-D64573B91E50}" dt="2021-09-19T16:57:42.666" v="4211" actId="339"/>
          <ac:picMkLst>
            <pc:docMk/>
            <pc:sldMk cId="3024617874" sldId="265"/>
            <ac:picMk id="15" creationId="{416D32BB-4FEC-4ED4-B7DF-ACE9E72EFEAE}"/>
          </ac:picMkLst>
        </pc:picChg>
        <pc:picChg chg="add mod">
          <ac:chgData name="Liyanage L.H.K. hs21911262" userId="e3bbc37e-b538-4e32-92a0-25b544248c47" providerId="ADAL" clId="{04D61252-B328-46D3-88B9-D64573B91E50}" dt="2021-09-19T16:57:33.803" v="4209" actId="339"/>
          <ac:picMkLst>
            <pc:docMk/>
            <pc:sldMk cId="3024617874" sldId="265"/>
            <ac:picMk id="17" creationId="{E0BFEDE9-8BF7-4A17-AAA2-D640830C2A65}"/>
          </ac:picMkLst>
        </pc:picChg>
        <pc:picChg chg="add mod ord">
          <ac:chgData name="Liyanage L.H.K. hs21911262" userId="e3bbc37e-b538-4e32-92a0-25b544248c47" providerId="ADAL" clId="{04D61252-B328-46D3-88B9-D64573B91E50}" dt="2021-09-19T16:51:50.180" v="4189" actId="14861"/>
          <ac:picMkLst>
            <pc:docMk/>
            <pc:sldMk cId="3024617874" sldId="265"/>
            <ac:picMk id="19" creationId="{B5B89219-024E-483E-83F3-9908C5674947}"/>
          </ac:picMkLst>
        </pc:picChg>
      </pc:sldChg>
      <pc:sldChg chg="addSp delSp modSp new mod modTransition">
        <pc:chgData name="Liyanage L.H.K. hs21911262" userId="e3bbc37e-b538-4e32-92a0-25b544248c47" providerId="ADAL" clId="{04D61252-B328-46D3-88B9-D64573B91E50}" dt="2021-09-22T11:02:21.981" v="5230"/>
        <pc:sldMkLst>
          <pc:docMk/>
          <pc:sldMk cId="366942616" sldId="266"/>
        </pc:sldMkLst>
        <pc:spChg chg="del">
          <ac:chgData name="Liyanage L.H.K. hs21911262" userId="e3bbc37e-b538-4e32-92a0-25b544248c47" providerId="ADAL" clId="{04D61252-B328-46D3-88B9-D64573B91E50}" dt="2021-09-18T07:08:19.023" v="982" actId="478"/>
          <ac:spMkLst>
            <pc:docMk/>
            <pc:sldMk cId="366942616" sldId="266"/>
            <ac:spMk id="2" creationId="{25308E7B-E6C1-4B54-9D22-93C8E6F9B3B2}"/>
          </ac:spMkLst>
        </pc:spChg>
        <pc:spChg chg="del">
          <ac:chgData name="Liyanage L.H.K. hs21911262" userId="e3bbc37e-b538-4e32-92a0-25b544248c47" providerId="ADAL" clId="{04D61252-B328-46D3-88B9-D64573B91E50}" dt="2021-09-18T07:08:22.617" v="983" actId="478"/>
          <ac:spMkLst>
            <pc:docMk/>
            <pc:sldMk cId="366942616" sldId="266"/>
            <ac:spMk id="3" creationId="{6D59AC2D-69F3-4BFF-9964-0B6F4BAB1DAD}"/>
          </ac:spMkLst>
        </pc:spChg>
        <pc:spChg chg="add del mod">
          <ac:chgData name="Liyanage L.H.K. hs21911262" userId="e3bbc37e-b538-4e32-92a0-25b544248c47" providerId="ADAL" clId="{04D61252-B328-46D3-88B9-D64573B91E50}" dt="2021-09-18T13:18:38.312" v="1295"/>
          <ac:spMkLst>
            <pc:docMk/>
            <pc:sldMk cId="366942616" sldId="266"/>
            <ac:spMk id="4" creationId="{7EE5BDC2-6A88-4C4D-833C-C48439A7F9AE}"/>
          </ac:spMkLst>
        </pc:spChg>
        <pc:spChg chg="add mod">
          <ac:chgData name="Liyanage L.H.K. hs21911262" userId="e3bbc37e-b538-4e32-92a0-25b544248c47" providerId="ADAL" clId="{04D61252-B328-46D3-88B9-D64573B91E50}" dt="2021-09-19T16:34:31.777" v="4121" actId="14100"/>
          <ac:spMkLst>
            <pc:docMk/>
            <pc:sldMk cId="366942616" sldId="266"/>
            <ac:spMk id="5" creationId="{43B6496A-7CB0-4539-8170-3C49D8ABF513}"/>
          </ac:spMkLst>
        </pc:spChg>
        <pc:spChg chg="add mod">
          <ac:chgData name="Liyanage L.H.K. hs21911262" userId="e3bbc37e-b538-4e32-92a0-25b544248c47" providerId="ADAL" clId="{04D61252-B328-46D3-88B9-D64573B91E50}" dt="2021-09-19T16:31:37.565" v="4099" actId="1076"/>
          <ac:spMkLst>
            <pc:docMk/>
            <pc:sldMk cId="366942616" sldId="266"/>
            <ac:spMk id="6" creationId="{029DE123-4A90-4930-AB5A-3736A8491604}"/>
          </ac:spMkLst>
        </pc:spChg>
        <pc:spChg chg="mod">
          <ac:chgData name="Liyanage L.H.K. hs21911262" userId="e3bbc37e-b538-4e32-92a0-25b544248c47" providerId="ADAL" clId="{04D61252-B328-46D3-88B9-D64573B91E50}" dt="2021-09-19T15:06:39.861" v="3755" actId="207"/>
          <ac:spMkLst>
            <pc:docMk/>
            <pc:sldMk cId="366942616" sldId="266"/>
            <ac:spMk id="7" creationId="{17DB49BF-6A38-4551-BFEA-9167DB5FB987}"/>
          </ac:spMkLst>
        </pc:spChg>
        <pc:spChg chg="add del mod">
          <ac:chgData name="Liyanage L.H.K. hs21911262" userId="e3bbc37e-b538-4e32-92a0-25b544248c47" providerId="ADAL" clId="{04D61252-B328-46D3-88B9-D64573B91E50}" dt="2021-09-18T14:01:26.739" v="1473"/>
          <ac:spMkLst>
            <pc:docMk/>
            <pc:sldMk cId="366942616" sldId="266"/>
            <ac:spMk id="7" creationId="{E8DBCB72-D8DE-42C2-B0E2-D2DA0BD0A81E}"/>
          </ac:spMkLst>
        </pc:spChg>
        <pc:spChg chg="add mod">
          <ac:chgData name="Liyanage L.H.K. hs21911262" userId="e3bbc37e-b538-4e32-92a0-25b544248c47" providerId="ADAL" clId="{04D61252-B328-46D3-88B9-D64573B91E50}" dt="2021-09-19T16:54:05.989" v="4190" actId="404"/>
          <ac:spMkLst>
            <pc:docMk/>
            <pc:sldMk cId="366942616" sldId="266"/>
            <ac:spMk id="8" creationId="{6F54601E-9363-4B87-80E4-C9F2C2ED45CF}"/>
          </ac:spMkLst>
        </pc:spChg>
        <pc:spChg chg="add del mod">
          <ac:chgData name="Liyanage L.H.K. hs21911262" userId="e3bbc37e-b538-4e32-92a0-25b544248c47" providerId="ADAL" clId="{04D61252-B328-46D3-88B9-D64573B91E50}" dt="2021-09-18T15:31:55.454" v="1478"/>
          <ac:spMkLst>
            <pc:docMk/>
            <pc:sldMk cId="366942616" sldId="266"/>
            <ac:spMk id="9" creationId="{1320B067-9999-4796-A82E-4685A9066BCB}"/>
          </ac:spMkLst>
        </pc:spChg>
        <pc:spChg chg="add mod">
          <ac:chgData name="Liyanage L.H.K. hs21911262" userId="e3bbc37e-b538-4e32-92a0-25b544248c47" providerId="ADAL" clId="{04D61252-B328-46D3-88B9-D64573B91E50}" dt="2021-09-19T16:54:13.770" v="4191" actId="404"/>
          <ac:spMkLst>
            <pc:docMk/>
            <pc:sldMk cId="366942616" sldId="266"/>
            <ac:spMk id="10" creationId="{1F46A2BD-90BA-47EC-B1FC-44D33067E31D}"/>
          </ac:spMkLst>
        </pc:spChg>
        <pc:spChg chg="add mod">
          <ac:chgData name="Liyanage L.H.K. hs21911262" userId="e3bbc37e-b538-4e32-92a0-25b544248c47" providerId="ADAL" clId="{04D61252-B328-46D3-88B9-D64573B91E50}" dt="2021-09-19T16:34:29.149" v="4120" actId="14100"/>
          <ac:spMkLst>
            <pc:docMk/>
            <pc:sldMk cId="366942616" sldId="266"/>
            <ac:spMk id="11" creationId="{85E15697-B90A-4751-95AA-A03D044C70AA}"/>
          </ac:spMkLst>
        </pc:spChg>
        <pc:spChg chg="add del">
          <ac:chgData name="Liyanage L.H.K. hs21911262" userId="e3bbc37e-b538-4e32-92a0-25b544248c47" providerId="ADAL" clId="{04D61252-B328-46D3-88B9-D64573B91E50}" dt="2021-09-18T17:50:47.108" v="2427" actId="478"/>
          <ac:spMkLst>
            <pc:docMk/>
            <pc:sldMk cId="366942616" sldId="266"/>
            <ac:spMk id="12" creationId="{34D83BBA-1BF0-4520-8DB0-703EB82EE27B}"/>
          </ac:spMkLst>
        </pc:spChg>
        <pc:spChg chg="add mod">
          <ac:chgData name="Liyanage L.H.K. hs21911262" userId="e3bbc37e-b538-4e32-92a0-25b544248c47" providerId="ADAL" clId="{04D61252-B328-46D3-88B9-D64573B91E50}" dt="2021-09-19T15:06:29.709" v="3753" actId="207"/>
          <ac:spMkLst>
            <pc:docMk/>
            <pc:sldMk cId="366942616" sldId="266"/>
            <ac:spMk id="12" creationId="{A70E5553-1AF9-4FCD-BDAD-0751B34BC4F8}"/>
          </ac:spMkLst>
        </pc:spChg>
        <pc:spChg chg="add del mod">
          <ac:chgData name="Liyanage L.H.K. hs21911262" userId="e3bbc37e-b538-4e32-92a0-25b544248c47" providerId="ADAL" clId="{04D61252-B328-46D3-88B9-D64573B91E50}" dt="2021-09-18T18:09:13.947" v="3073"/>
          <ac:spMkLst>
            <pc:docMk/>
            <pc:sldMk cId="366942616" sldId="266"/>
            <ac:spMk id="15" creationId="{09EFE8A5-4863-4D40-A975-E740047722C1}"/>
          </ac:spMkLst>
        </pc:spChg>
        <pc:spChg chg="add mod">
          <ac:chgData name="Liyanage L.H.K. hs21911262" userId="e3bbc37e-b538-4e32-92a0-25b544248c47" providerId="ADAL" clId="{04D61252-B328-46D3-88B9-D64573B91E50}" dt="2021-09-19T14:11:39.459" v="3388" actId="1076"/>
          <ac:spMkLst>
            <pc:docMk/>
            <pc:sldMk cId="366942616" sldId="266"/>
            <ac:spMk id="16" creationId="{08EF865B-482E-4518-B043-3EB42DEB800A}"/>
          </ac:spMkLst>
        </pc:spChg>
        <pc:spChg chg="add mod">
          <ac:chgData name="Liyanage L.H.K. hs21911262" userId="e3bbc37e-b538-4e32-92a0-25b544248c47" providerId="ADAL" clId="{04D61252-B328-46D3-88B9-D64573B91E50}" dt="2021-09-19T16:38:47.610" v="4130" actId="207"/>
          <ac:spMkLst>
            <pc:docMk/>
            <pc:sldMk cId="366942616" sldId="266"/>
            <ac:spMk id="17" creationId="{FFA59AD1-3638-447B-803E-2926AECB4D78}"/>
          </ac:spMkLst>
        </pc:spChg>
        <pc:spChg chg="add mod">
          <ac:chgData name="Liyanage L.H.K. hs21911262" userId="e3bbc37e-b538-4e32-92a0-25b544248c47" providerId="ADAL" clId="{04D61252-B328-46D3-88B9-D64573B91E50}" dt="2021-09-19T17:05:24.099" v="4258" actId="1076"/>
          <ac:spMkLst>
            <pc:docMk/>
            <pc:sldMk cId="366942616" sldId="266"/>
            <ac:spMk id="22" creationId="{051B24D9-BFAC-4E57-A33E-A58BD478A79F}"/>
          </ac:spMkLst>
        </pc:spChg>
        <pc:picChg chg="add del mod">
          <ac:chgData name="Liyanage L.H.K. hs21911262" userId="e3bbc37e-b538-4e32-92a0-25b544248c47" providerId="ADAL" clId="{04D61252-B328-46D3-88B9-D64573B91E50}" dt="2021-09-19T16:35:07.299" v="4122" actId="478"/>
          <ac:picMkLst>
            <pc:docMk/>
            <pc:sldMk cId="366942616" sldId="266"/>
            <ac:picMk id="13" creationId="{B55C74CC-26FB-412F-92DC-FA2CC9BA85DF}"/>
          </ac:picMkLst>
        </pc:picChg>
        <pc:picChg chg="add del mod">
          <ac:chgData name="Liyanage L.H.K. hs21911262" userId="e3bbc37e-b538-4e32-92a0-25b544248c47" providerId="ADAL" clId="{04D61252-B328-46D3-88B9-D64573B91E50}" dt="2021-09-18T18:08:40.984" v="3065" actId="478"/>
          <ac:picMkLst>
            <pc:docMk/>
            <pc:sldMk cId="366942616" sldId="266"/>
            <ac:picMk id="14" creationId="{3E519463-0313-425E-A30E-293B30F72B41}"/>
          </ac:picMkLst>
        </pc:picChg>
        <pc:picChg chg="add mod">
          <ac:chgData name="Liyanage L.H.K. hs21911262" userId="e3bbc37e-b538-4e32-92a0-25b544248c47" providerId="ADAL" clId="{04D61252-B328-46D3-88B9-D64573B91E50}" dt="2021-09-19T16:55:53.752" v="4199" actId="14100"/>
          <ac:picMkLst>
            <pc:docMk/>
            <pc:sldMk cId="366942616" sldId="266"/>
            <ac:picMk id="15" creationId="{55112108-7566-4869-97D1-49FAA40ABD29}"/>
          </ac:picMkLst>
        </pc:picChg>
        <pc:picChg chg="add del mod">
          <ac:chgData name="Liyanage L.H.K. hs21911262" userId="e3bbc37e-b538-4e32-92a0-25b544248c47" providerId="ADAL" clId="{04D61252-B328-46D3-88B9-D64573B91E50}" dt="2021-09-19T16:48:03.269" v="4170" actId="478"/>
          <ac:picMkLst>
            <pc:docMk/>
            <pc:sldMk cId="366942616" sldId="266"/>
            <ac:picMk id="19" creationId="{ED31B61D-4E3E-48FE-BFE3-4C1809B63827}"/>
          </ac:picMkLst>
        </pc:picChg>
        <pc:picChg chg="add mod">
          <ac:chgData name="Liyanage L.H.K. hs21911262" userId="e3bbc37e-b538-4e32-92a0-25b544248c47" providerId="ADAL" clId="{04D61252-B328-46D3-88B9-D64573B91E50}" dt="2021-09-19T17:05:26.589" v="4259" actId="1076"/>
          <ac:picMkLst>
            <pc:docMk/>
            <pc:sldMk cId="366942616" sldId="266"/>
            <ac:picMk id="21" creationId="{60B510B4-4E2F-4D9A-9300-F646F38FDBC9}"/>
          </ac:picMkLst>
        </pc:picChg>
      </pc:sldChg>
      <pc:sldChg chg="addSp delSp modSp new mod modTransition setBg">
        <pc:chgData name="Liyanage L.H.K. hs21911262" userId="e3bbc37e-b538-4e32-92a0-25b544248c47" providerId="ADAL" clId="{04D61252-B328-46D3-88B9-D64573B91E50}" dt="2021-09-22T11:02:25.132" v="5231"/>
        <pc:sldMkLst>
          <pc:docMk/>
          <pc:sldMk cId="1161967889" sldId="267"/>
        </pc:sldMkLst>
        <pc:spChg chg="add mod">
          <ac:chgData name="Liyanage L.H.K. hs21911262" userId="e3bbc37e-b538-4e32-92a0-25b544248c47" providerId="ADAL" clId="{04D61252-B328-46D3-88B9-D64573B91E50}" dt="2021-09-20T04:22:07.689" v="4685" actId="1076"/>
          <ac:spMkLst>
            <pc:docMk/>
            <pc:sldMk cId="1161967889" sldId="267"/>
            <ac:spMk id="2" creationId="{004A0352-D935-4D7C-8DCF-74002A642C35}"/>
          </ac:spMkLst>
        </pc:spChg>
        <pc:spChg chg="del">
          <ac:chgData name="Liyanage L.H.K. hs21911262" userId="e3bbc37e-b538-4e32-92a0-25b544248c47" providerId="ADAL" clId="{04D61252-B328-46D3-88B9-D64573B91E50}" dt="2021-09-18T15:33:03.593" v="1673" actId="478"/>
          <ac:spMkLst>
            <pc:docMk/>
            <pc:sldMk cId="1161967889" sldId="267"/>
            <ac:spMk id="2" creationId="{73F996F6-352D-485A-97FC-5C2D51F76AD8}"/>
          </ac:spMkLst>
        </pc:spChg>
        <pc:spChg chg="del">
          <ac:chgData name="Liyanage L.H.K. hs21911262" userId="e3bbc37e-b538-4e32-92a0-25b544248c47" providerId="ADAL" clId="{04D61252-B328-46D3-88B9-D64573B91E50}" dt="2021-09-18T15:33:06.353" v="1674" actId="478"/>
          <ac:spMkLst>
            <pc:docMk/>
            <pc:sldMk cId="1161967889" sldId="267"/>
            <ac:spMk id="3" creationId="{E9A48001-01C0-4C32-B167-719F3F50DA54}"/>
          </ac:spMkLst>
        </pc:spChg>
        <pc:spChg chg="mod">
          <ac:chgData name="Liyanage L.H.K. hs21911262" userId="e3bbc37e-b538-4e32-92a0-25b544248c47" providerId="ADAL" clId="{04D61252-B328-46D3-88B9-D64573B91E50}" dt="2021-09-19T15:08:23.030" v="3769" actId="207"/>
          <ac:spMkLst>
            <pc:docMk/>
            <pc:sldMk cId="1161967889" sldId="267"/>
            <ac:spMk id="5" creationId="{B58E21AF-6E6A-4EC2-9EF0-8B24847936D4}"/>
          </ac:spMkLst>
        </pc:spChg>
        <pc:spChg chg="add del mod">
          <ac:chgData name="Liyanage L.H.K. hs21911262" userId="e3bbc37e-b538-4e32-92a0-25b544248c47" providerId="ADAL" clId="{04D61252-B328-46D3-88B9-D64573B91E50}" dt="2021-09-20T04:36:36.144" v="4827" actId="478"/>
          <ac:spMkLst>
            <pc:docMk/>
            <pc:sldMk cId="1161967889" sldId="267"/>
            <ac:spMk id="6" creationId="{8FB72A4C-D5E1-4DEF-B07F-36A5528CE826}"/>
          </ac:spMkLst>
        </pc:spChg>
        <pc:spChg chg="add mod">
          <ac:chgData name="Liyanage L.H.K. hs21911262" userId="e3bbc37e-b538-4e32-92a0-25b544248c47" providerId="ADAL" clId="{04D61252-B328-46D3-88B9-D64573B91E50}" dt="2021-09-19T15:08:07.951" v="3767" actId="1076"/>
          <ac:spMkLst>
            <pc:docMk/>
            <pc:sldMk cId="1161967889" sldId="267"/>
            <ac:spMk id="7" creationId="{4B4BEEA7-76B1-4084-B29C-C1D40EEA8E89}"/>
          </ac:spMkLst>
        </pc:spChg>
        <pc:spChg chg="add mod">
          <ac:chgData name="Liyanage L.H.K. hs21911262" userId="e3bbc37e-b538-4e32-92a0-25b544248c47" providerId="ADAL" clId="{04D61252-B328-46D3-88B9-D64573B91E50}" dt="2021-09-20T04:36:45.230" v="4828" actId="1076"/>
          <ac:spMkLst>
            <pc:docMk/>
            <pc:sldMk cId="1161967889" sldId="267"/>
            <ac:spMk id="8" creationId="{EF89E441-6F7C-4F99-AC57-6FF4B55BDF7B}"/>
          </ac:spMkLst>
        </pc:spChg>
        <pc:spChg chg="add mod">
          <ac:chgData name="Liyanage L.H.K. hs21911262" userId="e3bbc37e-b538-4e32-92a0-25b544248c47" providerId="ADAL" clId="{04D61252-B328-46D3-88B9-D64573B91E50}" dt="2021-09-20T04:36:49.030" v="4829" actId="1076"/>
          <ac:spMkLst>
            <pc:docMk/>
            <pc:sldMk cId="1161967889" sldId="267"/>
            <ac:spMk id="10" creationId="{3815C33A-6FC1-4E29-BD3E-38B1D6818CA5}"/>
          </ac:spMkLst>
        </pc:spChg>
        <pc:spChg chg="add mod">
          <ac:chgData name="Liyanage L.H.K. hs21911262" userId="e3bbc37e-b538-4e32-92a0-25b544248c47" providerId="ADAL" clId="{04D61252-B328-46D3-88B9-D64573B91E50}" dt="2021-09-20T04:36:51.710" v="4830" actId="1076"/>
          <ac:spMkLst>
            <pc:docMk/>
            <pc:sldMk cId="1161967889" sldId="267"/>
            <ac:spMk id="12" creationId="{7152D8A7-5E9A-465A-A194-26DCD497843C}"/>
          </ac:spMkLst>
        </pc:spChg>
        <pc:spChg chg="add mod">
          <ac:chgData name="Liyanage L.H.K. hs21911262" userId="e3bbc37e-b538-4e32-92a0-25b544248c47" providerId="ADAL" clId="{04D61252-B328-46D3-88B9-D64573B91E50}" dt="2021-09-20T04:37:45.217" v="4842"/>
          <ac:spMkLst>
            <pc:docMk/>
            <pc:sldMk cId="1161967889" sldId="267"/>
            <ac:spMk id="14" creationId="{A3734CAF-24B9-43AC-81CA-51605EB068B7}"/>
          </ac:spMkLst>
        </pc:spChg>
        <pc:spChg chg="add mod">
          <ac:chgData name="Liyanage L.H.K. hs21911262" userId="e3bbc37e-b538-4e32-92a0-25b544248c47" providerId="ADAL" clId="{04D61252-B328-46D3-88B9-D64573B91E50}" dt="2021-09-20T04:38:50.044" v="4843"/>
          <ac:spMkLst>
            <pc:docMk/>
            <pc:sldMk cId="1161967889" sldId="267"/>
            <ac:spMk id="16" creationId="{E268E952-CFA2-4FE2-B745-A299CD2F023C}"/>
          </ac:spMkLst>
        </pc:spChg>
        <pc:picChg chg="add del mod">
          <ac:chgData name="Liyanage L.H.K. hs21911262" userId="e3bbc37e-b538-4e32-92a0-25b544248c47" providerId="ADAL" clId="{04D61252-B328-46D3-88B9-D64573B91E50}" dt="2021-09-19T17:06:59.455" v="4260" actId="478"/>
          <ac:picMkLst>
            <pc:docMk/>
            <pc:sldMk cId="1161967889" sldId="267"/>
            <ac:picMk id="8" creationId="{FE4E71CC-62C3-4DC4-9F7A-479E9CFFA211}"/>
          </ac:picMkLst>
        </pc:picChg>
        <pc:picChg chg="add del mod ord">
          <ac:chgData name="Liyanage L.H.K. hs21911262" userId="e3bbc37e-b538-4e32-92a0-25b544248c47" providerId="ADAL" clId="{04D61252-B328-46D3-88B9-D64573B91E50}" dt="2021-09-20T02:15:54.747" v="4571" actId="478"/>
          <ac:picMkLst>
            <pc:docMk/>
            <pc:sldMk cId="1161967889" sldId="267"/>
            <ac:picMk id="18" creationId="{0D7CDCBE-C667-4E67-9430-76212BBBBCAB}"/>
          </ac:picMkLst>
        </pc:picChg>
        <pc:picChg chg="add mod ord">
          <ac:chgData name="Liyanage L.H.K. hs21911262" userId="e3bbc37e-b538-4e32-92a0-25b544248c47" providerId="ADAL" clId="{04D61252-B328-46D3-88B9-D64573B91E50}" dt="2021-09-20T02:17:13.135" v="4585" actId="1076"/>
          <ac:picMkLst>
            <pc:docMk/>
            <pc:sldMk cId="1161967889" sldId="267"/>
            <ac:picMk id="20" creationId="{31BA4E92-B4B3-4205-A224-C742F9B89B2F}"/>
          </ac:picMkLst>
        </pc:picChg>
      </pc:sldChg>
      <pc:sldChg chg="addSp delSp modSp new del mod setBg setClrOvrMap">
        <pc:chgData name="Liyanage L.H.K. hs21911262" userId="e3bbc37e-b538-4e32-92a0-25b544248c47" providerId="ADAL" clId="{04D61252-B328-46D3-88B9-D64573B91E50}" dt="2021-09-20T13:00:29.842" v="4884" actId="47"/>
        <pc:sldMkLst>
          <pc:docMk/>
          <pc:sldMk cId="277558210" sldId="268"/>
        </pc:sldMkLst>
        <pc:spChg chg="mod">
          <ac:chgData name="Liyanage L.H.K. hs21911262" userId="e3bbc37e-b538-4e32-92a0-25b544248c47" providerId="ADAL" clId="{04D61252-B328-46D3-88B9-D64573B91E50}" dt="2021-09-20T13:00:21.533" v="4883" actId="26606"/>
          <ac:spMkLst>
            <pc:docMk/>
            <pc:sldMk cId="277558210" sldId="268"/>
            <ac:spMk id="2" creationId="{9FD45831-264D-48D9-9966-E7FC43AC178D}"/>
          </ac:spMkLst>
        </pc:spChg>
        <pc:spChg chg="mod">
          <ac:chgData name="Liyanage L.H.K. hs21911262" userId="e3bbc37e-b538-4e32-92a0-25b544248c47" providerId="ADAL" clId="{04D61252-B328-46D3-88B9-D64573B91E50}" dt="2021-09-20T13:00:21.533" v="4883" actId="26606"/>
          <ac:spMkLst>
            <pc:docMk/>
            <pc:sldMk cId="277558210" sldId="268"/>
            <ac:spMk id="3" creationId="{972D773A-CB93-46CB-A427-7F02CD9EF293}"/>
          </ac:spMkLst>
        </pc:spChg>
        <pc:spChg chg="add del">
          <ac:chgData name="Liyanage L.H.K. hs21911262" userId="e3bbc37e-b538-4e32-92a0-25b544248c47" providerId="ADAL" clId="{04D61252-B328-46D3-88B9-D64573B91E50}" dt="2021-09-20T12:59:44.100" v="4850" actId="26606"/>
          <ac:spMkLst>
            <pc:docMk/>
            <pc:sldMk cId="277558210" sldId="268"/>
            <ac:spMk id="8" creationId="{70068059-9097-4F05-BA38-CDD7DBF77372}"/>
          </ac:spMkLst>
        </pc:spChg>
        <pc:spChg chg="add del">
          <ac:chgData name="Liyanage L.H.K. hs21911262" userId="e3bbc37e-b538-4e32-92a0-25b544248c47" providerId="ADAL" clId="{04D61252-B328-46D3-88B9-D64573B91E50}" dt="2021-09-20T12:59:39.464" v="4846" actId="26606"/>
          <ac:spMkLst>
            <pc:docMk/>
            <pc:sldMk cId="277558210" sldId="268"/>
            <ac:spMk id="9" creationId="{BD1CAB03-F6A4-4736-85F6-261056424D9D}"/>
          </ac:spMkLst>
        </pc:spChg>
        <pc:spChg chg="add del">
          <ac:chgData name="Liyanage L.H.K. hs21911262" userId="e3bbc37e-b538-4e32-92a0-25b544248c47" providerId="ADAL" clId="{04D61252-B328-46D3-88B9-D64573B91E50}" dt="2021-09-20T12:59:44.100" v="4850" actId="26606"/>
          <ac:spMkLst>
            <pc:docMk/>
            <pc:sldMk cId="277558210" sldId="268"/>
            <ac:spMk id="10" creationId="{E164A015-EDB3-4688-8B77-9255305411E1}"/>
          </ac:spMkLst>
        </pc:spChg>
        <pc:spChg chg="add del">
          <ac:chgData name="Liyanage L.H.K. hs21911262" userId="e3bbc37e-b538-4e32-92a0-25b544248c47" providerId="ADAL" clId="{04D61252-B328-46D3-88B9-D64573B91E50}" dt="2021-09-20T12:59:39.464" v="4846" actId="26606"/>
          <ac:spMkLst>
            <pc:docMk/>
            <pc:sldMk cId="277558210" sldId="268"/>
            <ac:spMk id="11" creationId="{3E2321B3-5D47-422E-8DD6-192DA485FF63}"/>
          </ac:spMkLst>
        </pc:spChg>
        <pc:spChg chg="add del">
          <ac:chgData name="Liyanage L.H.K. hs21911262" userId="e3bbc37e-b538-4e32-92a0-25b544248c47" providerId="ADAL" clId="{04D61252-B328-46D3-88B9-D64573B91E50}" dt="2021-09-20T12:59:45.772" v="4852" actId="26606"/>
          <ac:spMkLst>
            <pc:docMk/>
            <pc:sldMk cId="277558210" sldId="268"/>
            <ac:spMk id="12" creationId="{3EE6EA0B-C562-460F-AF05-4E9EAEAD635D}"/>
          </ac:spMkLst>
        </pc:spChg>
        <pc:spChg chg="add del">
          <ac:chgData name="Liyanage L.H.K. hs21911262" userId="e3bbc37e-b538-4e32-92a0-25b544248c47" providerId="ADAL" clId="{04D61252-B328-46D3-88B9-D64573B91E50}" dt="2021-09-20T12:59:41.921" v="4848" actId="26606"/>
          <ac:spMkLst>
            <pc:docMk/>
            <pc:sldMk cId="277558210" sldId="268"/>
            <ac:spMk id="14" creationId="{BD1CAB03-F6A4-4736-85F6-261056424D9D}"/>
          </ac:spMkLst>
        </pc:spChg>
        <pc:spChg chg="add del">
          <ac:chgData name="Liyanage L.H.K. hs21911262" userId="e3bbc37e-b538-4e32-92a0-25b544248c47" providerId="ADAL" clId="{04D61252-B328-46D3-88B9-D64573B91E50}" dt="2021-09-20T12:59:41.921" v="4848" actId="26606"/>
          <ac:spMkLst>
            <pc:docMk/>
            <pc:sldMk cId="277558210" sldId="268"/>
            <ac:spMk id="15" creationId="{3E2321B3-5D47-422E-8DD6-192DA485FF63}"/>
          </ac:spMkLst>
        </pc:spChg>
        <pc:spChg chg="add del">
          <ac:chgData name="Liyanage L.H.K. hs21911262" userId="e3bbc37e-b538-4e32-92a0-25b544248c47" providerId="ADAL" clId="{04D61252-B328-46D3-88B9-D64573B91E50}" dt="2021-09-20T12:59:47.648" v="4854" actId="26606"/>
          <ac:spMkLst>
            <pc:docMk/>
            <pc:sldMk cId="277558210" sldId="268"/>
            <ac:spMk id="16" creationId="{B6EFD219-8BCD-4714-AFB2-AA1C6CAA6550}"/>
          </ac:spMkLst>
        </pc:spChg>
        <pc:spChg chg="add del">
          <ac:chgData name="Liyanage L.H.K. hs21911262" userId="e3bbc37e-b538-4e32-92a0-25b544248c47" providerId="ADAL" clId="{04D61252-B328-46D3-88B9-D64573B91E50}" dt="2021-09-20T12:59:47.648" v="4854" actId="26606"/>
          <ac:spMkLst>
            <pc:docMk/>
            <pc:sldMk cId="277558210" sldId="268"/>
            <ac:spMk id="17" creationId="{06F0BB8C-8C08-44AD-9EBB-B43BE66A5B36}"/>
          </ac:spMkLst>
        </pc:spChg>
        <pc:spChg chg="add del">
          <ac:chgData name="Liyanage L.H.K. hs21911262" userId="e3bbc37e-b538-4e32-92a0-25b544248c47" providerId="ADAL" clId="{04D61252-B328-46D3-88B9-D64573B91E50}" dt="2021-09-20T12:59:49.100" v="4856" actId="26606"/>
          <ac:spMkLst>
            <pc:docMk/>
            <pc:sldMk cId="277558210" sldId="268"/>
            <ac:spMk id="19" creationId="{C9686419-69F8-44A8-9B5E-7BC030CD9F15}"/>
          </ac:spMkLst>
        </pc:spChg>
        <pc:spChg chg="add del">
          <ac:chgData name="Liyanage L.H.K. hs21911262" userId="e3bbc37e-b538-4e32-92a0-25b544248c47" providerId="ADAL" clId="{04D61252-B328-46D3-88B9-D64573B91E50}" dt="2021-09-20T12:59:49.100" v="4856" actId="26606"/>
          <ac:spMkLst>
            <pc:docMk/>
            <pc:sldMk cId="277558210" sldId="268"/>
            <ac:spMk id="20" creationId="{1F372B2F-CACA-42BB-A747-77D0AAC79908}"/>
          </ac:spMkLst>
        </pc:spChg>
        <pc:spChg chg="add del">
          <ac:chgData name="Liyanage L.H.K. hs21911262" userId="e3bbc37e-b538-4e32-92a0-25b544248c47" providerId="ADAL" clId="{04D61252-B328-46D3-88B9-D64573B91E50}" dt="2021-09-20T12:59:49.100" v="4856" actId="26606"/>
          <ac:spMkLst>
            <pc:docMk/>
            <pc:sldMk cId="277558210" sldId="268"/>
            <ac:spMk id="21" creationId="{07311828-E0E9-43DD-81AC-CFD55A34D975}"/>
          </ac:spMkLst>
        </pc:spChg>
        <pc:spChg chg="add del">
          <ac:chgData name="Liyanage L.H.K. hs21911262" userId="e3bbc37e-b538-4e32-92a0-25b544248c47" providerId="ADAL" clId="{04D61252-B328-46D3-88B9-D64573B91E50}" dt="2021-09-20T12:59:50.437" v="4858" actId="26606"/>
          <ac:spMkLst>
            <pc:docMk/>
            <pc:sldMk cId="277558210" sldId="268"/>
            <ac:spMk id="23" creationId="{46DBB1A9-22FF-46E7-97B9-AE54774753DD}"/>
          </ac:spMkLst>
        </pc:spChg>
        <pc:spChg chg="add del">
          <ac:chgData name="Liyanage L.H.K. hs21911262" userId="e3bbc37e-b538-4e32-92a0-25b544248c47" providerId="ADAL" clId="{04D61252-B328-46D3-88B9-D64573B91E50}" dt="2021-09-20T12:59:55.909" v="4860" actId="26606"/>
          <ac:spMkLst>
            <pc:docMk/>
            <pc:sldMk cId="277558210" sldId="268"/>
            <ac:spMk id="26" creationId="{F7FEF3BF-EB91-4544-BF8F-4B0AF2D9FF1F}"/>
          </ac:spMkLst>
        </pc:spChg>
        <pc:spChg chg="add del">
          <ac:chgData name="Liyanage L.H.K. hs21911262" userId="e3bbc37e-b538-4e32-92a0-25b544248c47" providerId="ADAL" clId="{04D61252-B328-46D3-88B9-D64573B91E50}" dt="2021-09-20T12:59:55.909" v="4860" actId="26606"/>
          <ac:spMkLst>
            <pc:docMk/>
            <pc:sldMk cId="277558210" sldId="268"/>
            <ac:spMk id="27" creationId="{3FCF67D5-ED68-450B-8345-4E10E7A1171B}"/>
          </ac:spMkLst>
        </pc:spChg>
        <pc:spChg chg="add del">
          <ac:chgData name="Liyanage L.H.K. hs21911262" userId="e3bbc37e-b538-4e32-92a0-25b544248c47" providerId="ADAL" clId="{04D61252-B328-46D3-88B9-D64573B91E50}" dt="2021-09-20T12:59:58.387" v="4862" actId="26606"/>
          <ac:spMkLst>
            <pc:docMk/>
            <pc:sldMk cId="277558210" sldId="268"/>
            <ac:spMk id="30" creationId="{BD1CAB03-F6A4-4736-85F6-261056424D9D}"/>
          </ac:spMkLst>
        </pc:spChg>
        <pc:spChg chg="add del">
          <ac:chgData name="Liyanage L.H.K. hs21911262" userId="e3bbc37e-b538-4e32-92a0-25b544248c47" providerId="ADAL" clId="{04D61252-B328-46D3-88B9-D64573B91E50}" dt="2021-09-20T12:59:58.387" v="4862" actId="26606"/>
          <ac:spMkLst>
            <pc:docMk/>
            <pc:sldMk cId="277558210" sldId="268"/>
            <ac:spMk id="31" creationId="{3E2321B3-5D47-422E-8DD6-192DA485FF63}"/>
          </ac:spMkLst>
        </pc:spChg>
        <pc:spChg chg="add del">
          <ac:chgData name="Liyanage L.H.K. hs21911262" userId="e3bbc37e-b538-4e32-92a0-25b544248c47" providerId="ADAL" clId="{04D61252-B328-46D3-88B9-D64573B91E50}" dt="2021-09-20T13:00:00.626" v="4864" actId="26606"/>
          <ac:spMkLst>
            <pc:docMk/>
            <pc:sldMk cId="277558210" sldId="268"/>
            <ac:spMk id="34" creationId="{BD1CAB03-F6A4-4736-85F6-261056424D9D}"/>
          </ac:spMkLst>
        </pc:spChg>
        <pc:spChg chg="add del">
          <ac:chgData name="Liyanage L.H.K. hs21911262" userId="e3bbc37e-b538-4e32-92a0-25b544248c47" providerId="ADAL" clId="{04D61252-B328-46D3-88B9-D64573B91E50}" dt="2021-09-20T13:00:00.626" v="4864" actId="26606"/>
          <ac:spMkLst>
            <pc:docMk/>
            <pc:sldMk cId="277558210" sldId="268"/>
            <ac:spMk id="35" creationId="{3E2321B3-5D47-422E-8DD6-192DA485FF63}"/>
          </ac:spMkLst>
        </pc:spChg>
        <pc:spChg chg="add del">
          <ac:chgData name="Liyanage L.H.K. hs21911262" userId="e3bbc37e-b538-4e32-92a0-25b544248c47" providerId="ADAL" clId="{04D61252-B328-46D3-88B9-D64573B91E50}" dt="2021-09-20T13:00:06.187" v="4866" actId="26606"/>
          <ac:spMkLst>
            <pc:docMk/>
            <pc:sldMk cId="277558210" sldId="268"/>
            <ac:spMk id="38" creationId="{BD1CAB03-F6A4-4736-85F6-261056424D9D}"/>
          </ac:spMkLst>
        </pc:spChg>
        <pc:spChg chg="add del">
          <ac:chgData name="Liyanage L.H.K. hs21911262" userId="e3bbc37e-b538-4e32-92a0-25b544248c47" providerId="ADAL" clId="{04D61252-B328-46D3-88B9-D64573B91E50}" dt="2021-09-20T13:00:06.187" v="4866" actId="26606"/>
          <ac:spMkLst>
            <pc:docMk/>
            <pc:sldMk cId="277558210" sldId="268"/>
            <ac:spMk id="39" creationId="{3E2321B3-5D47-422E-8DD6-192DA485FF63}"/>
          </ac:spMkLst>
        </pc:spChg>
        <pc:spChg chg="add del">
          <ac:chgData name="Liyanage L.H.K. hs21911262" userId="e3bbc37e-b538-4e32-92a0-25b544248c47" providerId="ADAL" clId="{04D61252-B328-46D3-88B9-D64573B91E50}" dt="2021-09-20T13:00:09.600" v="4868" actId="26606"/>
          <ac:spMkLst>
            <pc:docMk/>
            <pc:sldMk cId="277558210" sldId="268"/>
            <ac:spMk id="42" creationId="{BD1CAB03-F6A4-4736-85F6-261056424D9D}"/>
          </ac:spMkLst>
        </pc:spChg>
        <pc:spChg chg="add del">
          <ac:chgData name="Liyanage L.H.K. hs21911262" userId="e3bbc37e-b538-4e32-92a0-25b544248c47" providerId="ADAL" clId="{04D61252-B328-46D3-88B9-D64573B91E50}" dt="2021-09-20T13:00:09.600" v="4868" actId="26606"/>
          <ac:spMkLst>
            <pc:docMk/>
            <pc:sldMk cId="277558210" sldId="268"/>
            <ac:spMk id="43" creationId="{3E2321B3-5D47-422E-8DD6-192DA485FF63}"/>
          </ac:spMkLst>
        </pc:spChg>
        <pc:spChg chg="add del">
          <ac:chgData name="Liyanage L.H.K. hs21911262" userId="e3bbc37e-b538-4e32-92a0-25b544248c47" providerId="ADAL" clId="{04D61252-B328-46D3-88B9-D64573B91E50}" dt="2021-09-20T13:00:10.733" v="4870" actId="26606"/>
          <ac:spMkLst>
            <pc:docMk/>
            <pc:sldMk cId="277558210" sldId="268"/>
            <ac:spMk id="45" creationId="{70068059-9097-4F05-BA38-CDD7DBF77372}"/>
          </ac:spMkLst>
        </pc:spChg>
        <pc:spChg chg="add del">
          <ac:chgData name="Liyanage L.H.K. hs21911262" userId="e3bbc37e-b538-4e32-92a0-25b544248c47" providerId="ADAL" clId="{04D61252-B328-46D3-88B9-D64573B91E50}" dt="2021-09-20T13:00:10.733" v="4870" actId="26606"/>
          <ac:spMkLst>
            <pc:docMk/>
            <pc:sldMk cId="277558210" sldId="268"/>
            <ac:spMk id="46" creationId="{E164A015-EDB3-4688-8B77-9255305411E1}"/>
          </ac:spMkLst>
        </pc:spChg>
        <pc:spChg chg="add del">
          <ac:chgData name="Liyanage L.H.K. hs21911262" userId="e3bbc37e-b538-4e32-92a0-25b544248c47" providerId="ADAL" clId="{04D61252-B328-46D3-88B9-D64573B91E50}" dt="2021-09-20T13:00:13.419" v="4872" actId="26606"/>
          <ac:spMkLst>
            <pc:docMk/>
            <pc:sldMk cId="277558210" sldId="268"/>
            <ac:spMk id="49" creationId="{BD1CAB03-F6A4-4736-85F6-261056424D9D}"/>
          </ac:spMkLst>
        </pc:spChg>
        <pc:spChg chg="add del">
          <ac:chgData name="Liyanage L.H.K. hs21911262" userId="e3bbc37e-b538-4e32-92a0-25b544248c47" providerId="ADAL" clId="{04D61252-B328-46D3-88B9-D64573B91E50}" dt="2021-09-20T13:00:13.419" v="4872" actId="26606"/>
          <ac:spMkLst>
            <pc:docMk/>
            <pc:sldMk cId="277558210" sldId="268"/>
            <ac:spMk id="50" creationId="{3E2321B3-5D47-422E-8DD6-192DA485FF63}"/>
          </ac:spMkLst>
        </pc:spChg>
        <pc:spChg chg="add del">
          <ac:chgData name="Liyanage L.H.K. hs21911262" userId="e3bbc37e-b538-4e32-92a0-25b544248c47" providerId="ADAL" clId="{04D61252-B328-46D3-88B9-D64573B91E50}" dt="2021-09-20T13:00:13.971" v="4874" actId="26606"/>
          <ac:spMkLst>
            <pc:docMk/>
            <pc:sldMk cId="277558210" sldId="268"/>
            <ac:spMk id="53" creationId="{BD1CAB03-F6A4-4736-85F6-261056424D9D}"/>
          </ac:spMkLst>
        </pc:spChg>
        <pc:spChg chg="add del">
          <ac:chgData name="Liyanage L.H.K. hs21911262" userId="e3bbc37e-b538-4e32-92a0-25b544248c47" providerId="ADAL" clId="{04D61252-B328-46D3-88B9-D64573B91E50}" dt="2021-09-20T13:00:13.971" v="4874" actId="26606"/>
          <ac:spMkLst>
            <pc:docMk/>
            <pc:sldMk cId="277558210" sldId="268"/>
            <ac:spMk id="54" creationId="{3E2321B3-5D47-422E-8DD6-192DA485FF63}"/>
          </ac:spMkLst>
        </pc:spChg>
        <pc:spChg chg="add del">
          <ac:chgData name="Liyanage L.H.K. hs21911262" userId="e3bbc37e-b538-4e32-92a0-25b544248c47" providerId="ADAL" clId="{04D61252-B328-46D3-88B9-D64573B91E50}" dt="2021-09-20T13:00:15.921" v="4876" actId="26606"/>
          <ac:spMkLst>
            <pc:docMk/>
            <pc:sldMk cId="277558210" sldId="268"/>
            <ac:spMk id="57" creationId="{BD1CAB03-F6A4-4736-85F6-261056424D9D}"/>
          </ac:spMkLst>
        </pc:spChg>
        <pc:spChg chg="add del">
          <ac:chgData name="Liyanage L.H.K. hs21911262" userId="e3bbc37e-b538-4e32-92a0-25b544248c47" providerId="ADAL" clId="{04D61252-B328-46D3-88B9-D64573B91E50}" dt="2021-09-20T13:00:15.921" v="4876" actId="26606"/>
          <ac:spMkLst>
            <pc:docMk/>
            <pc:sldMk cId="277558210" sldId="268"/>
            <ac:spMk id="58" creationId="{3E2321B3-5D47-422E-8DD6-192DA485FF63}"/>
          </ac:spMkLst>
        </pc:spChg>
        <pc:spChg chg="add del">
          <ac:chgData name="Liyanage L.H.K. hs21911262" userId="e3bbc37e-b538-4e32-92a0-25b544248c47" providerId="ADAL" clId="{04D61252-B328-46D3-88B9-D64573B91E50}" dt="2021-09-20T13:00:17.684" v="4878" actId="26606"/>
          <ac:spMkLst>
            <pc:docMk/>
            <pc:sldMk cId="277558210" sldId="268"/>
            <ac:spMk id="60" creationId="{3EE6EA0B-C562-460F-AF05-4E9EAEAD635D}"/>
          </ac:spMkLst>
        </pc:spChg>
        <pc:spChg chg="add del">
          <ac:chgData name="Liyanage L.H.K. hs21911262" userId="e3bbc37e-b538-4e32-92a0-25b544248c47" providerId="ADAL" clId="{04D61252-B328-46D3-88B9-D64573B91E50}" dt="2021-09-20T13:00:20.205" v="4880" actId="26606"/>
          <ac:spMkLst>
            <pc:docMk/>
            <pc:sldMk cId="277558210" sldId="268"/>
            <ac:spMk id="62" creationId="{B6EFD219-8BCD-4714-AFB2-AA1C6CAA6550}"/>
          </ac:spMkLst>
        </pc:spChg>
        <pc:spChg chg="add del">
          <ac:chgData name="Liyanage L.H.K. hs21911262" userId="e3bbc37e-b538-4e32-92a0-25b544248c47" providerId="ADAL" clId="{04D61252-B328-46D3-88B9-D64573B91E50}" dt="2021-09-20T13:00:20.205" v="4880" actId="26606"/>
          <ac:spMkLst>
            <pc:docMk/>
            <pc:sldMk cId="277558210" sldId="268"/>
            <ac:spMk id="63" creationId="{06F0BB8C-8C08-44AD-9EBB-B43BE66A5B36}"/>
          </ac:spMkLst>
        </pc:spChg>
        <pc:spChg chg="add del">
          <ac:chgData name="Liyanage L.H.K. hs21911262" userId="e3bbc37e-b538-4e32-92a0-25b544248c47" providerId="ADAL" clId="{04D61252-B328-46D3-88B9-D64573B91E50}" dt="2021-09-20T13:00:21.461" v="4882" actId="26606"/>
          <ac:spMkLst>
            <pc:docMk/>
            <pc:sldMk cId="277558210" sldId="268"/>
            <ac:spMk id="65" creationId="{C9686419-69F8-44A8-9B5E-7BC030CD9F15}"/>
          </ac:spMkLst>
        </pc:spChg>
        <pc:spChg chg="add del">
          <ac:chgData name="Liyanage L.H.K. hs21911262" userId="e3bbc37e-b538-4e32-92a0-25b544248c47" providerId="ADAL" clId="{04D61252-B328-46D3-88B9-D64573B91E50}" dt="2021-09-20T13:00:21.461" v="4882" actId="26606"/>
          <ac:spMkLst>
            <pc:docMk/>
            <pc:sldMk cId="277558210" sldId="268"/>
            <ac:spMk id="66" creationId="{1F372B2F-CACA-42BB-A747-77D0AAC79908}"/>
          </ac:spMkLst>
        </pc:spChg>
        <pc:spChg chg="add del">
          <ac:chgData name="Liyanage L.H.K. hs21911262" userId="e3bbc37e-b538-4e32-92a0-25b544248c47" providerId="ADAL" clId="{04D61252-B328-46D3-88B9-D64573B91E50}" dt="2021-09-20T13:00:21.461" v="4882" actId="26606"/>
          <ac:spMkLst>
            <pc:docMk/>
            <pc:sldMk cId="277558210" sldId="268"/>
            <ac:spMk id="67" creationId="{07311828-E0E9-43DD-81AC-CFD55A34D975}"/>
          </ac:spMkLst>
        </pc:spChg>
        <pc:spChg chg="add">
          <ac:chgData name="Liyanage L.H.K. hs21911262" userId="e3bbc37e-b538-4e32-92a0-25b544248c47" providerId="ADAL" clId="{04D61252-B328-46D3-88B9-D64573B91E50}" dt="2021-09-20T13:00:21.533" v="4883" actId="26606"/>
          <ac:spMkLst>
            <pc:docMk/>
            <pc:sldMk cId="277558210" sldId="268"/>
            <ac:spMk id="69" creationId="{B6EFD219-8BCD-4714-AFB2-AA1C6CAA6550}"/>
          </ac:spMkLst>
        </pc:spChg>
        <pc:spChg chg="add">
          <ac:chgData name="Liyanage L.H.K. hs21911262" userId="e3bbc37e-b538-4e32-92a0-25b544248c47" providerId="ADAL" clId="{04D61252-B328-46D3-88B9-D64573B91E50}" dt="2021-09-20T13:00:21.533" v="4883" actId="26606"/>
          <ac:spMkLst>
            <pc:docMk/>
            <pc:sldMk cId="277558210" sldId="268"/>
            <ac:spMk id="70" creationId="{06F0BB8C-8C08-44AD-9EBB-B43BE66A5B36}"/>
          </ac:spMkLst>
        </pc:spChg>
        <pc:picChg chg="add del">
          <ac:chgData name="Liyanage L.H.K. hs21911262" userId="e3bbc37e-b538-4e32-92a0-25b544248c47" providerId="ADAL" clId="{04D61252-B328-46D3-88B9-D64573B91E50}" dt="2021-09-20T12:59:39.464" v="4846" actId="26606"/>
          <ac:picMkLst>
            <pc:docMk/>
            <pc:sldMk cId="277558210" sldId="268"/>
            <ac:picMk id="5" creationId="{6E382AFB-0DEA-472A-8545-7ED005B5D2EF}"/>
          </ac:picMkLst>
        </pc:picChg>
        <pc:picChg chg="add del">
          <ac:chgData name="Liyanage L.H.K. hs21911262" userId="e3bbc37e-b538-4e32-92a0-25b544248c47" providerId="ADAL" clId="{04D61252-B328-46D3-88B9-D64573B91E50}" dt="2021-09-20T12:59:41.921" v="4848" actId="26606"/>
          <ac:picMkLst>
            <pc:docMk/>
            <pc:sldMk cId="277558210" sldId="268"/>
            <ac:picMk id="13" creationId="{C297AF72-BB10-4DBF-9DF0-71580810764D}"/>
          </ac:picMkLst>
        </pc:picChg>
        <pc:picChg chg="add del">
          <ac:chgData name="Liyanage L.H.K. hs21911262" userId="e3bbc37e-b538-4e32-92a0-25b544248c47" providerId="ADAL" clId="{04D61252-B328-46D3-88B9-D64573B91E50}" dt="2021-09-20T12:59:58.387" v="4862" actId="26606"/>
          <ac:picMkLst>
            <pc:docMk/>
            <pc:sldMk cId="277558210" sldId="268"/>
            <ac:picMk id="29" creationId="{C297AF72-BB10-4DBF-9DF0-71580810764D}"/>
          </ac:picMkLst>
        </pc:picChg>
        <pc:picChg chg="add del">
          <ac:chgData name="Liyanage L.H.K. hs21911262" userId="e3bbc37e-b538-4e32-92a0-25b544248c47" providerId="ADAL" clId="{04D61252-B328-46D3-88B9-D64573B91E50}" dt="2021-09-20T13:00:00.626" v="4864" actId="26606"/>
          <ac:picMkLst>
            <pc:docMk/>
            <pc:sldMk cId="277558210" sldId="268"/>
            <ac:picMk id="33" creationId="{6E382AFB-0DEA-472A-8545-7ED005B5D2EF}"/>
          </ac:picMkLst>
        </pc:picChg>
        <pc:picChg chg="add del">
          <ac:chgData name="Liyanage L.H.K. hs21911262" userId="e3bbc37e-b538-4e32-92a0-25b544248c47" providerId="ADAL" clId="{04D61252-B328-46D3-88B9-D64573B91E50}" dt="2021-09-20T13:00:06.187" v="4866" actId="26606"/>
          <ac:picMkLst>
            <pc:docMk/>
            <pc:sldMk cId="277558210" sldId="268"/>
            <ac:picMk id="37" creationId="{C297AF72-BB10-4DBF-9DF0-71580810764D}"/>
          </ac:picMkLst>
        </pc:picChg>
        <pc:picChg chg="add del">
          <ac:chgData name="Liyanage L.H.K. hs21911262" userId="e3bbc37e-b538-4e32-92a0-25b544248c47" providerId="ADAL" clId="{04D61252-B328-46D3-88B9-D64573B91E50}" dt="2021-09-20T13:00:09.600" v="4868" actId="26606"/>
          <ac:picMkLst>
            <pc:docMk/>
            <pc:sldMk cId="277558210" sldId="268"/>
            <ac:picMk id="41" creationId="{6E382AFB-0DEA-472A-8545-7ED005B5D2EF}"/>
          </ac:picMkLst>
        </pc:picChg>
        <pc:picChg chg="add del">
          <ac:chgData name="Liyanage L.H.K. hs21911262" userId="e3bbc37e-b538-4e32-92a0-25b544248c47" providerId="ADAL" clId="{04D61252-B328-46D3-88B9-D64573B91E50}" dt="2021-09-20T13:00:13.419" v="4872" actId="26606"/>
          <ac:picMkLst>
            <pc:docMk/>
            <pc:sldMk cId="277558210" sldId="268"/>
            <ac:picMk id="48" creationId="{C297AF72-BB10-4DBF-9DF0-71580810764D}"/>
          </ac:picMkLst>
        </pc:picChg>
        <pc:picChg chg="add del">
          <ac:chgData name="Liyanage L.H.K. hs21911262" userId="e3bbc37e-b538-4e32-92a0-25b544248c47" providerId="ADAL" clId="{04D61252-B328-46D3-88B9-D64573B91E50}" dt="2021-09-20T13:00:13.971" v="4874" actId="26606"/>
          <ac:picMkLst>
            <pc:docMk/>
            <pc:sldMk cId="277558210" sldId="268"/>
            <ac:picMk id="52" creationId="{6E382AFB-0DEA-472A-8545-7ED005B5D2EF}"/>
          </ac:picMkLst>
        </pc:picChg>
        <pc:picChg chg="add del">
          <ac:chgData name="Liyanage L.H.K. hs21911262" userId="e3bbc37e-b538-4e32-92a0-25b544248c47" providerId="ADAL" clId="{04D61252-B328-46D3-88B9-D64573B91E50}" dt="2021-09-20T13:00:15.921" v="4876" actId="26606"/>
          <ac:picMkLst>
            <pc:docMk/>
            <pc:sldMk cId="277558210" sldId="268"/>
            <ac:picMk id="56" creationId="{C297AF72-BB10-4DBF-9DF0-71580810764D}"/>
          </ac:picMkLst>
        </pc:picChg>
        <pc:cxnChg chg="add del">
          <ac:chgData name="Liyanage L.H.K. hs21911262" userId="e3bbc37e-b538-4e32-92a0-25b544248c47" providerId="ADAL" clId="{04D61252-B328-46D3-88B9-D64573B91E50}" dt="2021-09-20T12:59:50.437" v="4858" actId="26606"/>
          <ac:cxnSpMkLst>
            <pc:docMk/>
            <pc:sldMk cId="277558210" sldId="268"/>
            <ac:cxnSpMk id="24" creationId="{3A1AAD47-56AD-4EE6-A88C-981D060DC2D6}"/>
          </ac:cxnSpMkLst>
        </pc:cxnChg>
      </pc:sldChg>
      <pc:sldMasterChg chg="modTransition setBg modSldLayout">
        <pc:chgData name="Liyanage L.H.K. hs21911262" userId="e3bbc37e-b538-4e32-92a0-25b544248c47" providerId="ADAL" clId="{04D61252-B328-46D3-88B9-D64573B91E50}" dt="2021-09-20T04:30:07.652" v="4806"/>
        <pc:sldMasterMkLst>
          <pc:docMk/>
          <pc:sldMasterMk cId="1241177856" sldId="2147483838"/>
        </pc:sldMasterMkLst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1179989637" sldId="2147483839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2855233462" sldId="2147483840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3625557255" sldId="2147483841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1432339236" sldId="2147483842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4283001540" sldId="2147483843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2387119287" sldId="2147483844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2323588149" sldId="2147483845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1820213242" sldId="2147483846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4190528069" sldId="2147483847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1513193402" sldId="2147483848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2117841871" sldId="2147483849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3523563382" sldId="2147483850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2511807641" sldId="2147483851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2902956237" sldId="2147483852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4031686942" sldId="2147483853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644930196" sldId="2147483854"/>
          </pc:sldLayoutMkLst>
        </pc:sldLayoutChg>
        <pc:sldLayoutChg chg="modTransition setBg">
          <pc:chgData name="Liyanage L.H.K. hs21911262" userId="e3bbc37e-b538-4e32-92a0-25b544248c47" providerId="ADAL" clId="{04D61252-B328-46D3-88B9-D64573B91E50}" dt="2021-09-20T04:30:07.652" v="4806"/>
          <pc:sldLayoutMkLst>
            <pc:docMk/>
            <pc:sldMasterMk cId="1241177856" sldId="2147483838"/>
            <pc:sldLayoutMk cId="2508902231" sldId="214748385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21C14B-AB6F-40D6-B4E7-B90B86E530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1EF20-C1D3-47AB-8878-4874A15CDF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B36CD-8C21-4E2B-851B-5386ED595D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7D141-0266-4BA1-BFE8-26E5AC0FE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8CEA5-A0A2-4441-AB3A-7AE70AEAF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53DE5-0E96-4724-8A3E-24383597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54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066BB-E0FB-48CB-8497-5556C5A4554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29F5D-9485-4B4C-BA32-5012763F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386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introduce, that what are pharmaceutical drugs?, Examples of drugs dosage forms, Drug production and drug interaction and some of examples.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29F5D-9485-4B4C-BA32-5012763F5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introduce that what is drug delivery systems and examples and about gravity of gravity of delivery systems in health.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29F5D-9485-4B4C-BA32-5012763F59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2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7A2B-CD6F-4880-8155-3818224590E4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8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C4CD-9FC8-40FE-966E-6724F7691542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D837-F62D-44FA-9A41-C28B915CFAAD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0EBB-9A16-4A82-9A96-1D54995C530C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56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8166-22A1-4B4D-B83B-3AC6B79AF1BF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E291-CC41-482E-BBD8-9638B1FFCDBC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124-5D19-4B91-9691-D5D4A273E879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46F0-E051-43E4-9924-F2C4A5C99EE6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E84-A02C-4055-8204-080B86CCB691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CC33-0712-42AC-91AC-07747ED341E7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239A-A392-4D2F-9B37-5E2DF795C6C6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6C0-2E99-4F08-B71A-BC47976750A1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E799-D1F7-4BF9-AC3A-71BC2FC77070}" type="datetime1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F877-0861-4A5E-9381-DB7A97F7906A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30B0-EB1D-479C-8E56-D3234608E82E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3612-B5C2-4719-968D-271CA92C91DC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7489-55DF-4E12-A7B3-DBD7C90E12BC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Applications of Biotechnology Liyanage.L.H.K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2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2A9E-CAA8-4AB3-979A-F97EFEEB3C8B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Applications of Biotechnology Liyanage.L.H.K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C2D7-147B-47ED-B4ED-1965DEB2A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7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biotechnology+images&amp;tbm=isch&amp;hl=en&amp;chips=q:biotechnology+images,g_1:medical:_edqToE7vNQ%3D&amp;bih=512&amp;biw=360&amp;client=ms-android-lgu-kr&amp;sa=X&amp;ved=2ahUKEwjoibDPuozzAhUYKrcAHYl4BUQQ4lYoBXoECAEQDg" TargetMode="External"/><Relationship Id="rId3" Type="http://schemas.openxmlformats.org/officeDocument/2006/relationships/image" Target="../media/image18.jpg"/><Relationship Id="rId7" Type="http://schemas.openxmlformats.org/officeDocument/2006/relationships/hyperlink" Target="https://onlinelibrary.wiley.com/doi/pdf/10.1002/3527604286.ch1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nlinelibrary.wiley.com/doi/pdf/10.1002/3527604286.ch10" TargetMode="External"/><Relationship Id="rId5" Type="http://schemas.openxmlformats.org/officeDocument/2006/relationships/hyperlink" Target="https://onlinelibrary.wiley.com/doi/pdf/10.1002/3527604286.ch1" TargetMode="External"/><Relationship Id="rId4" Type="http://schemas.openxmlformats.org/officeDocument/2006/relationships/hyperlink" Target="https://doi.org/10.1007/s10295-018-2027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&#10;&#10;Description automatically generated">
            <a:extLst>
              <a:ext uri="{FF2B5EF4-FFF2-40B4-BE49-F238E27FC236}">
                <a16:creationId xmlns:a16="http://schemas.microsoft.com/office/drawing/2014/main" id="{83518FBD-E1E0-40FE-B8BC-5566DA9A3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9" y="2347415"/>
            <a:ext cx="8205852" cy="3639157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r="5400000" sy="-100000" algn="bl" rotWithShape="0"/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B1160-09BB-4F64-9659-011B4A9F98CA}"/>
              </a:ext>
            </a:extLst>
          </p:cNvPr>
          <p:cNvSpPr txBox="1"/>
          <p:nvPr/>
        </p:nvSpPr>
        <p:spPr>
          <a:xfrm>
            <a:off x="1308703" y="673723"/>
            <a:ext cx="9240027" cy="830997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coolSlant"/>
          </a:sp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Applications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of Biotechnology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12163-DD5D-4C7F-98A1-62E4338FCDB6}"/>
              </a:ext>
            </a:extLst>
          </p:cNvPr>
          <p:cNvSpPr txBox="1"/>
          <p:nvPr/>
        </p:nvSpPr>
        <p:spPr>
          <a:xfrm>
            <a:off x="6207685" y="5114570"/>
            <a:ext cx="74477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Name : Liyanage L.H.K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14A15-4E6A-41A3-9639-538986C5EAD4}"/>
              </a:ext>
            </a:extLst>
          </p:cNvPr>
          <p:cNvSpPr txBox="1"/>
          <p:nvPr/>
        </p:nvSpPr>
        <p:spPr>
          <a:xfrm>
            <a:off x="6207685" y="5555685"/>
            <a:ext cx="74477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Module code: SC1172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2A2A9-F150-4C96-9CD4-403C2E218316}"/>
              </a:ext>
            </a:extLst>
          </p:cNvPr>
          <p:cNvSpPr txBox="1"/>
          <p:nvPr/>
        </p:nvSpPr>
        <p:spPr>
          <a:xfrm>
            <a:off x="6207685" y="5986572"/>
            <a:ext cx="866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Module name: Introduction to Information</a:t>
            </a:r>
          </a:p>
          <a:p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                             Technology</a:t>
            </a:r>
          </a:p>
        </p:txBody>
      </p:sp>
    </p:spTree>
    <p:extLst>
      <p:ext uri="{BB962C8B-B14F-4D97-AF65-F5344CB8AC3E}">
        <p14:creationId xmlns:p14="http://schemas.microsoft.com/office/powerpoint/2010/main" val="2978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22D9D23-61FD-4396-A397-D943788C6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9" y="904906"/>
            <a:ext cx="5591408" cy="3362172"/>
          </a:xfrm>
          <a:prstGeom prst="rect">
            <a:avLst/>
          </a:prstGeom>
          <a:effectLst>
            <a:softEdge rad="635000"/>
          </a:effec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D622D91B-9865-442D-9720-5D2A9F4DD056}"/>
              </a:ext>
            </a:extLst>
          </p:cNvPr>
          <p:cNvGrpSpPr/>
          <p:nvPr/>
        </p:nvGrpSpPr>
        <p:grpSpPr>
          <a:xfrm>
            <a:off x="6605943" y="4121497"/>
            <a:ext cx="5335644" cy="1805815"/>
            <a:chOff x="6741994" y="3735494"/>
            <a:chExt cx="5335644" cy="180581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C4D9F58-3A2A-4734-BFCB-F406F2ED079C}"/>
                </a:ext>
              </a:extLst>
            </p:cNvPr>
            <p:cNvSpPr/>
            <p:nvPr/>
          </p:nvSpPr>
          <p:spPr>
            <a:xfrm>
              <a:off x="6741994" y="5112867"/>
              <a:ext cx="1876843" cy="428442"/>
            </a:xfrm>
            <a:prstGeom prst="roundRect">
              <a:avLst/>
            </a:prstGeom>
            <a:noFill/>
            <a:ln w="57150"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Medical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5CDFAAC-7D33-43E5-B0A4-AE59D01D3910}"/>
                </a:ext>
              </a:extLst>
            </p:cNvPr>
            <p:cNvSpPr/>
            <p:nvPr/>
          </p:nvSpPr>
          <p:spPr>
            <a:xfrm>
              <a:off x="8789320" y="5093270"/>
              <a:ext cx="1449185" cy="448039"/>
            </a:xfrm>
            <a:prstGeom prst="roundRect">
              <a:avLst/>
            </a:prstGeom>
            <a:noFill/>
            <a:ln w="57150"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Agriculture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9260850-B951-4A66-9890-90D39ACF4947}"/>
                </a:ext>
              </a:extLst>
            </p:cNvPr>
            <p:cNvSpPr/>
            <p:nvPr/>
          </p:nvSpPr>
          <p:spPr>
            <a:xfrm>
              <a:off x="10457473" y="5093269"/>
              <a:ext cx="1620165" cy="448039"/>
            </a:xfrm>
            <a:prstGeom prst="roundRect">
              <a:avLst/>
            </a:prstGeom>
            <a:noFill/>
            <a:ln w="57150"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Environment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E328C7-B015-43D0-928C-3B17C5BFEE07}"/>
                </a:ext>
              </a:extLst>
            </p:cNvPr>
            <p:cNvSpPr/>
            <p:nvPr/>
          </p:nvSpPr>
          <p:spPr>
            <a:xfrm>
              <a:off x="8423694" y="3735494"/>
              <a:ext cx="2218116" cy="448040"/>
            </a:xfrm>
            <a:prstGeom prst="roundRect">
              <a:avLst/>
            </a:prstGeom>
            <a:noFill/>
            <a:ln w="57150"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BIOTECHNOLOGY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2336B9-9B24-4E21-941D-F5ACCE3A2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5559" y="4183535"/>
              <a:ext cx="1664352" cy="8792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4210CA-4181-4560-A7CF-4D0B47F2E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495" y="4214003"/>
              <a:ext cx="0" cy="8988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B872BC6-0491-4E6C-BE8B-D4AE61B75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25492" y="4214003"/>
              <a:ext cx="1588012" cy="8487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09DED6-81F8-4D68-A093-336ADAA53F82}"/>
              </a:ext>
            </a:extLst>
          </p:cNvPr>
          <p:cNvSpPr txBox="1"/>
          <p:nvPr/>
        </p:nvSpPr>
        <p:spPr>
          <a:xfrm>
            <a:off x="783509" y="1416896"/>
            <a:ext cx="6797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cs typeface="Calibri" panose="020F0502020204030204" pitchFamily="34" charset="0"/>
              </a:rPr>
              <a:t>Biotechnology is most briefly,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‘’  the art of utilizing living organisms and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    their products for the production of food,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    drink, medicine or for other benefits to the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    human race, or other animal species.’’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76105-CC4F-4341-8FF8-3938F3C6AB57}"/>
              </a:ext>
            </a:extLst>
          </p:cNvPr>
          <p:cNvSpPr txBox="1"/>
          <p:nvPr/>
        </p:nvSpPr>
        <p:spPr>
          <a:xfrm>
            <a:off x="877278" y="3567499"/>
            <a:ext cx="71066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cs typeface="Calibri" panose="020F0502020204030204" pitchFamily="34" charset="0"/>
              </a:rPr>
              <a:t>Biotechnology applies the knowledge of biology</a:t>
            </a:r>
          </a:p>
          <a:p>
            <a:r>
              <a:rPr lang="en-US" sz="2200" dirty="0">
                <a:cs typeface="Calibri" panose="020F0502020204030204" pitchFamily="34" charset="0"/>
              </a:rPr>
              <a:t>    to enhance and improve the environment,</a:t>
            </a:r>
          </a:p>
          <a:p>
            <a:r>
              <a:rPr lang="en-US" sz="2200" dirty="0">
                <a:cs typeface="Calibri" panose="020F0502020204030204" pitchFamily="34" charset="0"/>
              </a:rPr>
              <a:t>    health, and food supply</a:t>
            </a:r>
            <a:r>
              <a:rPr lang="en-US" sz="2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1B4C3-3741-40E7-80A2-4DA5BFEED732}"/>
              </a:ext>
            </a:extLst>
          </p:cNvPr>
          <p:cNvSpPr txBox="1"/>
          <p:nvPr/>
        </p:nvSpPr>
        <p:spPr>
          <a:xfrm>
            <a:off x="877278" y="4925089"/>
            <a:ext cx="58647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cs typeface="Calibri" panose="020F0502020204030204" pitchFamily="34" charset="0"/>
              </a:rPr>
              <a:t>In the coming years, most </a:t>
            </a:r>
          </a:p>
          <a:p>
            <a:r>
              <a:rPr lang="en-US" sz="2200" dirty="0">
                <a:cs typeface="Calibri" panose="020F0502020204030204" pitchFamily="34" charset="0"/>
              </a:rPr>
              <a:t>    of the commercial application of </a:t>
            </a:r>
          </a:p>
          <a:p>
            <a:r>
              <a:rPr lang="en-US" sz="2200" dirty="0">
                <a:cs typeface="Calibri" panose="020F0502020204030204" pitchFamily="34" charset="0"/>
              </a:rPr>
              <a:t>    biotechnology will be in three markets</a:t>
            </a:r>
            <a:r>
              <a:rPr lang="en-US" sz="2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52BBE-893F-4CED-9DA3-C5BC9785387E}"/>
              </a:ext>
            </a:extLst>
          </p:cNvPr>
          <p:cNvSpPr txBox="1"/>
          <p:nvPr/>
        </p:nvSpPr>
        <p:spPr>
          <a:xfrm>
            <a:off x="783509" y="446203"/>
            <a:ext cx="7022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What is 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Biotechnology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A511D2-E5FB-4845-A1C4-A2577FB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5" y="6446004"/>
            <a:ext cx="753545" cy="365125"/>
          </a:xfrm>
        </p:spPr>
        <p:txBody>
          <a:bodyPr/>
          <a:lstStyle/>
          <a:p>
            <a:fld id="{785DC2D7-147B-47ED-B4ED-1965DEB2AA8C}" type="slidenum">
              <a:rPr lang="en-US" smtClean="0">
                <a:solidFill>
                  <a:srgbClr val="00B0F0"/>
                </a:solidFill>
              </a:rPr>
              <a:t>2</a:t>
            </a:fld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9E46F43E-4A32-4100-9467-CD7FE00F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13" y="6446004"/>
            <a:ext cx="2027583" cy="41199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Applications of Biotechnology </a:t>
            </a:r>
            <a:r>
              <a:rPr lang="en-US" dirty="0" err="1">
                <a:solidFill>
                  <a:srgbClr val="00B0F0"/>
                </a:solidFill>
              </a:rPr>
              <a:t>Liyanage.L.H.K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5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lendar&#10;&#10;Description automatically generated with low confidence">
            <a:extLst>
              <a:ext uri="{FF2B5EF4-FFF2-40B4-BE49-F238E27FC236}">
                <a16:creationId xmlns:a16="http://schemas.microsoft.com/office/drawing/2014/main" id="{0836566E-0B3B-43E6-B7D8-1D646B62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42" y="4368999"/>
            <a:ext cx="3218140" cy="2432315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BEC43A13-5F64-4031-8AD4-9C57CBD16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92" y="2575470"/>
            <a:ext cx="3218140" cy="2741379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CB156A-6DFC-441D-A5BF-DC06EF5650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9"/>
          <a:stretch/>
        </p:blipFill>
        <p:spPr>
          <a:xfrm>
            <a:off x="6096000" y="616064"/>
            <a:ext cx="2837169" cy="279939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softEdge rad="635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CF59F-13CA-4B0A-9C4F-073E83CA7F27}"/>
              </a:ext>
            </a:extLst>
          </p:cNvPr>
          <p:cNvSpPr txBox="1"/>
          <p:nvPr/>
        </p:nvSpPr>
        <p:spPr>
          <a:xfrm>
            <a:off x="4754880" y="2972225"/>
            <a:ext cx="5247861" cy="141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DA332-3592-4D10-9644-5ECB91638715}"/>
              </a:ext>
            </a:extLst>
          </p:cNvPr>
          <p:cNvSpPr txBox="1"/>
          <p:nvPr/>
        </p:nvSpPr>
        <p:spPr>
          <a:xfrm>
            <a:off x="921026" y="462882"/>
            <a:ext cx="8269356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cs typeface="Calibri" panose="020F0502020204030204" pitchFamily="34" charset="0"/>
              </a:rPr>
              <a:t>Applications of Biotechnology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729D8-7C3F-4365-97C7-9103A51C0500}"/>
              </a:ext>
            </a:extLst>
          </p:cNvPr>
          <p:cNvSpPr txBox="1"/>
          <p:nvPr/>
        </p:nvSpPr>
        <p:spPr>
          <a:xfrm>
            <a:off x="861391" y="1458784"/>
            <a:ext cx="4969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Medical Biotechnology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Calibri" panose="020F0502020204030204" pitchFamily="34" charset="0"/>
              </a:rPr>
              <a:t>Pharmaceutical drugs / Diagnostics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Calibri" panose="020F0502020204030204" pitchFamily="34" charset="0"/>
              </a:rPr>
              <a:t>Therapeutics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Calibri" panose="020F0502020204030204" pitchFamily="34" charset="0"/>
              </a:rPr>
              <a:t>Vaccines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02696-BC9E-4E99-B848-40F8069A1432}"/>
              </a:ext>
            </a:extLst>
          </p:cNvPr>
          <p:cNvSpPr txBox="1"/>
          <p:nvPr/>
        </p:nvSpPr>
        <p:spPr>
          <a:xfrm>
            <a:off x="5088835" y="2919414"/>
            <a:ext cx="48370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Agriculture Biotechnology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Calibri" panose="020F0502020204030204" pitchFamily="34" charset="0"/>
              </a:rPr>
              <a:t>Plant Agriculture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Calibri" panose="020F0502020204030204" pitchFamily="34" charset="0"/>
              </a:rPr>
              <a:t>Animal Agriculture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Calibri" panose="020F0502020204030204" pitchFamily="34" charset="0"/>
              </a:rPr>
              <a:t>Food Processing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5ADB8-5B3D-4459-B9D2-4A239840EF1A}"/>
              </a:ext>
            </a:extLst>
          </p:cNvPr>
          <p:cNvSpPr txBox="1"/>
          <p:nvPr/>
        </p:nvSpPr>
        <p:spPr>
          <a:xfrm>
            <a:off x="848139" y="4911217"/>
            <a:ext cx="52478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Environmental Biotechnology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Calibri" panose="020F0502020204030204" pitchFamily="34" charset="0"/>
              </a:rPr>
              <a:t>Cleaning through bioremediation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Calibri" panose="020F0502020204030204" pitchFamily="34" charset="0"/>
              </a:rPr>
              <a:t>Preventing environmental problems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Calibri" panose="020F0502020204030204" pitchFamily="34" charset="0"/>
              </a:rPr>
              <a:t>Monitoring the environment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B8A332-8612-46E1-AF22-AEFC4812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0103" y="6446003"/>
            <a:ext cx="753545" cy="365125"/>
          </a:xfrm>
        </p:spPr>
        <p:txBody>
          <a:bodyPr/>
          <a:lstStyle/>
          <a:p>
            <a:fld id="{785DC2D7-147B-47ED-B4ED-1965DEB2AA8C}" type="slidenum">
              <a:rPr lang="en-US" smtClean="0">
                <a:solidFill>
                  <a:srgbClr val="00B0F0"/>
                </a:solidFill>
              </a:rPr>
              <a:t>3</a:t>
            </a:fld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6D6C5DC-F0C6-4FB5-9258-A531D0E4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13" y="6446004"/>
            <a:ext cx="2027583" cy="36512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Applications of Biotechnology </a:t>
            </a:r>
            <a:r>
              <a:rPr lang="en-US" dirty="0" err="1">
                <a:solidFill>
                  <a:srgbClr val="00B0F0"/>
                </a:solidFill>
              </a:rPr>
              <a:t>Liyanage.L.H.K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8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854" y="212009"/>
            <a:ext cx="1118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</a:rPr>
              <a:t>Pharmaceutical</a:t>
            </a:r>
            <a:r>
              <a:rPr kumimoji="0" lang="en-US" sz="3600" b="1" i="0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kumimoji="0" lang="en-US" sz="36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</a:rPr>
              <a:t>Drugs of 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Verdana" panose="020B0604030504040204" pitchFamily="34" charset="0"/>
                <a:cs typeface="Calibri" panose="020F0502020204030204" pitchFamily="34" charset="0"/>
              </a:rPr>
              <a:t>M</a:t>
            </a:r>
            <a:r>
              <a:rPr kumimoji="0" lang="en-US" sz="3600" b="1" i="0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</a:rPr>
              <a:t>edical</a:t>
            </a:r>
            <a:r>
              <a:rPr kumimoji="0" lang="en-US" sz="36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ea typeface="Verdana" panose="020B0604030504040204" pitchFamily="34" charset="0"/>
                <a:cs typeface="Calibri" panose="020F0502020204030204" pitchFamily="34" charset="0"/>
              </a:rPr>
              <a:t> Biotechnology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307" y="922412"/>
            <a:ext cx="963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Calibri" panose="020F0502020204030204" pitchFamily="34" charset="0"/>
              </a:rPr>
              <a:t>What are pharmaceutical drugs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105" y="1598386"/>
            <a:ext cx="5518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Calibri" panose="020F0502020204030204" pitchFamily="34" charset="0"/>
              </a:rPr>
              <a:t>It is defined as a substance that is used for prevention, diagnosis, treatment and cure of the disease in animals and humans.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19" y="1142582"/>
            <a:ext cx="3969217" cy="2264708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 prst="softRound"/>
          </a:sp3d>
        </p:spPr>
      </p:pic>
      <p:sp>
        <p:nvSpPr>
          <p:cNvPr id="9" name="TextBox 8"/>
          <p:cNvSpPr txBox="1"/>
          <p:nvPr/>
        </p:nvSpPr>
        <p:spPr>
          <a:xfrm>
            <a:off x="1536731" y="3104239"/>
            <a:ext cx="15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Morphine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3390" y="3104656"/>
            <a:ext cx="1411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Insuline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7997" y="3092262"/>
            <a:ext cx="152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Penicillins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69627" y="3104239"/>
            <a:ext cx="114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Asprin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05654" y="3536518"/>
            <a:ext cx="3780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Calibri" panose="020F0502020204030204" pitchFamily="34" charset="0"/>
              </a:rPr>
              <a:t>Drug</a:t>
            </a: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Calibri" panose="020F0502020204030204" pitchFamily="34" charset="0"/>
              </a:rPr>
              <a:t>Production &amp; Interaction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84" y="4631441"/>
            <a:ext cx="2633812" cy="1798112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 prst="softRound"/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5" y="4669796"/>
            <a:ext cx="4079631" cy="1759757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 prst="softRound"/>
          </a:sp3d>
        </p:spPr>
      </p:pic>
      <p:sp>
        <p:nvSpPr>
          <p:cNvPr id="19" name="TextBox 18"/>
          <p:cNvSpPr txBox="1"/>
          <p:nvPr/>
        </p:nvSpPr>
        <p:spPr>
          <a:xfrm>
            <a:off x="1502515" y="4174598"/>
            <a:ext cx="305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By genetic engineering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51235" y="4231330"/>
            <a:ext cx="353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Alcohol + Aspirin = Pain relief</a:t>
            </a:r>
          </a:p>
        </p:txBody>
      </p:sp>
      <p:sp>
        <p:nvSpPr>
          <p:cNvPr id="21" name="Curved Left Arrow 20"/>
          <p:cNvSpPr/>
          <p:nvPr/>
        </p:nvSpPr>
        <p:spPr>
          <a:xfrm rot="2208114">
            <a:off x="5111949" y="4532463"/>
            <a:ext cx="729171" cy="1723581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Curved Right Arrow 23"/>
          <p:cNvSpPr/>
          <p:nvPr/>
        </p:nvSpPr>
        <p:spPr>
          <a:xfrm rot="19385937">
            <a:off x="6350808" y="4584163"/>
            <a:ext cx="814586" cy="1660422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35FABF-443C-4271-A76F-5497C36F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05" y="6467909"/>
            <a:ext cx="753545" cy="365125"/>
          </a:xfrm>
        </p:spPr>
        <p:txBody>
          <a:bodyPr/>
          <a:lstStyle/>
          <a:p>
            <a:fld id="{785DC2D7-147B-47ED-B4ED-1965DEB2AA8C}" type="slidenum">
              <a:rPr lang="en-US" smtClean="0">
                <a:solidFill>
                  <a:srgbClr val="00B0F0"/>
                </a:solidFill>
              </a:rPr>
              <a:t>4</a:t>
            </a:fld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216C32E7-6C21-4640-BDC9-A9AD3B5A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13" y="6446004"/>
            <a:ext cx="2027583" cy="36512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Applications of Biotechnology </a:t>
            </a:r>
            <a:r>
              <a:rPr lang="en-US" dirty="0" err="1">
                <a:solidFill>
                  <a:srgbClr val="00B0F0"/>
                </a:solidFill>
              </a:rPr>
              <a:t>Liyanage.L.H.K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7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6674" y="430844"/>
            <a:ext cx="9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Calibri" panose="020F0502020204030204" pitchFamily="34" charset="0"/>
              </a:rPr>
              <a:t>What is a drug delivery system or DDS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1675" y="1039178"/>
            <a:ext cx="5117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Calibri" panose="020F0502020204030204" pitchFamily="34" charset="0"/>
              </a:rPr>
              <a:t>A drug delivery system is a system that is used as a medium or carrier for administering a pharmaceutical product to a patient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00" y="841373"/>
            <a:ext cx="3908610" cy="2587627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 prst="softRound"/>
          </a:sp3d>
        </p:spPr>
      </p:pic>
      <p:sp>
        <p:nvSpPr>
          <p:cNvPr id="8" name="TextBox 7"/>
          <p:cNvSpPr txBox="1"/>
          <p:nvPr/>
        </p:nvSpPr>
        <p:spPr>
          <a:xfrm>
            <a:off x="686674" y="2934466"/>
            <a:ext cx="5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Calibri" panose="020F0502020204030204" pitchFamily="34" charset="0"/>
              </a:rPr>
              <a:t>Gravity of DDS in health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5" y="3858379"/>
            <a:ext cx="3835049" cy="2462908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14945F-8B6F-4B6F-823F-61D473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318" y="3839530"/>
            <a:ext cx="3496317" cy="25090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0"/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3EC96D-0C85-4282-A6AD-D2E288EE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240" y="6446003"/>
            <a:ext cx="753545" cy="365125"/>
          </a:xfrm>
        </p:spPr>
        <p:txBody>
          <a:bodyPr/>
          <a:lstStyle/>
          <a:p>
            <a:fld id="{785DC2D7-147B-47ED-B4ED-1965DEB2AA8C}" type="slidenum">
              <a:rPr lang="en-US" smtClean="0">
                <a:solidFill>
                  <a:srgbClr val="00B0F0"/>
                </a:solidFill>
              </a:rPr>
              <a:t>5</a:t>
            </a:fld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958C1F8B-28B2-402C-9733-C56342A0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13" y="6446004"/>
            <a:ext cx="2027583" cy="36512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Applications of Biotechnology </a:t>
            </a:r>
            <a:r>
              <a:rPr lang="en-US" dirty="0" err="1">
                <a:solidFill>
                  <a:srgbClr val="00B0F0"/>
                </a:solidFill>
              </a:rPr>
              <a:t>Liyanage.L.H.K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0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5B89219-024E-483E-83F3-9908C567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91" y="1237004"/>
            <a:ext cx="4306290" cy="286564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74B4D-6EE1-4E30-B779-FB6C4AE050ED}"/>
              </a:ext>
            </a:extLst>
          </p:cNvPr>
          <p:cNvSpPr txBox="1"/>
          <p:nvPr/>
        </p:nvSpPr>
        <p:spPr>
          <a:xfrm>
            <a:off x="1547443" y="357529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 panose="020F0502020204030204" pitchFamily="34" charset="0"/>
              </a:rPr>
              <a:t>Tissue Culture of Plant Agriculture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EE3EE-1E30-4EA9-AC10-17458C9317DE}"/>
              </a:ext>
            </a:extLst>
          </p:cNvPr>
          <p:cNvSpPr txBox="1"/>
          <p:nvPr/>
        </p:nvSpPr>
        <p:spPr>
          <a:xfrm>
            <a:off x="759654" y="1750996"/>
            <a:ext cx="811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Plant tissue culture is a technique of growing plant cells, </a:t>
            </a:r>
          </a:p>
          <a:p>
            <a:r>
              <a:rPr lang="en-US" sz="2400" dirty="0"/>
              <a:t>tissues, organs, seeds or other plant parts in a sterile environment on a nutrient medium.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904A0-80E3-4FA1-9DE8-755A0EC995C6}"/>
              </a:ext>
            </a:extLst>
          </p:cNvPr>
          <p:cNvSpPr txBox="1"/>
          <p:nvPr/>
        </p:nvSpPr>
        <p:spPr>
          <a:xfrm>
            <a:off x="801856" y="3044279"/>
            <a:ext cx="8116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cells first forms a mass of undifferentiated cells called </a:t>
            </a:r>
          </a:p>
          <a:p>
            <a:r>
              <a:rPr lang="en-US" sz="2200" dirty="0"/>
              <a:t>     callus</a:t>
            </a:r>
            <a:r>
              <a:rPr lang="en-US" sz="2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06321-0315-4052-87D1-B6CED1442BC1}"/>
              </a:ext>
            </a:extLst>
          </p:cNvPr>
          <p:cNvSpPr txBox="1"/>
          <p:nvPr/>
        </p:nvSpPr>
        <p:spPr>
          <a:xfrm>
            <a:off x="801856" y="3813720"/>
            <a:ext cx="6155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There are two basic types of tissue culture: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sz="2000" dirty="0">
                <a:solidFill>
                  <a:srgbClr val="92D050"/>
                </a:solidFill>
              </a:rPr>
              <a:t>Anther culture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      Meristem culture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21DF-AB34-4296-A9F9-C8D4E7DF0C25}"/>
              </a:ext>
            </a:extLst>
          </p:cNvPr>
          <p:cNvSpPr txBox="1"/>
          <p:nvPr/>
        </p:nvSpPr>
        <p:spPr>
          <a:xfrm>
            <a:off x="759654" y="1140431"/>
            <a:ext cx="547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C000"/>
                </a:solidFill>
              </a:rPr>
              <a:t>What is plant tissue culture?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024C-DE35-4A46-8715-DC49C7BB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367" y="6446003"/>
            <a:ext cx="753545" cy="365125"/>
          </a:xfrm>
        </p:spPr>
        <p:txBody>
          <a:bodyPr/>
          <a:lstStyle/>
          <a:p>
            <a:fld id="{785DC2D7-147B-47ED-B4ED-1965DEB2AA8C}" type="slidenum">
              <a:rPr lang="en-US" smtClean="0">
                <a:solidFill>
                  <a:srgbClr val="00B0F0"/>
                </a:solidFill>
              </a:rPr>
              <a:t>6</a:t>
            </a:fld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AD2209B1-251E-4844-B121-95FB75EA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13" y="6446004"/>
            <a:ext cx="2027583" cy="36512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Applications of Biotechnology </a:t>
            </a:r>
            <a:r>
              <a:rPr lang="en-US" dirty="0" err="1">
                <a:solidFill>
                  <a:srgbClr val="00B0F0"/>
                </a:solidFill>
              </a:rPr>
              <a:t>Liyanage.L.H.K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416D32BB-4FEC-4ED4-B7DF-ACE9E72EF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94" y="4434410"/>
            <a:ext cx="2120729" cy="20954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E0BFEDE9-8BF7-4A17-AAA2-D640830C2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28" y="4434410"/>
            <a:ext cx="2162175" cy="21145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</p:pic>
    </p:spTree>
    <p:extLst>
      <p:ext uri="{BB962C8B-B14F-4D97-AF65-F5344CB8AC3E}">
        <p14:creationId xmlns:p14="http://schemas.microsoft.com/office/powerpoint/2010/main" val="302461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:blinds dir="vert"/>
      </p:transition>
    </mc:Choice>
    <mc:Fallback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B6496A-7CB0-4539-8170-3C49D8ABF513}"/>
              </a:ext>
            </a:extLst>
          </p:cNvPr>
          <p:cNvSpPr txBox="1"/>
          <p:nvPr/>
        </p:nvSpPr>
        <p:spPr>
          <a:xfrm>
            <a:off x="952048" y="1611405"/>
            <a:ext cx="8346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Bioremediation is a treatment that uses naturally occurring organisms to break down hazardous substances into less toxic or nontoxic substances</a:t>
            </a:r>
            <a:r>
              <a:rPr lang="en-US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DE123-4A90-4930-AB5A-3736A8491604}"/>
              </a:ext>
            </a:extLst>
          </p:cNvPr>
          <p:cNvSpPr txBox="1"/>
          <p:nvPr/>
        </p:nvSpPr>
        <p:spPr>
          <a:xfrm>
            <a:off x="952048" y="1138737"/>
            <a:ext cx="648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C000"/>
                </a:solidFill>
              </a:rPr>
              <a:t>What is bioremediation?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4601E-9363-4B87-80E4-C9F2C2ED45CF}"/>
              </a:ext>
            </a:extLst>
          </p:cNvPr>
          <p:cNvSpPr txBox="1"/>
          <p:nvPr/>
        </p:nvSpPr>
        <p:spPr>
          <a:xfrm>
            <a:off x="801452" y="3705455"/>
            <a:ext cx="4260064" cy="132343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  <a:scene3d>
            <a:camera prst="obliqueTopRigh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en-US" sz="2000" dirty="0"/>
              <a:t>In in situ bioremediation, contaminants are treated at </a:t>
            </a:r>
          </a:p>
          <a:p>
            <a:r>
              <a:rPr lang="en-US" sz="2000" dirty="0"/>
              <a:t>the same site Using </a:t>
            </a:r>
          </a:p>
          <a:p>
            <a:r>
              <a:rPr lang="en-US" sz="2000" dirty="0"/>
              <a:t>biological systems.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6A2BD-90BA-47EC-B1FC-44D33067E31D}"/>
              </a:ext>
            </a:extLst>
          </p:cNvPr>
          <p:cNvSpPr txBox="1"/>
          <p:nvPr/>
        </p:nvSpPr>
        <p:spPr>
          <a:xfrm>
            <a:off x="2545947" y="5269652"/>
            <a:ext cx="4145687" cy="13542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scene3d>
            <a:camera prst="obliqueTopRigh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en-US" sz="2000" dirty="0"/>
              <a:t>In ex situ bioremediation, contaminants are treated in </a:t>
            </a:r>
          </a:p>
          <a:p>
            <a:r>
              <a:rPr lang="en-US" sz="2000" dirty="0"/>
              <a:t>some other place from</a:t>
            </a:r>
          </a:p>
          <a:p>
            <a:r>
              <a:rPr lang="en-US" sz="2000" dirty="0"/>
              <a:t>the original site</a:t>
            </a:r>
            <a:r>
              <a:rPr lang="en-US" sz="2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15697-B90A-4751-95AA-A03D044C70AA}"/>
              </a:ext>
            </a:extLst>
          </p:cNvPr>
          <p:cNvSpPr txBox="1"/>
          <p:nvPr/>
        </p:nvSpPr>
        <p:spPr>
          <a:xfrm>
            <a:off x="4137882" y="3087396"/>
            <a:ext cx="396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Types of Bioremediation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EF865B-482E-4518-B043-3EB42DEB800A}"/>
              </a:ext>
            </a:extLst>
          </p:cNvPr>
          <p:cNvSpPr txBox="1"/>
          <p:nvPr/>
        </p:nvSpPr>
        <p:spPr>
          <a:xfrm>
            <a:off x="615623" y="285460"/>
            <a:ext cx="1096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 panose="020F0502020204030204" pitchFamily="34" charset="0"/>
              </a:rPr>
              <a:t>Bioremediation of environmental biotechnology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49BF-6A38-4551-BFEA-9167DB5F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30" y="6446004"/>
            <a:ext cx="753545" cy="365125"/>
          </a:xfrm>
        </p:spPr>
        <p:txBody>
          <a:bodyPr/>
          <a:lstStyle/>
          <a:p>
            <a:fld id="{785DC2D7-147B-47ED-B4ED-1965DEB2AA8C}" type="slidenum">
              <a:rPr lang="en-US" smtClean="0">
                <a:solidFill>
                  <a:srgbClr val="00B0F0"/>
                </a:solidFill>
              </a:rPr>
              <a:t>7</a:t>
            </a:fld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A70E5553-1AF9-4FCD-BDAD-0751B34B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13" y="6446004"/>
            <a:ext cx="2027583" cy="36512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Applications of Biotechnology </a:t>
            </a:r>
            <a:r>
              <a:rPr lang="en-US" dirty="0" err="1">
                <a:solidFill>
                  <a:srgbClr val="00B0F0"/>
                </a:solidFill>
              </a:rPr>
              <a:t>Liyanage.L.H.K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5" name="Picture 14" descr="A picture containing text, grass, sky, outdoor&#10;&#10;Description automatically generated">
            <a:extLst>
              <a:ext uri="{FF2B5EF4-FFF2-40B4-BE49-F238E27FC236}">
                <a16:creationId xmlns:a16="http://schemas.microsoft.com/office/drawing/2014/main" id="{55112108-7566-4869-97D1-49FAA40AB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96" y="3483095"/>
            <a:ext cx="3755546" cy="193704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FFA59AD1-3638-447B-803E-2926AECB4D78}"/>
              </a:ext>
            </a:extLst>
          </p:cNvPr>
          <p:cNvSpPr/>
          <p:nvPr/>
        </p:nvSpPr>
        <p:spPr>
          <a:xfrm>
            <a:off x="5219114" y="4290646"/>
            <a:ext cx="1012874" cy="126609"/>
          </a:xfrm>
          <a:prstGeom prst="striped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21" name="Picture 20" descr="A high angle view of a dam&#10;&#10;Description automatically generated with low confidence">
            <a:extLst>
              <a:ext uri="{FF2B5EF4-FFF2-40B4-BE49-F238E27FC236}">
                <a16:creationId xmlns:a16="http://schemas.microsoft.com/office/drawing/2014/main" id="{60B510B4-4E2F-4D9A-9300-F646F38FD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03" y="5028894"/>
            <a:ext cx="3429528" cy="1702842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051B24D9-BFAC-4E57-A33E-A58BD478A79F}"/>
              </a:ext>
            </a:extLst>
          </p:cNvPr>
          <p:cNvSpPr/>
          <p:nvPr/>
        </p:nvSpPr>
        <p:spPr>
          <a:xfrm>
            <a:off x="6829254" y="5843529"/>
            <a:ext cx="1012874" cy="126609"/>
          </a:xfrm>
          <a:prstGeom prst="striped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eedling growing out of a soil&#10;&#10;Description automatically generated with medium confidence">
            <a:extLst>
              <a:ext uri="{FF2B5EF4-FFF2-40B4-BE49-F238E27FC236}">
                <a16:creationId xmlns:a16="http://schemas.microsoft.com/office/drawing/2014/main" id="{31BA4E92-B4B3-4205-A224-C742F9B89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736" y="1259031"/>
            <a:ext cx="2998664" cy="508580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E21AF-6E6A-4EC2-9EF0-8B24847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628" y="6457890"/>
            <a:ext cx="753545" cy="365125"/>
          </a:xfrm>
        </p:spPr>
        <p:txBody>
          <a:bodyPr/>
          <a:lstStyle/>
          <a:p>
            <a:fld id="{785DC2D7-147B-47ED-B4ED-1965DEB2AA8C}" type="slidenum">
              <a:rPr lang="en-US" smtClean="0">
                <a:solidFill>
                  <a:srgbClr val="00B0F0"/>
                </a:solidFill>
              </a:rPr>
              <a:t>8</a:t>
            </a:fld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BEEA7-76B1-4084-B29C-C1D40EEA8E89}"/>
              </a:ext>
            </a:extLst>
          </p:cNvPr>
          <p:cNvSpPr txBox="1"/>
          <p:nvPr/>
        </p:nvSpPr>
        <p:spPr>
          <a:xfrm>
            <a:off x="92765" y="6457890"/>
            <a:ext cx="2097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Applications of Biotechnology</a:t>
            </a:r>
          </a:p>
          <a:p>
            <a:r>
              <a:rPr lang="en-US" sz="1000" dirty="0" err="1">
                <a:solidFill>
                  <a:srgbClr val="00B0F0"/>
                </a:solidFill>
              </a:rPr>
              <a:t>Liyanage.L.H.K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A0352-D935-4D7C-8DCF-74002A642C35}"/>
              </a:ext>
            </a:extLst>
          </p:cNvPr>
          <p:cNvSpPr txBox="1"/>
          <p:nvPr/>
        </p:nvSpPr>
        <p:spPr>
          <a:xfrm>
            <a:off x="4509586" y="261369"/>
            <a:ext cx="286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9E441-6F7C-4F99-AC57-6FF4B55BDF7B}"/>
              </a:ext>
            </a:extLst>
          </p:cNvPr>
          <p:cNvSpPr txBox="1"/>
          <p:nvPr/>
        </p:nvSpPr>
        <p:spPr>
          <a:xfrm>
            <a:off x="2199863" y="13466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https://doi.org/10.1007/s10295-018-2027-3</a:t>
            </a:r>
            <a:endParaRPr lang="en-US" dirty="0"/>
          </a:p>
        </p:txBody>
      </p:sp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3815C33A-6FC1-4E29-BD3E-38B1D6818CA5}"/>
              </a:ext>
            </a:extLst>
          </p:cNvPr>
          <p:cNvSpPr txBox="1"/>
          <p:nvPr/>
        </p:nvSpPr>
        <p:spPr>
          <a:xfrm>
            <a:off x="2199863" y="20770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https://onlinelibrary.wiley.com/doi/pdf/10.1002/3527604286.ch1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2D8A7-5E9A-465A-A194-26DCD497843C}"/>
              </a:ext>
            </a:extLst>
          </p:cNvPr>
          <p:cNvSpPr txBox="1"/>
          <p:nvPr/>
        </p:nvSpPr>
        <p:spPr>
          <a:xfrm>
            <a:off x="2199863" y="30821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https://onlinelibrary.wiley.com/doi/pdf/10.1002/3527604286.ch10</a:t>
            </a:r>
            <a:endParaRPr lang="en-US" dirty="0"/>
          </a:p>
        </p:txBody>
      </p:sp>
      <p:sp>
        <p:nvSpPr>
          <p:cNvPr id="14" name="TextBox 13">
            <a:hlinkClick r:id="rId7"/>
            <a:extLst>
              <a:ext uri="{FF2B5EF4-FFF2-40B4-BE49-F238E27FC236}">
                <a16:creationId xmlns:a16="http://schemas.microsoft.com/office/drawing/2014/main" id="{A3734CAF-24B9-43AC-81CA-51605EB068B7}"/>
              </a:ext>
            </a:extLst>
          </p:cNvPr>
          <p:cNvSpPr txBox="1"/>
          <p:nvPr/>
        </p:nvSpPr>
        <p:spPr>
          <a:xfrm>
            <a:off x="2189816" y="39622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https://onlinelibrary.wiley.com/doi/pdf/10.1002/3527604286.ch12</a:t>
            </a:r>
            <a:endParaRPr lang="en-US" dirty="0"/>
          </a:p>
        </p:txBody>
      </p:sp>
      <p:sp>
        <p:nvSpPr>
          <p:cNvPr id="16" name="TextBox 15">
            <a:hlinkClick r:id="rId8"/>
            <a:extLst>
              <a:ext uri="{FF2B5EF4-FFF2-40B4-BE49-F238E27FC236}">
                <a16:creationId xmlns:a16="http://schemas.microsoft.com/office/drawing/2014/main" id="{E268E952-CFA2-4FE2-B745-A299CD2F023C}"/>
              </a:ext>
            </a:extLst>
          </p:cNvPr>
          <p:cNvSpPr txBox="1"/>
          <p:nvPr/>
        </p:nvSpPr>
        <p:spPr>
          <a:xfrm>
            <a:off x="2199863" y="484230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https://www.google.com/search?q=biotechnology+images&amp;tbm=isch&amp;hl=en&amp;chips=q:biotechnology+images,g_1:medical:_edqToE7vNQ%3D&amp;bih=512&amp;biw=360&amp;client=ms-android-lgu-kr&amp;sa=X&amp;ved=2ahUKEwjoibDPuozzAhUYKrcAHYl4BUQQ4lYoBXoECAEQDg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6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1560</TotalTime>
  <Words>607</Words>
  <Application>Microsoft Office PowerPoint</Application>
  <PresentationFormat>Widescreen</PresentationFormat>
  <Paragraphs>92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Century Gothic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 L.H.K. hs21911262</dc:creator>
  <cp:lastModifiedBy>Liyanage L.H.K. hs21911262</cp:lastModifiedBy>
  <cp:revision>1</cp:revision>
  <dcterms:created xsi:type="dcterms:W3CDTF">2021-09-17T19:52:24Z</dcterms:created>
  <dcterms:modified xsi:type="dcterms:W3CDTF">2021-09-22T11:32:04Z</dcterms:modified>
</cp:coreProperties>
</file>