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B310C-D997-465D-96A7-B7CB5CEF829A}" v="23" dt="2021-09-26T16:48:1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ge L.H.K. hs21911262" userId="e3bbc37e-b538-4e32-92a0-25b544248c47" providerId="ADAL" clId="{85CB310C-D997-465D-96A7-B7CB5CEF829A}"/>
    <pc:docChg chg="custSel addSld delSld modSld sldOrd delMainMaster">
      <pc:chgData name="Liyanage L.H.K. hs21911262" userId="e3bbc37e-b538-4e32-92a0-25b544248c47" providerId="ADAL" clId="{85CB310C-D997-465D-96A7-B7CB5CEF829A}" dt="2021-09-26T16:48:40.924" v="188" actId="47"/>
      <pc:docMkLst>
        <pc:docMk/>
      </pc:docMkLst>
      <pc:sldChg chg="addSp delSp modSp mod">
        <pc:chgData name="Liyanage L.H.K. hs21911262" userId="e3bbc37e-b538-4e32-92a0-25b544248c47" providerId="ADAL" clId="{85CB310C-D997-465D-96A7-B7CB5CEF829A}" dt="2021-09-26T16:42:07.568" v="159" actId="1076"/>
        <pc:sldMkLst>
          <pc:docMk/>
          <pc:sldMk cId="2439454613" sldId="256"/>
        </pc:sldMkLst>
        <pc:spChg chg="add mod">
          <ac:chgData name="Liyanage L.H.K. hs21911262" userId="e3bbc37e-b538-4e32-92a0-25b544248c47" providerId="ADAL" clId="{85CB310C-D997-465D-96A7-B7CB5CEF829A}" dt="2021-09-26T16:09:25.885" v="16"/>
          <ac:spMkLst>
            <pc:docMk/>
            <pc:sldMk cId="2439454613" sldId="256"/>
            <ac:spMk id="2" creationId="{8DBB8A3A-9066-4E09-81C9-3A670C841B0D}"/>
          </ac:spMkLst>
        </pc:spChg>
        <pc:spChg chg="add del mod">
          <ac:chgData name="Liyanage L.H.K. hs21911262" userId="e3bbc37e-b538-4e32-92a0-25b544248c47" providerId="ADAL" clId="{85CB310C-D997-465D-96A7-B7CB5CEF829A}" dt="2021-09-26T16:09:37.914" v="19" actId="478"/>
          <ac:spMkLst>
            <pc:docMk/>
            <pc:sldMk cId="2439454613" sldId="256"/>
            <ac:spMk id="3" creationId="{0ADE6A88-F559-4330-9FD5-79F1731E3595}"/>
          </ac:spMkLst>
        </pc:spChg>
        <pc:spChg chg="mod">
          <ac:chgData name="Liyanage L.H.K. hs21911262" userId="e3bbc37e-b538-4e32-92a0-25b544248c47" providerId="ADAL" clId="{85CB310C-D997-465D-96A7-B7CB5CEF829A}" dt="2021-09-26T16:31:04.130" v="132" actId="1076"/>
          <ac:spMkLst>
            <pc:docMk/>
            <pc:sldMk cId="2439454613" sldId="256"/>
            <ac:spMk id="4" creationId="{8E9417D7-8AA1-4793-8DA0-82433DF012BE}"/>
          </ac:spMkLst>
        </pc:spChg>
        <pc:spChg chg="del mod">
          <ac:chgData name="Liyanage L.H.K. hs21911262" userId="e3bbc37e-b538-4e32-92a0-25b544248c47" providerId="ADAL" clId="{85CB310C-D997-465D-96A7-B7CB5CEF829A}" dt="2021-09-26T16:41:46.902" v="156" actId="478"/>
          <ac:spMkLst>
            <pc:docMk/>
            <pc:sldMk cId="2439454613" sldId="256"/>
            <ac:spMk id="5" creationId="{3065AD17-189E-48D6-9C78-C42605FEF2C6}"/>
          </ac:spMkLst>
        </pc:spChg>
        <pc:spChg chg="add mod">
          <ac:chgData name="Liyanage L.H.K. hs21911262" userId="e3bbc37e-b538-4e32-92a0-25b544248c47" providerId="ADAL" clId="{85CB310C-D997-465D-96A7-B7CB5CEF829A}" dt="2021-09-26T16:30:54.765" v="130" actId="1076"/>
          <ac:spMkLst>
            <pc:docMk/>
            <pc:sldMk cId="2439454613" sldId="256"/>
            <ac:spMk id="6" creationId="{AC18946F-D47B-48C8-B318-C845F7D498BE}"/>
          </ac:spMkLst>
        </pc:spChg>
        <pc:spChg chg="add mod ord">
          <ac:chgData name="Liyanage L.H.K. hs21911262" userId="e3bbc37e-b538-4e32-92a0-25b544248c47" providerId="ADAL" clId="{85CB310C-D997-465D-96A7-B7CB5CEF829A}" dt="2021-09-26T16:24:52.788" v="82" actId="1076"/>
          <ac:spMkLst>
            <pc:docMk/>
            <pc:sldMk cId="2439454613" sldId="256"/>
            <ac:spMk id="8" creationId="{1BE2FADA-81DE-4D17-949B-1DAE8ACB399E}"/>
          </ac:spMkLst>
        </pc:spChg>
        <pc:spChg chg="add del mod ord">
          <ac:chgData name="Liyanage L.H.K. hs21911262" userId="e3bbc37e-b538-4e32-92a0-25b544248c47" providerId="ADAL" clId="{85CB310C-D997-465D-96A7-B7CB5CEF829A}" dt="2021-09-26T16:41:42.559" v="155" actId="478"/>
          <ac:spMkLst>
            <pc:docMk/>
            <pc:sldMk cId="2439454613" sldId="256"/>
            <ac:spMk id="20" creationId="{70495918-F9A1-4C24-A953-5CDBE06BC218}"/>
          </ac:spMkLst>
        </pc:spChg>
        <pc:picChg chg="mod">
          <ac:chgData name="Liyanage L.H.K. hs21911262" userId="e3bbc37e-b538-4e32-92a0-25b544248c47" providerId="ADAL" clId="{85CB310C-D997-465D-96A7-B7CB5CEF829A}" dt="2021-09-26T16:41:55.386" v="158" actId="1076"/>
          <ac:picMkLst>
            <pc:docMk/>
            <pc:sldMk cId="2439454613" sldId="256"/>
            <ac:picMk id="7" creationId="{8A9AFB82-F058-4716-B13D-B6804DDD84DB}"/>
          </ac:picMkLst>
        </pc:picChg>
        <pc:picChg chg="mod">
          <ac:chgData name="Liyanage L.H.K. hs21911262" userId="e3bbc37e-b538-4e32-92a0-25b544248c47" providerId="ADAL" clId="{85CB310C-D997-465D-96A7-B7CB5CEF829A}" dt="2021-09-26T16:41:51.278" v="157" actId="1076"/>
          <ac:picMkLst>
            <pc:docMk/>
            <pc:sldMk cId="2439454613" sldId="256"/>
            <ac:picMk id="9" creationId="{2E1DDB36-70FF-4E5B-88C9-A0EF8C634213}"/>
          </ac:picMkLst>
        </pc:picChg>
        <pc:picChg chg="add mod ord">
          <ac:chgData name="Liyanage L.H.K. hs21911262" userId="e3bbc37e-b538-4e32-92a0-25b544248c47" providerId="ADAL" clId="{85CB310C-D997-465D-96A7-B7CB5CEF829A}" dt="2021-09-26T16:42:07.568" v="159" actId="1076"/>
          <ac:picMkLst>
            <pc:docMk/>
            <pc:sldMk cId="2439454613" sldId="256"/>
            <ac:picMk id="11" creationId="{8507CE3C-B379-4E0B-8787-549D405D850C}"/>
          </ac:picMkLst>
        </pc:picChg>
        <pc:picChg chg="add del mod">
          <ac:chgData name="Liyanage L.H.K. hs21911262" userId="e3bbc37e-b538-4e32-92a0-25b544248c47" providerId="ADAL" clId="{85CB310C-D997-465D-96A7-B7CB5CEF829A}" dt="2021-09-26T16:18:30.978" v="29" actId="478"/>
          <ac:picMkLst>
            <pc:docMk/>
            <pc:sldMk cId="2439454613" sldId="256"/>
            <ac:picMk id="13" creationId="{7216CBAE-07C2-41ED-89E2-D791777AD51D}"/>
          </ac:picMkLst>
        </pc:picChg>
        <pc:picChg chg="add mod ord">
          <ac:chgData name="Liyanage L.H.K. hs21911262" userId="e3bbc37e-b538-4e32-92a0-25b544248c47" providerId="ADAL" clId="{85CB310C-D997-465D-96A7-B7CB5CEF829A}" dt="2021-09-26T16:37:12.917" v="148" actId="1076"/>
          <ac:picMkLst>
            <pc:docMk/>
            <pc:sldMk cId="2439454613" sldId="256"/>
            <ac:picMk id="15" creationId="{BEADA0A1-EDF0-426A-A698-A852D58A1168}"/>
          </ac:picMkLst>
        </pc:picChg>
        <pc:picChg chg="add mod">
          <ac:chgData name="Liyanage L.H.K. hs21911262" userId="e3bbc37e-b538-4e32-92a0-25b544248c47" providerId="ADAL" clId="{85CB310C-D997-465D-96A7-B7CB5CEF829A}" dt="2021-09-26T16:36:32.598" v="140" actId="1076"/>
          <ac:picMkLst>
            <pc:docMk/>
            <pc:sldMk cId="2439454613" sldId="256"/>
            <ac:picMk id="17" creationId="{52D3CE13-CC01-46E5-87B5-D6A31C9C13BD}"/>
          </ac:picMkLst>
        </pc:picChg>
        <pc:picChg chg="add del mod">
          <ac:chgData name="Liyanage L.H.K. hs21911262" userId="e3bbc37e-b538-4e32-92a0-25b544248c47" providerId="ADAL" clId="{85CB310C-D997-465D-96A7-B7CB5CEF829A}" dt="2021-09-26T16:23:51.421" v="79" actId="478"/>
          <ac:picMkLst>
            <pc:docMk/>
            <pc:sldMk cId="2439454613" sldId="256"/>
            <ac:picMk id="19" creationId="{36EEB92A-8E58-4408-87C7-D37C3FA4B30F}"/>
          </ac:picMkLst>
        </pc:picChg>
      </pc:sldChg>
      <pc:sldChg chg="addSp delSp modSp mod">
        <pc:chgData name="Liyanage L.H.K. hs21911262" userId="e3bbc37e-b538-4e32-92a0-25b544248c47" providerId="ADAL" clId="{85CB310C-D997-465D-96A7-B7CB5CEF829A}" dt="2021-09-26T16:46:17.644" v="178" actId="14100"/>
        <pc:sldMkLst>
          <pc:docMk/>
          <pc:sldMk cId="3088807774" sldId="257"/>
        </pc:sldMkLst>
        <pc:spChg chg="add del mod">
          <ac:chgData name="Liyanage L.H.K. hs21911262" userId="e3bbc37e-b538-4e32-92a0-25b544248c47" providerId="ADAL" clId="{85CB310C-D997-465D-96A7-B7CB5CEF829A}" dt="2021-09-26T16:45:08.578" v="161" actId="478"/>
          <ac:spMkLst>
            <pc:docMk/>
            <pc:sldMk cId="3088807774" sldId="257"/>
            <ac:spMk id="2" creationId="{2FABECF9-32B1-4D95-BE92-FF7225C5A15A}"/>
          </ac:spMkLst>
        </pc:spChg>
        <pc:spChg chg="add del mod">
          <ac:chgData name="Liyanage L.H.K. hs21911262" userId="e3bbc37e-b538-4e32-92a0-25b544248c47" providerId="ADAL" clId="{85CB310C-D997-465D-96A7-B7CB5CEF829A}" dt="2021-09-26T16:45:21.106" v="164" actId="478"/>
          <ac:spMkLst>
            <pc:docMk/>
            <pc:sldMk cId="3088807774" sldId="257"/>
            <ac:spMk id="3" creationId="{522CB4E7-83AA-403C-AAEF-DC4F22E5842B}"/>
          </ac:spMkLst>
        </pc:spChg>
        <pc:picChg chg="add mod">
          <ac:chgData name="Liyanage L.H.K. hs21911262" userId="e3bbc37e-b538-4e32-92a0-25b544248c47" providerId="ADAL" clId="{85CB310C-D997-465D-96A7-B7CB5CEF829A}" dt="2021-09-26T16:46:04.455" v="175" actId="14100"/>
          <ac:picMkLst>
            <pc:docMk/>
            <pc:sldMk cId="3088807774" sldId="257"/>
            <ac:picMk id="5" creationId="{6C982A77-D143-4F66-BEFD-2F1F2C81CC0D}"/>
          </ac:picMkLst>
        </pc:picChg>
        <pc:picChg chg="add mod">
          <ac:chgData name="Liyanage L.H.K. hs21911262" userId="e3bbc37e-b538-4e32-92a0-25b544248c47" providerId="ADAL" clId="{85CB310C-D997-465D-96A7-B7CB5CEF829A}" dt="2021-09-26T16:46:17.644" v="178" actId="14100"/>
          <ac:picMkLst>
            <pc:docMk/>
            <pc:sldMk cId="3088807774" sldId="257"/>
            <ac:picMk id="7" creationId="{1EF41608-67D3-4EBE-BC27-8DF032A538AC}"/>
          </ac:picMkLst>
        </pc:picChg>
      </pc:sldChg>
      <pc:sldChg chg="addSp delSp modSp new mod ord">
        <pc:chgData name="Liyanage L.H.K. hs21911262" userId="e3bbc37e-b538-4e32-92a0-25b544248c47" providerId="ADAL" clId="{85CB310C-D997-465D-96A7-B7CB5CEF829A}" dt="2021-09-26T16:48:33.787" v="187" actId="207"/>
        <pc:sldMkLst>
          <pc:docMk/>
          <pc:sldMk cId="511669004" sldId="258"/>
        </pc:sldMkLst>
        <pc:spChg chg="del">
          <ac:chgData name="Liyanage L.H.K. hs21911262" userId="e3bbc37e-b538-4e32-92a0-25b544248c47" providerId="ADAL" clId="{85CB310C-D997-465D-96A7-B7CB5CEF829A}" dt="2021-09-26T16:46:43.785" v="182" actId="478"/>
          <ac:spMkLst>
            <pc:docMk/>
            <pc:sldMk cId="511669004" sldId="258"/>
            <ac:spMk id="2" creationId="{76F76E5C-251E-42D4-B111-25E68260CDBF}"/>
          </ac:spMkLst>
        </pc:spChg>
        <pc:spChg chg="del">
          <ac:chgData name="Liyanage L.H.K. hs21911262" userId="e3bbc37e-b538-4e32-92a0-25b544248c47" providerId="ADAL" clId="{85CB310C-D997-465D-96A7-B7CB5CEF829A}" dt="2021-09-26T16:46:47.625" v="183" actId="478"/>
          <ac:spMkLst>
            <pc:docMk/>
            <pc:sldMk cId="511669004" sldId="258"/>
            <ac:spMk id="3" creationId="{2066FAD3-2C51-4B5C-8181-F12B8F0402F3}"/>
          </ac:spMkLst>
        </pc:spChg>
        <pc:spChg chg="add mod">
          <ac:chgData name="Liyanage L.H.K. hs21911262" userId="e3bbc37e-b538-4e32-92a0-25b544248c47" providerId="ADAL" clId="{85CB310C-D997-465D-96A7-B7CB5CEF829A}" dt="2021-09-26T16:48:33.787" v="187" actId="207"/>
          <ac:spMkLst>
            <pc:docMk/>
            <pc:sldMk cId="511669004" sldId="258"/>
            <ac:spMk id="5" creationId="{F4BEC0D0-FC1F-4B8C-A720-E5B833649DB2}"/>
          </ac:spMkLst>
        </pc:spChg>
        <pc:picChg chg="add mod">
          <ac:chgData name="Liyanage L.H.K. hs21911262" userId="e3bbc37e-b538-4e32-92a0-25b544248c47" providerId="ADAL" clId="{85CB310C-D997-465D-96A7-B7CB5CEF829A}" dt="2021-09-26T16:48:17.260" v="186" actId="1076"/>
          <ac:picMkLst>
            <pc:docMk/>
            <pc:sldMk cId="511669004" sldId="258"/>
            <ac:picMk id="4" creationId="{621AF784-475F-4E21-A1A1-06E5C0B195C0}"/>
          </ac:picMkLst>
        </pc:picChg>
        <pc:picChg chg="add mod">
          <ac:chgData name="Liyanage L.H.K. hs21911262" userId="e3bbc37e-b538-4e32-92a0-25b544248c47" providerId="ADAL" clId="{85CB310C-D997-465D-96A7-B7CB5CEF829A}" dt="2021-09-26T16:48:17.260" v="186" actId="1076"/>
          <ac:picMkLst>
            <pc:docMk/>
            <pc:sldMk cId="511669004" sldId="258"/>
            <ac:picMk id="6" creationId="{47DBA3EE-AF3D-49AF-83FA-A101EC51DA9B}"/>
          </ac:picMkLst>
        </pc:picChg>
      </pc:sldChg>
      <pc:sldChg chg="add del">
        <pc:chgData name="Liyanage L.H.K. hs21911262" userId="e3bbc37e-b538-4e32-92a0-25b544248c47" providerId="ADAL" clId="{85CB310C-D997-465D-96A7-B7CB5CEF829A}" dt="2021-09-26T16:48:40.924" v="188" actId="47"/>
        <pc:sldMkLst>
          <pc:docMk/>
          <pc:sldMk cId="1214833109" sldId="287"/>
        </pc:sldMkLst>
      </pc:sldChg>
      <pc:sldMasterChg chg="del delSldLayout">
        <pc:chgData name="Liyanage L.H.K. hs21911262" userId="e3bbc37e-b538-4e32-92a0-25b544248c47" providerId="ADAL" clId="{85CB310C-D997-465D-96A7-B7CB5CEF829A}" dt="2021-09-26T16:48:40.924" v="188" actId="47"/>
        <pc:sldMasterMkLst>
          <pc:docMk/>
          <pc:sldMasterMk cId="3397286602" sldId="2147483696"/>
        </pc:sldMasterMkLst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945770618" sldId="2147483697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267840982" sldId="2147483698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078549182" sldId="2147483699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740939762" sldId="2147483700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314055339" sldId="2147483701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121722948" sldId="2147483702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3635972142" sldId="2147483703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51104542" sldId="2147483704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23604833" sldId="2147483705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190609125" sldId="2147483706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079779285" sldId="2147483707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1938546074" sldId="2147483708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1173361915" sldId="2147483709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802502961" sldId="2147483710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811949777" sldId="2147483711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2215319827" sldId="2147483712"/>
          </pc:sldLayoutMkLst>
        </pc:sldLayoutChg>
        <pc:sldLayoutChg chg="del">
          <pc:chgData name="Liyanage L.H.K. hs21911262" userId="e3bbc37e-b538-4e32-92a0-25b544248c47" providerId="ADAL" clId="{85CB310C-D997-465D-96A7-B7CB5CEF829A}" dt="2021-09-26T16:48:40.924" v="188" actId="47"/>
          <pc:sldLayoutMkLst>
            <pc:docMk/>
            <pc:sldMasterMk cId="3397286602" sldId="2147483696"/>
            <pc:sldLayoutMk cId="3912278497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26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6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4B96BF-C153-4DC1-98D6-B6385746D0D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C6BE44-780A-48E4-8D0C-E867F01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5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AF784-475F-4E21-A1A1-06E5C0B1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40" y="1411998"/>
            <a:ext cx="5419814" cy="481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EC0D0-FC1F-4B8C-A720-E5B833649DB2}"/>
              </a:ext>
            </a:extLst>
          </p:cNvPr>
          <p:cNvSpPr txBox="1"/>
          <p:nvPr/>
        </p:nvSpPr>
        <p:spPr>
          <a:xfrm>
            <a:off x="3375992" y="523726"/>
            <a:ext cx="610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GROUP 07 – TEAM MEMEBERS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BA3EE-AF3D-49AF-83FA-A101EC51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49" y="1411998"/>
            <a:ext cx="4932091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C982A77-D143-4F66-BEFD-2F1F2C81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34" y="424071"/>
            <a:ext cx="5563256" cy="594504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EF41608-67D3-4EBE-BC27-8DF032A5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70"/>
            <a:ext cx="6287319" cy="59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flower, plant&#10;&#10;Description automatically generated">
            <a:extLst>
              <a:ext uri="{FF2B5EF4-FFF2-40B4-BE49-F238E27FC236}">
                <a16:creationId xmlns:a16="http://schemas.microsoft.com/office/drawing/2014/main" id="{BEADA0A1-EDF0-426A-A698-A852D58A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89" y="2285906"/>
            <a:ext cx="5257004" cy="2703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2FADA-81DE-4D17-949B-1DAE8ACB399E}"/>
              </a:ext>
            </a:extLst>
          </p:cNvPr>
          <p:cNvSpPr txBox="1"/>
          <p:nvPr/>
        </p:nvSpPr>
        <p:spPr>
          <a:xfrm rot="1453549">
            <a:off x="8383035" y="331999"/>
            <a:ext cx="3617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 has given me peace. I do not want to die, but I am dying, and I want to die on my own terms.”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17D7-8AA1-4793-8DA0-82433DF012BE}"/>
              </a:ext>
            </a:extLst>
          </p:cNvPr>
          <p:cNvSpPr txBox="1"/>
          <p:nvPr/>
        </p:nvSpPr>
        <p:spPr>
          <a:xfrm>
            <a:off x="8333954" y="2768768"/>
            <a:ext cx="3617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 has given me peace. I do not want to die, but I am dying, and I want to die on my own terms.”</a:t>
            </a:r>
            <a:endParaRPr lang="en-US" sz="20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A9AFB82-F058-4716-B13D-B6804DDD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6" y="109221"/>
            <a:ext cx="5128423" cy="2603396"/>
          </a:xfrm>
          <a:prstGeom prst="rect">
            <a:avLst/>
          </a:prstGeom>
        </p:spPr>
      </p:pic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E1DDB36-70FF-4E5B-88C9-A0EF8C63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86" y="123928"/>
            <a:ext cx="5469713" cy="2573983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7CE3C-B379-4E0B-8787-549D405D8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8" y="4145384"/>
            <a:ext cx="5527153" cy="260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8946F-D47B-48C8-B318-C845F7D498BE}"/>
              </a:ext>
            </a:extLst>
          </p:cNvPr>
          <p:cNvSpPr txBox="1"/>
          <p:nvPr/>
        </p:nvSpPr>
        <p:spPr>
          <a:xfrm>
            <a:off x="0" y="2980506"/>
            <a:ext cx="3896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“As I battle my illness, I would like the choice and comfort that come with the option of aid in dying.”</a:t>
            </a:r>
          </a:p>
          <a:p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DBB8A3A-9066-4E09-81C9-3A670C841B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D3CE13-CC01-46E5-87B5-D6A31C9C1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60" y="4133060"/>
            <a:ext cx="5527152" cy="2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54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</TotalTime>
  <Words>87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Tw Cen MT</vt:lpstr>
      <vt:lpstr>Wingdings 2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 L.H.K. hs21911262</dc:creator>
  <cp:lastModifiedBy>Liyanage L.H.K. hs21911262</cp:lastModifiedBy>
  <cp:revision>1</cp:revision>
  <dcterms:created xsi:type="dcterms:W3CDTF">2021-09-26T12:17:19Z</dcterms:created>
  <dcterms:modified xsi:type="dcterms:W3CDTF">2021-09-26T16:48:41Z</dcterms:modified>
</cp:coreProperties>
</file>