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4BA2-357C-0741-7837-BB16FCD76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336B3-6210-BD51-2A7F-E810CB08E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B733B-DDB1-A082-E941-E397A5B2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4630-6C3E-4E6A-A868-6B17A4F1B2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0A3A5-2A5D-37F6-87E8-27EC8D73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2A356-1246-B39E-248E-958C87E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464-EFA8-4CEB-AFB3-9B2AA996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3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A3CF-8086-2915-2847-1CCD1AE8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73C20-0BE7-D3B7-B303-F6B2FB4D2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894B3-6308-0342-AFAE-1B83CE1C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4630-6C3E-4E6A-A868-6B17A4F1B2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B8F12-B486-9A0A-09DD-59CAF5CE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2B9C-FFBE-88A7-105E-78FA4690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464-EFA8-4CEB-AFB3-9B2AA996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75C98-13B9-9031-32D0-22ABEBF38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E869D-AF73-4FFC-52B1-7C3323CE5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E08C2-E6D6-51F6-9B14-E6B8D6CF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4630-6C3E-4E6A-A868-6B17A4F1B2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DCA4C-ACEC-1883-345F-4C852506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4487B-7379-9731-7D41-5A6CFB85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464-EFA8-4CEB-AFB3-9B2AA996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5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4A8A-1D35-B24F-7A70-CDA1BEF9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5753-2B14-CB98-6235-5AB04A40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9761C-9F86-05AE-4871-6DA31B11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4630-6C3E-4E6A-A868-6B17A4F1B2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CA3D4-6DE0-0151-E62B-534EBB4F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8CE9B-5A41-3B68-9EF2-4B0D138B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464-EFA8-4CEB-AFB3-9B2AA996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0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C689-92B6-32ED-7C7E-BC96C9A8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6924C-7C79-1020-7C6B-52E2C145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BA37C-649D-F26B-41C0-80DC8A90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4630-6C3E-4E6A-A868-6B17A4F1B2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B71D-1C94-0A70-5DCB-8FCF26CE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21AC7-E502-9423-397C-C6DD6F23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464-EFA8-4CEB-AFB3-9B2AA996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5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BB57-E5B1-239F-7872-39F1B883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78B5-5436-4197-C8D9-34D68D557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C64B2-01D0-DC55-10A3-FE1FC8AD1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B40D6-D7EB-4B95-27CA-53C055F6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4630-6C3E-4E6A-A868-6B17A4F1B2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B2971-A34E-4ED6-DC44-57D89E2C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58D0D-09F6-6A47-3C5C-209EF537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464-EFA8-4CEB-AFB3-9B2AA996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6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27BE-7FF3-C3B9-1EDB-BA22D855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53CB1-BB6E-3DBB-E93D-A878B24D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E27A5-3569-F76A-E50F-510B2E32B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12BF6-F60C-D3CB-5771-8DC2B4009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AC61C-76F9-2FB8-468E-860244A1C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BABE5-0F16-4D3C-1AB3-ABE9417F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4630-6C3E-4E6A-A868-6B17A4F1B2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A2E3D-5787-AEEE-E111-1E4D25D0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D9C8C-3A47-B10E-AE95-9DCC3CA8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464-EFA8-4CEB-AFB3-9B2AA996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2914-98FC-3B0D-C620-C1FDBBDC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AAA23-6DE1-7EA3-0144-1940D65A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4630-6C3E-4E6A-A868-6B17A4F1B2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57EC1-E09F-80FB-C0D3-29D0E9C4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6F361-EDCC-FF90-7311-729FFEEE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464-EFA8-4CEB-AFB3-9B2AA996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05566-574D-2AF7-8330-63A85380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4630-6C3E-4E6A-A868-6B17A4F1B2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3E81D-00C3-62D9-670C-71B3D032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A1B60-F05D-3840-1128-9E54469D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464-EFA8-4CEB-AFB3-9B2AA996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9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4D20-13C3-BA3D-6B6E-857AFB8E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DD85-25B4-40B1-D2A3-871DEFE25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DAEC3-E035-730E-DEB8-894D27A59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5BBA3-290B-ED6F-A2E0-AD3B2161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4630-6C3E-4E6A-A868-6B17A4F1B2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8E683-94CF-12EF-C059-B3E50C50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54ABD-7B92-5EBC-CF34-6B63AF2B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464-EFA8-4CEB-AFB3-9B2AA996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3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F81B-577C-4B76-FAFC-515FE89E8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BF78F-299F-25AA-629E-8B740D85E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9FC69-91EA-9BE1-88E7-87453EFF3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FA00C-F677-271F-02C9-19A1615D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4630-6C3E-4E6A-A868-6B17A4F1B2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E24AA-F12B-7EAD-F189-9EFD9F4C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68F33-650D-E086-4E7A-9713EB56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5464-EFA8-4CEB-AFB3-9B2AA996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D1900-F01C-1200-A13A-BB5520F8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AB9AA-7143-76F7-A9F0-0BC0DF37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71F5-3FD6-38A0-2F5E-E1C24192B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4630-6C3E-4E6A-A868-6B17A4F1B22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57F4F-DDD7-3EBD-DE44-67C40502D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2E1FD-7F00-668C-529B-2AAA875F7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5464-EFA8-4CEB-AFB3-9B2AA9961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2658-A8E1-B791-86E5-6CA4678D2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FPGA HW4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0634F-8927-40CC-2A84-5F9D89E68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0652087</a:t>
            </a:r>
            <a:r>
              <a:rPr lang="zh-TW" altLang="en-US" dirty="0"/>
              <a:t>戴勵揚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9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1AE5-E6CA-DFD3-745D-20F5B3BB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EF04-5E76-7305-329A-8C45A45BA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/>
              <a:t>VGA</a:t>
            </a:r>
            <a:r>
              <a:rPr lang="zh-TW" altLang="en-US" dirty="0"/>
              <a:t>顯示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7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5FB4-FF0E-0481-EBF7-FAA0E205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8E69-D22D-2C89-97E6-8E181156F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1419224"/>
            <a:ext cx="2870200" cy="4890136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`timescale 1ns / 1ps</a:t>
            </a:r>
          </a:p>
          <a:p>
            <a:r>
              <a:rPr lang="en-US" dirty="0"/>
              <a:t>`include "</a:t>
            </a:r>
            <a:r>
              <a:rPr lang="en-US" dirty="0" err="1"/>
              <a:t>vgaprocessor.v</a:t>
            </a:r>
            <a:r>
              <a:rPr lang="en-US" dirty="0"/>
              <a:t>"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module top </a:t>
            </a:r>
          </a:p>
          <a:p>
            <a:r>
              <a:rPr lang="en-US" dirty="0"/>
              <a:t>    (</a:t>
            </a:r>
          </a:p>
          <a:p>
            <a:r>
              <a:rPr lang="en-US" dirty="0"/>
              <a:t>        input </a:t>
            </a:r>
            <a:r>
              <a:rPr lang="en-US" dirty="0" err="1"/>
              <a:t>i_Clk</a:t>
            </a:r>
            <a:r>
              <a:rPr lang="en-US" dirty="0"/>
              <a:t>,</a:t>
            </a:r>
          </a:p>
          <a:p>
            <a:r>
              <a:rPr lang="en-US" dirty="0"/>
              <a:t>        output o_VGA_Red_0,</a:t>
            </a:r>
          </a:p>
          <a:p>
            <a:r>
              <a:rPr lang="en-US" dirty="0"/>
              <a:t>        output </a:t>
            </a:r>
            <a:r>
              <a:rPr lang="en-US" dirty="0" err="1"/>
              <a:t>o_VGA_HSync</a:t>
            </a:r>
            <a:r>
              <a:rPr lang="en-US" dirty="0"/>
              <a:t>,</a:t>
            </a:r>
          </a:p>
          <a:p>
            <a:r>
              <a:rPr lang="en-US" dirty="0"/>
              <a:t>        output </a:t>
            </a:r>
            <a:r>
              <a:rPr lang="en-US" dirty="0" err="1"/>
              <a:t>o_VGA_VSync</a:t>
            </a:r>
            <a:endParaRPr lang="en-US" dirty="0"/>
          </a:p>
          <a:p>
            <a:r>
              <a:rPr lang="en-US" dirty="0"/>
              <a:t>    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wire </a:t>
            </a:r>
            <a:r>
              <a:rPr lang="en-US" dirty="0" err="1"/>
              <a:t>w_redColourPin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VgaProcessor</a:t>
            </a:r>
            <a:r>
              <a:rPr lang="en-US" dirty="0"/>
              <a:t> processor</a:t>
            </a:r>
          </a:p>
          <a:p>
            <a:r>
              <a:rPr lang="en-US" dirty="0"/>
              <a:t>    (</a:t>
            </a:r>
          </a:p>
          <a:p>
            <a:r>
              <a:rPr lang="en-US" dirty="0"/>
              <a:t>        .</a:t>
            </a:r>
            <a:r>
              <a:rPr lang="en-US" dirty="0" err="1"/>
              <a:t>i_Clk</a:t>
            </a:r>
            <a:r>
              <a:rPr lang="en-US" dirty="0"/>
              <a:t>(</a:t>
            </a:r>
            <a:r>
              <a:rPr lang="en-US" dirty="0" err="1"/>
              <a:t>i_Clk</a:t>
            </a:r>
            <a:r>
              <a:rPr lang="en-US" dirty="0"/>
              <a:t>),</a:t>
            </a:r>
          </a:p>
          <a:p>
            <a:r>
              <a:rPr lang="en-US" dirty="0"/>
              <a:t>        .</a:t>
            </a:r>
            <a:r>
              <a:rPr lang="en-US" dirty="0" err="1"/>
              <a:t>o_HSync</a:t>
            </a:r>
            <a:r>
              <a:rPr lang="en-US" dirty="0"/>
              <a:t>(</a:t>
            </a:r>
            <a:r>
              <a:rPr lang="en-US" dirty="0" err="1"/>
              <a:t>o_VGA_HSync</a:t>
            </a:r>
            <a:r>
              <a:rPr lang="en-US" dirty="0"/>
              <a:t>),</a:t>
            </a:r>
          </a:p>
          <a:p>
            <a:r>
              <a:rPr lang="en-US" dirty="0"/>
              <a:t>        .</a:t>
            </a:r>
            <a:r>
              <a:rPr lang="en-US" dirty="0" err="1"/>
              <a:t>o_VSync</a:t>
            </a:r>
            <a:r>
              <a:rPr lang="en-US" dirty="0"/>
              <a:t>(</a:t>
            </a:r>
            <a:r>
              <a:rPr lang="en-US" dirty="0" err="1"/>
              <a:t>o_VGA_VSync</a:t>
            </a:r>
            <a:r>
              <a:rPr lang="en-US" dirty="0"/>
              <a:t>),</a:t>
            </a:r>
          </a:p>
          <a:p>
            <a:r>
              <a:rPr lang="en-US" dirty="0"/>
              <a:t>        .</a:t>
            </a:r>
            <a:r>
              <a:rPr lang="en-US" dirty="0" err="1"/>
              <a:t>o_Red_Colour_On</a:t>
            </a:r>
            <a:r>
              <a:rPr lang="en-US" dirty="0"/>
              <a:t>(</a:t>
            </a:r>
            <a:r>
              <a:rPr lang="en-US" dirty="0" err="1"/>
              <a:t>w_redColourPin</a:t>
            </a:r>
            <a:r>
              <a:rPr lang="en-US" dirty="0"/>
              <a:t>)</a:t>
            </a:r>
          </a:p>
          <a:p>
            <a:r>
              <a:rPr lang="en-US" dirty="0"/>
              <a:t>    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assign o_VGA_Red_0 = </a:t>
            </a:r>
            <a:r>
              <a:rPr lang="en-US" dirty="0" err="1"/>
              <a:t>w_redColourPin</a:t>
            </a:r>
            <a:r>
              <a:rPr lang="en-US" dirty="0"/>
              <a:t>;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C8C1B-10A9-3DD5-B5BD-5061F5033458}"/>
              </a:ext>
            </a:extLst>
          </p:cNvPr>
          <p:cNvSpPr txBox="1"/>
          <p:nvPr/>
        </p:nvSpPr>
        <p:spPr>
          <a:xfrm>
            <a:off x="3708400" y="1213168"/>
            <a:ext cx="245872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module </a:t>
            </a:r>
            <a:r>
              <a:rPr lang="en-US" sz="900" dirty="0" err="1"/>
              <a:t>VgaProcessor</a:t>
            </a:r>
            <a:endParaRPr lang="en-US" sz="900" dirty="0"/>
          </a:p>
          <a:p>
            <a:r>
              <a:rPr lang="en-US" sz="900" dirty="0"/>
              <a:t>    (</a:t>
            </a:r>
          </a:p>
          <a:p>
            <a:r>
              <a:rPr lang="en-US" sz="900" dirty="0"/>
              <a:t>        input </a:t>
            </a:r>
            <a:r>
              <a:rPr lang="en-US" sz="900" dirty="0" err="1"/>
              <a:t>i_Clk</a:t>
            </a:r>
            <a:r>
              <a:rPr lang="en-US" sz="900" dirty="0"/>
              <a:t>,</a:t>
            </a:r>
          </a:p>
          <a:p>
            <a:r>
              <a:rPr lang="en-US" sz="900" dirty="0"/>
              <a:t>        output reg </a:t>
            </a:r>
            <a:r>
              <a:rPr lang="en-US" sz="900" dirty="0" err="1"/>
              <a:t>o_HSync</a:t>
            </a:r>
            <a:r>
              <a:rPr lang="en-US" sz="900" dirty="0"/>
              <a:t> = 0,</a:t>
            </a:r>
          </a:p>
          <a:p>
            <a:r>
              <a:rPr lang="en-US" sz="900" dirty="0"/>
              <a:t>        output reg </a:t>
            </a:r>
            <a:r>
              <a:rPr lang="en-US" sz="900" dirty="0" err="1"/>
              <a:t>o_VSync</a:t>
            </a:r>
            <a:r>
              <a:rPr lang="en-US" sz="900" dirty="0"/>
              <a:t> = 0,</a:t>
            </a:r>
          </a:p>
          <a:p>
            <a:r>
              <a:rPr lang="en-US" sz="900" dirty="0"/>
              <a:t>        output reg </a:t>
            </a:r>
            <a:r>
              <a:rPr lang="en-US" sz="900" dirty="0" err="1"/>
              <a:t>o_Red_Colour_On</a:t>
            </a:r>
            <a:r>
              <a:rPr lang="en-US" sz="900" dirty="0"/>
              <a:t> = 0</a:t>
            </a:r>
          </a:p>
          <a:p>
            <a:r>
              <a:rPr lang="en-US" sz="900" dirty="0"/>
              <a:t>    );</a:t>
            </a:r>
          </a:p>
          <a:p>
            <a:r>
              <a:rPr lang="en-US" sz="900" dirty="0"/>
              <a:t> 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localparam</a:t>
            </a:r>
            <a:r>
              <a:rPr lang="en-US" sz="900" dirty="0"/>
              <a:t> TOTAL_WIDTH = 800;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localparam</a:t>
            </a:r>
            <a:r>
              <a:rPr lang="en-US" sz="900" dirty="0"/>
              <a:t> TOTAL_HEIGHT = 525;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localparam</a:t>
            </a:r>
            <a:r>
              <a:rPr lang="en-US" sz="900" dirty="0"/>
              <a:t> ACTIVE_WIDTH = 640;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localparam</a:t>
            </a:r>
            <a:r>
              <a:rPr lang="en-US" sz="900" dirty="0"/>
              <a:t> ACTIVE_HEIGHT = 480;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localparam</a:t>
            </a:r>
            <a:r>
              <a:rPr lang="en-US" sz="900" dirty="0"/>
              <a:t> H_SYNC_COLUMN = 704;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localparam</a:t>
            </a:r>
            <a:r>
              <a:rPr lang="en-US" sz="900" dirty="0"/>
              <a:t> V_SYNC_LINE = 523;</a:t>
            </a:r>
          </a:p>
          <a:p>
            <a:r>
              <a:rPr lang="en-US" sz="900" dirty="0"/>
              <a:t> </a:t>
            </a:r>
          </a:p>
          <a:p>
            <a:r>
              <a:rPr lang="en-US" sz="900" dirty="0"/>
              <a:t>    reg [11:0] </a:t>
            </a:r>
            <a:r>
              <a:rPr lang="en-US" sz="900" dirty="0" err="1"/>
              <a:t>r_HPos</a:t>
            </a:r>
            <a:r>
              <a:rPr lang="en-US" sz="900" dirty="0"/>
              <a:t> = 0;</a:t>
            </a:r>
          </a:p>
          <a:p>
            <a:r>
              <a:rPr lang="en-US" sz="900" dirty="0"/>
              <a:t>    reg [11:0] </a:t>
            </a:r>
            <a:r>
              <a:rPr lang="en-US" sz="900" dirty="0" err="1"/>
              <a:t>r_VPos</a:t>
            </a:r>
            <a:r>
              <a:rPr lang="en-US" sz="900" dirty="0"/>
              <a:t> = 0;</a:t>
            </a:r>
          </a:p>
          <a:p>
            <a:r>
              <a:rPr lang="en-US" sz="900" dirty="0"/>
              <a:t> </a:t>
            </a:r>
          </a:p>
          <a:p>
            <a:r>
              <a:rPr lang="en-US" sz="900" dirty="0"/>
              <a:t>    //step pixel position throughout the screen</a:t>
            </a:r>
          </a:p>
          <a:p>
            <a:r>
              <a:rPr lang="en-US" sz="900" dirty="0"/>
              <a:t>    always @(posedge </a:t>
            </a:r>
            <a:r>
              <a:rPr lang="en-US" sz="900" dirty="0" err="1"/>
              <a:t>i_Clk</a:t>
            </a:r>
            <a:r>
              <a:rPr lang="en-US" sz="900" dirty="0"/>
              <a:t>)</a:t>
            </a:r>
          </a:p>
          <a:p>
            <a:r>
              <a:rPr lang="en-US" sz="900" dirty="0"/>
              <a:t>        begin</a:t>
            </a:r>
          </a:p>
          <a:p>
            <a:r>
              <a:rPr lang="en-US" sz="900" dirty="0"/>
              <a:t>          if (</a:t>
            </a:r>
            <a:r>
              <a:rPr lang="en-US" sz="900" dirty="0" err="1"/>
              <a:t>r_HPos</a:t>
            </a:r>
            <a:r>
              <a:rPr lang="en-US" sz="900" dirty="0"/>
              <a:t> &lt; TOTAL_WIDTH-1)</a:t>
            </a:r>
          </a:p>
          <a:p>
            <a:r>
              <a:rPr lang="en-US" sz="900" dirty="0"/>
              <a:t>            begin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r_HPos</a:t>
            </a:r>
            <a:r>
              <a:rPr lang="en-US" sz="900" dirty="0"/>
              <a:t> &lt;= </a:t>
            </a:r>
            <a:r>
              <a:rPr lang="en-US" sz="900" dirty="0" err="1"/>
              <a:t>r_HPos</a:t>
            </a:r>
            <a:r>
              <a:rPr lang="en-US" sz="900" dirty="0"/>
              <a:t> + 1;</a:t>
            </a:r>
          </a:p>
          <a:p>
            <a:r>
              <a:rPr lang="en-US" sz="900" dirty="0"/>
              <a:t>            end</a:t>
            </a:r>
          </a:p>
          <a:p>
            <a:r>
              <a:rPr lang="en-US" sz="900" dirty="0"/>
              <a:t>          else</a:t>
            </a:r>
          </a:p>
          <a:p>
            <a:r>
              <a:rPr lang="en-US" sz="900" dirty="0"/>
              <a:t>            begin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r_HPos</a:t>
            </a:r>
            <a:r>
              <a:rPr lang="en-US" sz="900" dirty="0"/>
              <a:t> &lt;= 0;</a:t>
            </a:r>
          </a:p>
          <a:p>
            <a:r>
              <a:rPr lang="en-US" sz="900" dirty="0"/>
              <a:t>                if (</a:t>
            </a:r>
            <a:r>
              <a:rPr lang="en-US" sz="900" dirty="0" err="1"/>
              <a:t>r_VPos</a:t>
            </a:r>
            <a:r>
              <a:rPr lang="en-US" sz="900" dirty="0"/>
              <a:t> &lt; TOTAL_HEIGHT-1)</a:t>
            </a:r>
          </a:p>
          <a:p>
            <a:r>
              <a:rPr lang="en-US" sz="900" dirty="0"/>
              <a:t>                  begin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r_VPos</a:t>
            </a:r>
            <a:r>
              <a:rPr lang="en-US" sz="900" dirty="0"/>
              <a:t> &lt;= </a:t>
            </a:r>
            <a:r>
              <a:rPr lang="en-US" sz="900" dirty="0" err="1"/>
              <a:t>r_VPos</a:t>
            </a:r>
            <a:r>
              <a:rPr lang="en-US" sz="900" dirty="0"/>
              <a:t> + 1;</a:t>
            </a:r>
          </a:p>
          <a:p>
            <a:r>
              <a:rPr lang="en-US" sz="900" dirty="0"/>
              <a:t>                  end</a:t>
            </a:r>
          </a:p>
          <a:p>
            <a:r>
              <a:rPr lang="en-US" sz="900" dirty="0"/>
              <a:t>                else</a:t>
            </a:r>
          </a:p>
          <a:p>
            <a:r>
              <a:rPr lang="en-US" sz="900" dirty="0"/>
              <a:t>                  begin</a:t>
            </a:r>
          </a:p>
          <a:p>
            <a:r>
              <a:rPr lang="en-US" sz="900" dirty="0"/>
              <a:t>                    </a:t>
            </a:r>
            <a:r>
              <a:rPr lang="en-US" sz="900" dirty="0" err="1"/>
              <a:t>r_VPos</a:t>
            </a:r>
            <a:r>
              <a:rPr lang="en-US" sz="900" dirty="0"/>
              <a:t> &lt;= 0;</a:t>
            </a:r>
          </a:p>
          <a:p>
            <a:r>
              <a:rPr lang="en-US" sz="900" dirty="0"/>
              <a:t>                  end</a:t>
            </a:r>
          </a:p>
          <a:p>
            <a:r>
              <a:rPr lang="en-US" sz="900" dirty="0"/>
              <a:t> </a:t>
            </a:r>
          </a:p>
          <a:p>
            <a:r>
              <a:rPr lang="en-US" sz="900" dirty="0"/>
              <a:t>            end  </a:t>
            </a:r>
          </a:p>
          <a:p>
            <a:r>
              <a:rPr lang="en-US" sz="900" dirty="0"/>
              <a:t>       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8D462-7175-1F4E-94CA-8D6651305264}"/>
              </a:ext>
            </a:extLst>
          </p:cNvPr>
          <p:cNvSpPr txBox="1"/>
          <p:nvPr/>
        </p:nvSpPr>
        <p:spPr>
          <a:xfrm>
            <a:off x="6634480" y="1186636"/>
            <a:ext cx="2854960" cy="5520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//Horizontal sync</a:t>
            </a:r>
          </a:p>
          <a:p>
            <a:r>
              <a:rPr lang="en-US" sz="900" dirty="0"/>
              <a:t>    always @(posedge </a:t>
            </a:r>
            <a:r>
              <a:rPr lang="en-US" sz="900" dirty="0" err="1"/>
              <a:t>i_Clk</a:t>
            </a:r>
            <a:r>
              <a:rPr lang="en-US" sz="900" dirty="0"/>
              <a:t>)</a:t>
            </a:r>
          </a:p>
          <a:p>
            <a:r>
              <a:rPr lang="en-US" sz="900" dirty="0"/>
              <a:t>        begin</a:t>
            </a:r>
          </a:p>
          <a:p>
            <a:r>
              <a:rPr lang="en-US" sz="900" dirty="0"/>
              <a:t>          if (</a:t>
            </a:r>
            <a:r>
              <a:rPr lang="en-US" sz="900" dirty="0" err="1"/>
              <a:t>r_HPos</a:t>
            </a:r>
            <a:r>
              <a:rPr lang="en-US" sz="900" dirty="0"/>
              <a:t> &lt; H_SYNC_COLUMN)</a:t>
            </a:r>
          </a:p>
          <a:p>
            <a:r>
              <a:rPr lang="en-US" sz="900" dirty="0"/>
              <a:t>            begin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o_HSync</a:t>
            </a:r>
            <a:r>
              <a:rPr lang="en-US" sz="900" dirty="0"/>
              <a:t> = 1'b1;</a:t>
            </a:r>
          </a:p>
          <a:p>
            <a:r>
              <a:rPr lang="en-US" sz="900" dirty="0"/>
              <a:t>            end</a:t>
            </a:r>
          </a:p>
          <a:p>
            <a:r>
              <a:rPr lang="en-US" sz="900" dirty="0"/>
              <a:t>          else</a:t>
            </a:r>
          </a:p>
          <a:p>
            <a:r>
              <a:rPr lang="en-US" sz="900" dirty="0"/>
              <a:t>            begin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o_HSync</a:t>
            </a:r>
            <a:r>
              <a:rPr lang="en-US" sz="900" dirty="0"/>
              <a:t> = 1'b0;</a:t>
            </a:r>
          </a:p>
          <a:p>
            <a:r>
              <a:rPr lang="en-US" sz="900" dirty="0"/>
              <a:t>            end  </a:t>
            </a:r>
          </a:p>
          <a:p>
            <a:r>
              <a:rPr lang="en-US" sz="900" dirty="0"/>
              <a:t>        end</a:t>
            </a:r>
          </a:p>
          <a:p>
            <a:r>
              <a:rPr lang="en-US" sz="900" dirty="0"/>
              <a:t> </a:t>
            </a:r>
          </a:p>
          <a:p>
            <a:r>
              <a:rPr lang="en-US" sz="900" dirty="0"/>
              <a:t>    //Vertical sync</a:t>
            </a:r>
          </a:p>
          <a:p>
            <a:r>
              <a:rPr lang="en-US" sz="900" dirty="0"/>
              <a:t>    always @(posedge </a:t>
            </a:r>
            <a:r>
              <a:rPr lang="en-US" sz="900" dirty="0" err="1"/>
              <a:t>i_Clk</a:t>
            </a:r>
            <a:r>
              <a:rPr lang="en-US" sz="900" dirty="0"/>
              <a:t>)</a:t>
            </a:r>
          </a:p>
          <a:p>
            <a:r>
              <a:rPr lang="en-US" sz="900" dirty="0"/>
              <a:t>        begin</a:t>
            </a:r>
          </a:p>
          <a:p>
            <a:r>
              <a:rPr lang="en-US" sz="900" dirty="0"/>
              <a:t>          if (</a:t>
            </a:r>
            <a:r>
              <a:rPr lang="en-US" sz="900" dirty="0" err="1"/>
              <a:t>r_VPos</a:t>
            </a:r>
            <a:r>
              <a:rPr lang="en-US" sz="900" dirty="0"/>
              <a:t> &lt; V_SYNC_LINE)</a:t>
            </a:r>
          </a:p>
          <a:p>
            <a:r>
              <a:rPr lang="en-US" sz="900" dirty="0"/>
              <a:t>            begin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o_VSync</a:t>
            </a:r>
            <a:r>
              <a:rPr lang="en-US" sz="900" dirty="0"/>
              <a:t> = 1'b1;</a:t>
            </a:r>
          </a:p>
          <a:p>
            <a:r>
              <a:rPr lang="en-US" sz="900" dirty="0"/>
              <a:t>            end</a:t>
            </a:r>
          </a:p>
          <a:p>
            <a:r>
              <a:rPr lang="en-US" sz="900" dirty="0"/>
              <a:t>          else</a:t>
            </a:r>
          </a:p>
          <a:p>
            <a:r>
              <a:rPr lang="en-US" sz="900" dirty="0"/>
              <a:t>            begin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o_VSync</a:t>
            </a:r>
            <a:r>
              <a:rPr lang="en-US" sz="900" dirty="0"/>
              <a:t> = 1'b0;</a:t>
            </a:r>
          </a:p>
          <a:p>
            <a:r>
              <a:rPr lang="en-US" sz="900" dirty="0"/>
              <a:t>            end  </a:t>
            </a:r>
          </a:p>
          <a:p>
            <a:r>
              <a:rPr lang="en-US" sz="900" dirty="0"/>
              <a:t>        end</a:t>
            </a:r>
          </a:p>
          <a:p>
            <a:r>
              <a:rPr lang="en-US" sz="900" dirty="0"/>
              <a:t> </a:t>
            </a:r>
          </a:p>
          <a:p>
            <a:r>
              <a:rPr lang="en-US" sz="900" dirty="0"/>
              <a:t>    //</a:t>
            </a:r>
            <a:r>
              <a:rPr lang="en-US" sz="900" dirty="0" err="1"/>
              <a:t>Colour</a:t>
            </a:r>
            <a:r>
              <a:rPr lang="en-US" sz="900" dirty="0"/>
              <a:t> On/Off</a:t>
            </a:r>
          </a:p>
          <a:p>
            <a:r>
              <a:rPr lang="en-US" sz="900" dirty="0"/>
              <a:t>    always @(posedge </a:t>
            </a:r>
            <a:r>
              <a:rPr lang="en-US" sz="900" dirty="0" err="1"/>
              <a:t>i_Clk</a:t>
            </a:r>
            <a:r>
              <a:rPr lang="en-US" sz="900" dirty="0"/>
              <a:t>)</a:t>
            </a:r>
          </a:p>
          <a:p>
            <a:r>
              <a:rPr lang="en-US" sz="900" dirty="0"/>
              <a:t>        begin</a:t>
            </a:r>
          </a:p>
          <a:p>
            <a:r>
              <a:rPr lang="en-US" sz="900" dirty="0"/>
              <a:t>          if ((</a:t>
            </a:r>
            <a:r>
              <a:rPr lang="en-US" sz="900" dirty="0" err="1"/>
              <a:t>r_HPos</a:t>
            </a:r>
            <a:r>
              <a:rPr lang="en-US" sz="900" dirty="0"/>
              <a:t> &lt; 640) &amp; (</a:t>
            </a:r>
            <a:r>
              <a:rPr lang="en-US" sz="900" dirty="0" err="1"/>
              <a:t>r_VPos</a:t>
            </a:r>
            <a:r>
              <a:rPr lang="en-US" sz="900" dirty="0"/>
              <a:t> &lt; 480)) </a:t>
            </a:r>
          </a:p>
          <a:p>
            <a:r>
              <a:rPr lang="en-US" sz="900" dirty="0"/>
              <a:t>            begin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o_Red_Colour_On</a:t>
            </a:r>
            <a:r>
              <a:rPr lang="en-US" sz="900" dirty="0"/>
              <a:t> = 1'b1;</a:t>
            </a:r>
          </a:p>
          <a:p>
            <a:r>
              <a:rPr lang="en-US" sz="900" dirty="0"/>
              <a:t>            end</a:t>
            </a:r>
          </a:p>
          <a:p>
            <a:r>
              <a:rPr lang="en-US" sz="900" dirty="0"/>
              <a:t>          else</a:t>
            </a:r>
          </a:p>
          <a:p>
            <a:r>
              <a:rPr lang="en-US" sz="900" dirty="0"/>
              <a:t>            begin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o_Red_Colour_On</a:t>
            </a:r>
            <a:r>
              <a:rPr lang="en-US" sz="900" dirty="0"/>
              <a:t> = 1'b0;</a:t>
            </a:r>
          </a:p>
          <a:p>
            <a:r>
              <a:rPr lang="en-US" sz="900" dirty="0"/>
              <a:t>            end  </a:t>
            </a:r>
          </a:p>
          <a:p>
            <a:r>
              <a:rPr lang="en-US" sz="900" dirty="0"/>
              <a:t>       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4B03C-8FB1-CCCA-47DB-331EE98B5941}"/>
              </a:ext>
            </a:extLst>
          </p:cNvPr>
          <p:cNvSpPr txBox="1"/>
          <p:nvPr/>
        </p:nvSpPr>
        <p:spPr>
          <a:xfrm>
            <a:off x="1991360" y="1940560"/>
            <a:ext cx="57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6DA53-AE9E-6055-3137-27925066FC29}"/>
              </a:ext>
            </a:extLst>
          </p:cNvPr>
          <p:cNvSpPr txBox="1"/>
          <p:nvPr/>
        </p:nvSpPr>
        <p:spPr>
          <a:xfrm>
            <a:off x="5161280" y="813840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VGA </a:t>
            </a:r>
            <a:r>
              <a:rPr lang="en-US" dirty="0" err="1">
                <a:solidFill>
                  <a:srgbClr val="FF0000"/>
                </a:solidFill>
              </a:rPr>
              <a:t>Proccessor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7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Widescreen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FPGA HW4</vt:lpstr>
      <vt:lpstr>需求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HW4</dc:title>
  <dc:creator>Vincent Tai</dc:creator>
  <cp:lastModifiedBy>Vincent Tai</cp:lastModifiedBy>
  <cp:revision>1</cp:revision>
  <dcterms:created xsi:type="dcterms:W3CDTF">2023-01-11T06:34:49Z</dcterms:created>
  <dcterms:modified xsi:type="dcterms:W3CDTF">2023-01-11T06:35:00Z</dcterms:modified>
</cp:coreProperties>
</file>