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4789-F1AB-86ED-829E-60F641982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98E88-EE67-441D-1B85-A92F584D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ACCE-247F-7C7C-277B-A21CCF38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294-5E8A-41FA-9ADA-29D8568B8C5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58596-4512-CDB6-E476-F606C3BD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58534-F37F-9231-6776-95A0FA37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7299-C52F-4C6A-A81F-09EE0D689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2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0FC1-BD85-FFE8-9E10-1F83C80F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82FD5-7178-812E-2D5F-EAB105DC3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7831-37B5-542B-115C-7338B9E0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294-5E8A-41FA-9ADA-29D8568B8C5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A37D-20A4-6E4B-4BB9-9766137C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4AB9-DC9E-70E0-70F4-10AED922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7299-C52F-4C6A-A81F-09EE0D689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7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0E322-1843-D598-5E44-EBA46AB04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94440-D1E4-501E-ECF8-FF76A1067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3AE2B-800E-A009-30E4-95F1B67F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294-5E8A-41FA-9ADA-29D8568B8C5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224C5-2493-6F6C-9E21-8C2889A6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E282-0531-34D0-8EE1-7D405717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7299-C52F-4C6A-A81F-09EE0D689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1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B3A3-BA23-D01D-401B-4BB5EA3E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CC47-F3A7-28BB-7964-586D0C208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E747-DB3B-4DC0-E401-ECC80334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294-5E8A-41FA-9ADA-29D8568B8C5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AFC3C-DF12-4113-F104-FAFB01FD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14DF1-2657-5A1C-45D9-5F774A8C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7299-C52F-4C6A-A81F-09EE0D689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7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FEFF-7FCE-EC63-B799-BC90CB2C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5CE3D-4689-D113-0951-2827BAB77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C42FF-C022-BDD6-4828-4D493077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294-5E8A-41FA-9ADA-29D8568B8C5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5751-51C6-96BE-78B3-CFB44069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2BC51-CFD4-884E-EEBD-0D6FE708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7299-C52F-4C6A-A81F-09EE0D689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6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4D70-A6BE-AD19-744C-5E321B28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0432-153E-BDD7-1458-2414D5DA5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5032E-B9F8-5218-6E30-2E2F6C20F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CDEE0-6372-6C9C-561D-D24CC874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294-5E8A-41FA-9ADA-29D8568B8C5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A50F4-76A3-7638-B13F-0D7D2296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622B7-F0F2-5846-DFE7-7341E61A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7299-C52F-4C6A-A81F-09EE0D689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8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9EA9-21D3-041B-4530-E006AA16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F2144-B9B5-456D-3370-BF7057AC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6A3F1-BAAE-294D-2273-CE06D5A83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1571E-8273-96D9-5EA9-7F7B2CE66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E1D21-CCF6-2D51-3E62-DA800DFAB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D24CA-BCB3-A1BB-8A7B-75E91285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294-5E8A-41FA-9ADA-29D8568B8C5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5D0E1-8BFB-815B-ED26-3674F74A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FCD3C-10F1-3734-F305-CE85E7D5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7299-C52F-4C6A-A81F-09EE0D689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6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F684-EB08-60C6-7332-ECAF06C2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1B108-2FE8-5FAB-F485-85231062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294-5E8A-41FA-9ADA-29D8568B8C5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658C4-32E7-B96E-6E41-BF998644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CE2F7-0656-80DB-28B0-CB2E7AF0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7299-C52F-4C6A-A81F-09EE0D689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41397-F928-F485-7533-79F5F69C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294-5E8A-41FA-9ADA-29D8568B8C5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C571C-1136-8D14-40C1-DD7E98CE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34DB7-9787-A419-390E-4189130A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7299-C52F-4C6A-A81F-09EE0D689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78B6-A07A-9E3E-5EC7-EF743CB8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2D747-6DF0-5547-A040-2BED7C993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07CB1-A881-E8E7-5D4F-6A52C628F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07990-3E81-F539-A03B-FDACEEA5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294-5E8A-41FA-9ADA-29D8568B8C5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72AB1-853D-364D-162C-E7122EA2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038EE-D65E-97E2-C9C8-51B4B0FC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7299-C52F-4C6A-A81F-09EE0D689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9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9869-86B4-ADBF-159D-A6D20DE8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36F41-C941-DEC2-40AE-23DD23115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A14F4-764A-4E93-FF1F-BF7B68017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48371-E706-3246-779E-E3E1CA35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294-5E8A-41FA-9ADA-29D8568B8C5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79B47-BD59-203C-8C31-089A22B1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E0B30-DFD7-BC8B-1F81-7D65000C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7299-C52F-4C6A-A81F-09EE0D689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0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139BE-4C49-9B70-24E9-284B436C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A0674-0240-E9D9-A4DF-DAC62D1CF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C7FAE-0221-370C-C1B6-E2F1C0927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C294-5E8A-41FA-9ADA-29D8568B8C5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A6B1-4957-5304-A1A0-B1B1CA39E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C406A-C04E-631C-1693-DE7737B8E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77299-C52F-4C6A-A81F-09EE0D689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FE4C-99B5-3E0C-9A03-5044940DF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FPGA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41D58-9C25-CD0B-065F-2E235D2E2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戴勵揚</a:t>
            </a:r>
            <a:endParaRPr lang="en-US" altLang="zh-TW" dirty="0"/>
          </a:p>
          <a:p>
            <a:r>
              <a:rPr lang="en-US" dirty="0"/>
              <a:t>0652087</a:t>
            </a:r>
          </a:p>
        </p:txBody>
      </p:sp>
    </p:spTree>
    <p:extLst>
      <p:ext uri="{BB962C8B-B14F-4D97-AF65-F5344CB8AC3E}">
        <p14:creationId xmlns:p14="http://schemas.microsoft.com/office/powerpoint/2010/main" val="71772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A169-572D-79A9-B2E5-21D764D94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4536440" cy="58928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//////////////////////////////////////////////////////////////////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// </a:t>
            </a:r>
            <a:r>
              <a:rPr lang="zh-TW" altLang="en-US" sz="1400" dirty="0"/>
              <a:t>功能：使圖片移動的</a:t>
            </a:r>
            <a:r>
              <a:rPr lang="en-US" sz="1400" dirty="0"/>
              <a:t>case</a:t>
            </a:r>
            <a:r>
              <a:rPr lang="zh-TW" altLang="en-US" sz="1400" dirty="0"/>
              <a:t>設定 </a:t>
            </a:r>
            <a:r>
              <a:rPr lang="en-US" altLang="zh-TW" sz="1400" dirty="0"/>
              <a:t>/*</a:t>
            </a:r>
            <a:r>
              <a:rPr lang="zh-TW" altLang="en-US" sz="1400" dirty="0"/>
              <a:t>控制訊號來自</a:t>
            </a:r>
            <a:r>
              <a:rPr lang="en-US" sz="1400" dirty="0" err="1"/>
              <a:t>pingpong</a:t>
            </a:r>
            <a:r>
              <a:rPr lang="en-US" sz="1400" dirty="0"/>
              <a:t> state machine</a:t>
            </a:r>
            <a:r>
              <a:rPr lang="zh-TW" altLang="en-US" sz="1400" dirty="0"/>
              <a:t>的輸出*</a:t>
            </a:r>
            <a:r>
              <a:rPr lang="en-US" altLang="zh-TW" sz="1400" dirty="0"/>
              <a:t>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//////////////////////////////////////////////////////////////////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//</a:t>
            </a:r>
            <a:r>
              <a:rPr lang="en-US" sz="1400" dirty="0"/>
              <a:t>always@(</a:t>
            </a:r>
            <a:r>
              <a:rPr lang="en-US" sz="1400" dirty="0" err="1"/>
              <a:t>posedge</a:t>
            </a:r>
            <a:r>
              <a:rPr lang="en-US" sz="1400" dirty="0"/>
              <a:t> R_clk_25M or </a:t>
            </a:r>
            <a:r>
              <a:rPr lang="en-US" sz="1400" dirty="0" err="1"/>
              <a:t>negedge</a:t>
            </a:r>
            <a:r>
              <a:rPr lang="en-US" sz="1400" dirty="0"/>
              <a:t> </a:t>
            </a:r>
            <a:r>
              <a:rPr lang="en-US" sz="1400" dirty="0" err="1"/>
              <a:t>I_rst_n</a:t>
            </a:r>
            <a:r>
              <a:rPr lang="en-US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always @(posedge I_clk_148M or </a:t>
            </a:r>
            <a:r>
              <a:rPr lang="en-US" sz="1400" dirty="0" err="1"/>
              <a:t>negedge</a:t>
            </a:r>
            <a:r>
              <a:rPr lang="en-US" sz="1400" dirty="0"/>
              <a:t> </a:t>
            </a:r>
            <a:r>
              <a:rPr lang="en-US" sz="1400" dirty="0" err="1"/>
              <a:t>I_rst_n</a:t>
            </a:r>
            <a:r>
              <a:rPr lang="en-US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if(!</a:t>
            </a:r>
            <a:r>
              <a:rPr lang="en-US" sz="1400" dirty="0" err="1"/>
              <a:t>I_rst_n</a:t>
            </a:r>
            <a:r>
              <a:rPr lang="en-US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R_h_pos</a:t>
            </a:r>
            <a:r>
              <a:rPr lang="en-US" sz="1400" dirty="0"/>
              <a:t> &lt;= 12'd00 ; //</a:t>
            </a:r>
            <a:r>
              <a:rPr lang="zh-TW" altLang="en-US" sz="1400" dirty="0"/>
              <a:t>圖片位置水平初始值給</a:t>
            </a:r>
            <a:r>
              <a:rPr lang="en-US" altLang="zh-TW" sz="1400" dirty="0"/>
              <a:t>00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R_v_pos</a:t>
            </a:r>
            <a:r>
              <a:rPr lang="en-US" sz="1400" dirty="0"/>
              <a:t> &lt;= 12'd200 ;  //</a:t>
            </a:r>
            <a:r>
              <a:rPr lang="zh-TW" altLang="en-US" sz="1400" dirty="0"/>
              <a:t>圖片位置垂直初始值給</a:t>
            </a:r>
            <a:r>
              <a:rPr lang="en-US" altLang="zh-TW" sz="1400" dirty="0"/>
              <a:t>200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else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case(</a:t>
            </a:r>
            <a:r>
              <a:rPr lang="en-US" sz="1400" dirty="0" err="1"/>
              <a:t>pp_led</a:t>
            </a:r>
            <a:r>
              <a:rPr lang="en-US" sz="1400" dirty="0"/>
              <a:t>)  //</a:t>
            </a:r>
            <a:r>
              <a:rPr lang="zh-TW" altLang="en-US" sz="1400" dirty="0"/>
              <a:t>來自</a:t>
            </a:r>
            <a:r>
              <a:rPr lang="en-US" sz="1400" dirty="0" err="1"/>
              <a:t>pingpong</a:t>
            </a:r>
            <a:r>
              <a:rPr lang="en-US" sz="1400" dirty="0"/>
              <a:t> state machine</a:t>
            </a:r>
            <a:r>
              <a:rPr lang="zh-TW" altLang="en-US" sz="1400" dirty="0"/>
              <a:t>的輸出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4'</a:t>
            </a:r>
            <a:r>
              <a:rPr lang="en-US" sz="1400" dirty="0"/>
              <a:t>b1000: begin// </a:t>
            </a:r>
            <a:r>
              <a:rPr lang="zh-TW" altLang="en-US" sz="1400" dirty="0"/>
              <a:t>圖片在</a:t>
            </a:r>
            <a:r>
              <a:rPr lang="en-US" sz="1400" dirty="0"/>
              <a:t>LCD</a:t>
            </a:r>
            <a:r>
              <a:rPr lang="zh-TW" altLang="en-US" sz="1400" dirty="0"/>
              <a:t>螢幕最左邊的第</a:t>
            </a:r>
            <a:r>
              <a:rPr lang="en-US" altLang="zh-TW" sz="1400" dirty="0"/>
              <a:t>1</a:t>
            </a:r>
            <a:r>
              <a:rPr lang="zh-TW" altLang="en-US" sz="1400" dirty="0"/>
              <a:t>個區域  </a:t>
            </a:r>
            <a:r>
              <a:rPr lang="en-US" altLang="zh-TW" sz="1400" dirty="0"/>
              <a:t>// ●○○○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         </a:t>
            </a:r>
            <a:r>
              <a:rPr lang="en-US" sz="1400" dirty="0" err="1"/>
              <a:t>R_h_pos</a:t>
            </a:r>
            <a:r>
              <a:rPr lang="en-US" sz="1400" dirty="0"/>
              <a:t> &lt;= 12'd10;  //(</a:t>
            </a:r>
            <a:r>
              <a:rPr lang="zh-TW" altLang="en-US" sz="1400" dirty="0"/>
              <a:t>可以自己設定</a:t>
            </a:r>
            <a:r>
              <a:rPr lang="en-US" altLang="zh-TW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         </a:t>
            </a:r>
            <a:r>
              <a:rPr lang="en-US" sz="1400" dirty="0"/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4'b0100: begin// </a:t>
            </a:r>
            <a:r>
              <a:rPr lang="zh-TW" altLang="en-US" sz="1400" dirty="0"/>
              <a:t>圖片在</a:t>
            </a:r>
            <a:r>
              <a:rPr lang="en-US" sz="1400" dirty="0"/>
              <a:t>LCD</a:t>
            </a:r>
            <a:r>
              <a:rPr lang="zh-TW" altLang="en-US" sz="1400" dirty="0"/>
              <a:t>螢幕最左邊的第</a:t>
            </a:r>
            <a:r>
              <a:rPr lang="en-US" altLang="zh-TW" sz="1400" dirty="0"/>
              <a:t>2</a:t>
            </a:r>
            <a:r>
              <a:rPr lang="zh-TW" altLang="en-US" sz="1400" dirty="0"/>
              <a:t>個區域  </a:t>
            </a:r>
            <a:r>
              <a:rPr lang="en-US" altLang="zh-TW" sz="1400" dirty="0"/>
              <a:t>// ○●○○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         </a:t>
            </a:r>
            <a:r>
              <a:rPr lang="en-US" sz="1400" dirty="0" err="1"/>
              <a:t>R_h_pos</a:t>
            </a:r>
            <a:r>
              <a:rPr lang="en-US" sz="1400" dirty="0"/>
              <a:t> &lt;= 12'd10 + C_COLOR_BAR_WIDTH*1;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4'b0010: begin// </a:t>
            </a:r>
            <a:r>
              <a:rPr lang="zh-TW" altLang="en-US" sz="1400" dirty="0"/>
              <a:t>圖片在</a:t>
            </a:r>
            <a:r>
              <a:rPr lang="en-US" sz="1400" dirty="0"/>
              <a:t>LCD</a:t>
            </a:r>
            <a:r>
              <a:rPr lang="zh-TW" altLang="en-US" sz="1400" dirty="0"/>
              <a:t>螢幕最左邊的第</a:t>
            </a:r>
            <a:r>
              <a:rPr lang="en-US" altLang="zh-TW" sz="1400" dirty="0"/>
              <a:t>3</a:t>
            </a:r>
            <a:r>
              <a:rPr lang="zh-TW" altLang="en-US" sz="1400" dirty="0"/>
              <a:t>個區域  </a:t>
            </a:r>
            <a:r>
              <a:rPr lang="en-US" altLang="zh-TW" sz="1400" dirty="0"/>
              <a:t>// ○○●○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         </a:t>
            </a:r>
            <a:r>
              <a:rPr lang="en-US" sz="1400" dirty="0" err="1"/>
              <a:t>R_h_pos</a:t>
            </a:r>
            <a:r>
              <a:rPr lang="en-US" sz="1400" dirty="0"/>
              <a:t> &lt;= 12'd10 + C_COLOR_BAR_WIDTH*2;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CA709-FA92-2A8B-D7A5-C1B1C7764BC7}"/>
              </a:ext>
            </a:extLst>
          </p:cNvPr>
          <p:cNvSpPr txBox="1"/>
          <p:nvPr/>
        </p:nvSpPr>
        <p:spPr>
          <a:xfrm>
            <a:off x="5801360" y="355600"/>
            <a:ext cx="356616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4'b0001: begin// </a:t>
            </a:r>
            <a:r>
              <a:rPr lang="zh-TW" altLang="en-US" sz="1400" dirty="0"/>
              <a:t>圖片在</a:t>
            </a:r>
            <a:r>
              <a:rPr lang="en-US" sz="1400" dirty="0"/>
              <a:t>LCD</a:t>
            </a:r>
            <a:r>
              <a:rPr lang="zh-TW" altLang="en-US" sz="1400" dirty="0"/>
              <a:t>螢幕最左邊的第</a:t>
            </a:r>
            <a:r>
              <a:rPr lang="en-US" altLang="zh-TW" sz="1400" dirty="0"/>
              <a:t>4</a:t>
            </a:r>
            <a:r>
              <a:rPr lang="zh-TW" altLang="en-US" sz="1400" dirty="0"/>
              <a:t>個區域  </a:t>
            </a:r>
            <a:r>
              <a:rPr lang="en-US" altLang="zh-TW" sz="1400" dirty="0"/>
              <a:t>// ○○○●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         </a:t>
            </a:r>
            <a:r>
              <a:rPr lang="en-US" sz="1400" dirty="0" err="1"/>
              <a:t>R_h_pos</a:t>
            </a:r>
            <a:r>
              <a:rPr lang="en-US" sz="1400" dirty="0"/>
              <a:t> &lt;= 12'd10 + C_COLOR_BAR_WIDTH*3;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default: </a:t>
            </a:r>
            <a:r>
              <a:rPr lang="en-US" sz="1400" dirty="0" err="1"/>
              <a:t>R_h_pos</a:t>
            </a:r>
            <a:r>
              <a:rPr lang="en-US" sz="1400" dirty="0"/>
              <a:t> &lt;= </a:t>
            </a:r>
            <a:r>
              <a:rPr lang="en-US" sz="1400" dirty="0" err="1"/>
              <a:t>R_h_pos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endcase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//</a:t>
            </a:r>
            <a:r>
              <a:rPr lang="zh-TW" altLang="en-US" sz="1400" dirty="0"/>
              <a:t>這裡先把</a:t>
            </a:r>
            <a:r>
              <a:rPr lang="en-US" sz="1400" dirty="0"/>
              <a:t>ROM</a:t>
            </a:r>
            <a:r>
              <a:rPr lang="zh-TW" altLang="en-US" sz="1400" dirty="0"/>
              <a:t>的</a:t>
            </a:r>
            <a:r>
              <a:rPr lang="en-US" sz="1400" dirty="0"/>
              <a:t>data</a:t>
            </a:r>
            <a:r>
              <a:rPr lang="zh-TW" altLang="en-US" sz="1400" dirty="0"/>
              <a:t>取代掉，以紅色方形輸出在螢幕上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assign </a:t>
            </a:r>
            <a:r>
              <a:rPr lang="en-US" sz="1400" dirty="0" err="1"/>
              <a:t>W_rom_data</a:t>
            </a:r>
            <a:r>
              <a:rPr lang="en-US" sz="1400" dirty="0"/>
              <a:t> = 16'b1111_000000_00000; //</a:t>
            </a:r>
            <a:r>
              <a:rPr lang="zh-TW" altLang="en-US" sz="1400" dirty="0"/>
              <a:t>直接設定</a:t>
            </a:r>
            <a:r>
              <a:rPr lang="en-US" sz="1400" dirty="0"/>
              <a:t>RGB</a:t>
            </a:r>
            <a:r>
              <a:rPr lang="zh-TW" altLang="en-US" sz="1400" dirty="0"/>
              <a:t>的數值</a:t>
            </a:r>
            <a:r>
              <a:rPr lang="en-US" altLang="zh-TW" sz="1400" dirty="0"/>
              <a:t>(</a:t>
            </a:r>
            <a:r>
              <a:rPr lang="zh-TW" altLang="en-US" sz="1400" dirty="0"/>
              <a:t>紅色</a:t>
            </a:r>
            <a:r>
              <a:rPr lang="en-US" altLang="zh-TW" sz="1400" dirty="0"/>
              <a:t>)</a:t>
            </a:r>
            <a:r>
              <a:rPr lang="zh-TW" altLang="en-US" sz="1400" dirty="0"/>
              <a:t>，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                                           </a:t>
            </a:r>
            <a:r>
              <a:rPr lang="en-US" altLang="zh-TW" sz="1400" dirty="0"/>
              <a:t>//</a:t>
            </a:r>
            <a:r>
              <a:rPr lang="en-US" sz="1400" dirty="0"/>
              <a:t>R(5bit)G(6bit)B(5bit)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rom_image</a:t>
            </a:r>
            <a:r>
              <a:rPr lang="en-US" sz="1400" dirty="0"/>
              <a:t> </a:t>
            </a:r>
            <a:r>
              <a:rPr lang="en-US" sz="1400" dirty="0" err="1"/>
              <a:t>U_rom_image</a:t>
            </a:r>
            <a:r>
              <a:rPr lang="en-US" sz="1400" dirty="0"/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.</a:t>
            </a:r>
            <a:r>
              <a:rPr lang="en-US" sz="1400" dirty="0" err="1"/>
              <a:t>clka</a:t>
            </a:r>
            <a:r>
              <a:rPr lang="en-US" sz="1400" dirty="0"/>
              <a:t>(R_clk_25M), // input </a:t>
            </a:r>
            <a:r>
              <a:rPr lang="en-US" sz="1400" dirty="0" err="1"/>
              <a:t>clka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.addra(</a:t>
            </a:r>
            <a:r>
              <a:rPr lang="en-US" sz="1400" dirty="0" err="1"/>
              <a:t>R_rom_addr</a:t>
            </a:r>
            <a:r>
              <a:rPr lang="en-US" sz="1400" dirty="0"/>
              <a:t>), // input [13 : 0] addra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.</a:t>
            </a:r>
            <a:r>
              <a:rPr lang="en-US" sz="1400" dirty="0" err="1"/>
              <a:t>douta</a:t>
            </a:r>
            <a:r>
              <a:rPr lang="en-US" sz="1400" dirty="0"/>
              <a:t>(</a:t>
            </a:r>
            <a:r>
              <a:rPr lang="en-US" sz="1400" dirty="0" err="1"/>
              <a:t>W_rom_data</a:t>
            </a:r>
            <a:r>
              <a:rPr lang="en-US" sz="1400" dirty="0"/>
              <a:t>) // output [15 : 0] </a:t>
            </a:r>
            <a:r>
              <a:rPr lang="en-US" sz="1400" dirty="0" err="1"/>
              <a:t>douta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endmodule</a:t>
            </a:r>
            <a:endParaRPr lang="zh-TW" alt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84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ABBC-0DA0-500C-5378-DE2A7EB1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程式解說 </a:t>
            </a:r>
            <a:r>
              <a:rPr lang="en-US" altLang="zh-TW" dirty="0" err="1"/>
              <a:t>pingpong_machine.v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9BC7-F384-F063-7EB2-D8D2D54F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`timescale 1ns / 1ps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module </a:t>
            </a:r>
            <a:r>
              <a:rPr lang="en-US" dirty="0" err="1"/>
              <a:t>pingpong_machine</a:t>
            </a:r>
            <a:r>
              <a:rPr lang="en-US" dirty="0"/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input  </a:t>
            </a:r>
            <a:r>
              <a:rPr lang="en-US" dirty="0" err="1"/>
              <a:t>clk</a:t>
            </a:r>
            <a:r>
              <a:rPr lang="en-US" dirty="0"/>
              <a:t> 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input  </a:t>
            </a:r>
            <a:r>
              <a:rPr lang="en-US" dirty="0" err="1"/>
              <a:t>rstn</a:t>
            </a:r>
            <a:r>
              <a:rPr lang="en-US" dirty="0"/>
              <a:t> 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input  </a:t>
            </a:r>
            <a:r>
              <a:rPr lang="en-US" dirty="0" err="1"/>
              <a:t>right_in</a:t>
            </a:r>
            <a:r>
              <a:rPr lang="en-US" dirty="0"/>
              <a:t>,        //</a:t>
            </a:r>
            <a:r>
              <a:rPr lang="zh-TW" altLang="en-US" dirty="0"/>
              <a:t>右邊按鈕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dirty="0"/>
              <a:t>    </a:t>
            </a:r>
            <a:r>
              <a:rPr lang="en-US" dirty="0"/>
              <a:t>input  </a:t>
            </a:r>
            <a:r>
              <a:rPr lang="en-US" dirty="0" err="1"/>
              <a:t>left_in</a:t>
            </a:r>
            <a:r>
              <a:rPr lang="en-US" dirty="0"/>
              <a:t>,         //</a:t>
            </a:r>
            <a:r>
              <a:rPr lang="zh-TW" altLang="en-US" dirty="0"/>
              <a:t>左邊按鈕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dirty="0"/>
              <a:t>    </a:t>
            </a:r>
            <a:r>
              <a:rPr lang="en-US" dirty="0"/>
              <a:t>input  </a:t>
            </a:r>
            <a:r>
              <a:rPr lang="en-US" dirty="0" err="1"/>
              <a:t>vga_done</a:t>
            </a:r>
            <a:r>
              <a:rPr lang="en-US" dirty="0"/>
              <a:t>,        //</a:t>
            </a:r>
            <a:r>
              <a:rPr lang="zh-TW" altLang="en-US" dirty="0"/>
              <a:t>來自</a:t>
            </a:r>
            <a:r>
              <a:rPr lang="en-US" dirty="0"/>
              <a:t>VGA</a:t>
            </a:r>
            <a:r>
              <a:rPr lang="zh-TW" altLang="en-US" dirty="0"/>
              <a:t>的完成訊號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dirty="0"/>
              <a:t>    </a:t>
            </a:r>
            <a:r>
              <a:rPr lang="en-US" dirty="0"/>
              <a:t>output [3:0] </a:t>
            </a:r>
            <a:r>
              <a:rPr lang="en-US" dirty="0" err="1"/>
              <a:t>pp_LED</a:t>
            </a:r>
            <a:r>
              <a:rPr lang="en-US" dirty="0"/>
              <a:t>,    //</a:t>
            </a:r>
            <a:r>
              <a:rPr lang="zh-TW" altLang="en-US" dirty="0"/>
              <a:t>顯示乒乓球移動的</a:t>
            </a:r>
            <a:r>
              <a:rPr lang="en-US" dirty="0"/>
              <a:t>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output [1:0] </a:t>
            </a:r>
            <a:r>
              <a:rPr lang="en-US" dirty="0" err="1"/>
              <a:t>right_LED</a:t>
            </a:r>
            <a:r>
              <a:rPr lang="en-US" dirty="0"/>
              <a:t>,   //</a:t>
            </a:r>
            <a:r>
              <a:rPr lang="zh-TW" altLang="en-US" dirty="0"/>
              <a:t>右邊分數對應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dirty="0"/>
              <a:t>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output [1:0] </a:t>
            </a:r>
            <a:r>
              <a:rPr lang="en-US" dirty="0" err="1"/>
              <a:t>left_LED</a:t>
            </a:r>
            <a:r>
              <a:rPr lang="en-US" dirty="0"/>
              <a:t>    //</a:t>
            </a:r>
            <a:r>
              <a:rPr lang="zh-TW" altLang="en-US" dirty="0"/>
              <a:t>左邊分數對應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dirty="0"/>
              <a:t>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//machine state decode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parameter IDLE  = 4'd0 ; //</a:t>
            </a:r>
            <a:r>
              <a:rPr lang="zh-TW" altLang="en-US" dirty="0"/>
              <a:t>初始狀態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dirty="0"/>
              <a:t>    </a:t>
            </a:r>
            <a:r>
              <a:rPr lang="en-US" dirty="0"/>
              <a:t>parameter SL1   = 4'd1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parameter SL2   = 4'd2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parameter SL3   = 4'd3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parameter SL4   = 4'd4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parameter SL5   = 4'd5 ; //</a:t>
            </a:r>
            <a:r>
              <a:rPr lang="zh-TW" altLang="en-US" dirty="0"/>
              <a:t>左邊贏球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dirty="0"/>
              <a:t>    </a:t>
            </a:r>
            <a:r>
              <a:rPr lang="en-US" altLang="zh-TW" dirty="0"/>
              <a:t>//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dirty="0"/>
              <a:t>    </a:t>
            </a:r>
            <a:r>
              <a:rPr lang="en-US" dirty="0"/>
              <a:t>parameter SR1   = 4'd6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parameter SR2   = 4'd7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parameter SR3   = 4'd8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parameter SR4   = 4'd9 ;</a:t>
            </a:r>
          </a:p>
          <a:p>
            <a:pPr marL="0" indent="0">
              <a:buNone/>
            </a:pPr>
            <a:r>
              <a:rPr lang="en-US" dirty="0"/>
              <a:t>    parameter SR5   = 4'd10 ; //</a:t>
            </a:r>
            <a:r>
              <a:rPr lang="zh-TW" altLang="en-US" dirty="0"/>
              <a:t>右邊贏球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032E3-636D-A697-9A75-0E9D982B3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83" y="1690688"/>
            <a:ext cx="1834802" cy="487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A169-572D-79A9-B2E5-21D764D94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//machine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reg [ 3 : 0 ]  </a:t>
            </a:r>
            <a:r>
              <a:rPr lang="en-US" sz="1800" dirty="0" err="1"/>
              <a:t>st_next</a:t>
            </a:r>
            <a:r>
              <a:rPr lang="en-US" sz="1800" dirty="0"/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reg [ 3 : 0 ]  </a:t>
            </a:r>
            <a:r>
              <a:rPr lang="en-US" sz="1800" dirty="0" err="1"/>
              <a:t>st_cur</a:t>
            </a:r>
            <a:r>
              <a:rPr lang="en-US" sz="1800" dirty="0"/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reg            SL1_en, SL2_en, SL3_en, SL4_en, </a:t>
            </a:r>
            <a:r>
              <a:rPr lang="en-US" sz="1800" dirty="0" err="1"/>
              <a:t>SLwin_en</a:t>
            </a:r>
            <a:r>
              <a:rPr lang="en-US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   SR1_en, SR2_en, SR3_en, SR4_en, </a:t>
            </a:r>
            <a:r>
              <a:rPr lang="en-US" sz="1800" dirty="0" err="1"/>
              <a:t>SRwin_en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//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wire           pp_led1_en = SL1_en | SR4_en; //</a:t>
            </a:r>
            <a:r>
              <a:rPr lang="zh-TW" altLang="en-US" sz="1800" dirty="0"/>
              <a:t>這</a:t>
            </a:r>
            <a:r>
              <a:rPr lang="en-US" altLang="zh-TW" sz="1800" dirty="0"/>
              <a:t>2</a:t>
            </a:r>
            <a:r>
              <a:rPr lang="zh-TW" altLang="en-US" sz="1800" dirty="0"/>
              <a:t>種都是左邊第</a:t>
            </a:r>
            <a:r>
              <a:rPr lang="en-US" altLang="zh-TW" sz="1800" dirty="0"/>
              <a:t>1</a:t>
            </a:r>
            <a:r>
              <a:rPr lang="zh-TW" altLang="en-US" sz="1800" dirty="0"/>
              <a:t>顆</a:t>
            </a:r>
            <a:r>
              <a:rPr lang="en-US" sz="1800" dirty="0"/>
              <a:t>LED</a:t>
            </a:r>
            <a:r>
              <a:rPr lang="zh-TW" altLang="en-US" sz="1800" dirty="0"/>
              <a:t>亮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/>
              <a:t>    </a:t>
            </a:r>
            <a:r>
              <a:rPr lang="en-US" sz="1800" dirty="0"/>
              <a:t>wire           pp_led2_en = SL2_en | SR3_en; //</a:t>
            </a:r>
            <a:r>
              <a:rPr lang="zh-TW" altLang="en-US" sz="1800" dirty="0"/>
              <a:t>這</a:t>
            </a:r>
            <a:r>
              <a:rPr lang="en-US" altLang="zh-TW" sz="1800" dirty="0"/>
              <a:t>2</a:t>
            </a:r>
            <a:r>
              <a:rPr lang="zh-TW" altLang="en-US" sz="1800" dirty="0"/>
              <a:t>種都是左邊第</a:t>
            </a:r>
            <a:r>
              <a:rPr lang="en-US" altLang="zh-TW" sz="1800" dirty="0"/>
              <a:t>2</a:t>
            </a:r>
            <a:r>
              <a:rPr lang="zh-TW" altLang="en-US" sz="1800" dirty="0"/>
              <a:t>顆</a:t>
            </a:r>
            <a:r>
              <a:rPr lang="en-US" sz="1800" dirty="0"/>
              <a:t>LED</a:t>
            </a:r>
            <a:r>
              <a:rPr lang="zh-TW" altLang="en-US" sz="1800" dirty="0"/>
              <a:t>亮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/>
              <a:t>    </a:t>
            </a:r>
            <a:r>
              <a:rPr lang="en-US" sz="1800" dirty="0"/>
              <a:t>wire           pp_led3_en = SL3_en | SR2_en; //</a:t>
            </a:r>
            <a:r>
              <a:rPr lang="zh-TW" altLang="en-US" sz="1800" dirty="0"/>
              <a:t>這</a:t>
            </a:r>
            <a:r>
              <a:rPr lang="en-US" altLang="zh-TW" sz="1800" dirty="0"/>
              <a:t>2</a:t>
            </a:r>
            <a:r>
              <a:rPr lang="zh-TW" altLang="en-US" sz="1800" dirty="0"/>
              <a:t>種都是左邊第</a:t>
            </a:r>
            <a:r>
              <a:rPr lang="en-US" altLang="zh-TW" sz="1800" dirty="0"/>
              <a:t>3</a:t>
            </a:r>
            <a:r>
              <a:rPr lang="zh-TW" altLang="en-US" sz="1800" dirty="0"/>
              <a:t>顆</a:t>
            </a:r>
            <a:r>
              <a:rPr lang="en-US" sz="1800" dirty="0"/>
              <a:t>LED</a:t>
            </a:r>
            <a:r>
              <a:rPr lang="zh-TW" altLang="en-US" sz="1800" dirty="0"/>
              <a:t>亮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/>
              <a:t>    </a:t>
            </a:r>
            <a:r>
              <a:rPr lang="en-US" sz="1800" dirty="0"/>
              <a:t>wire           pp_led4_en = SL4_en | SR1_en; //</a:t>
            </a:r>
            <a:r>
              <a:rPr lang="zh-TW" altLang="en-US" sz="1800" dirty="0"/>
              <a:t>這</a:t>
            </a:r>
            <a:r>
              <a:rPr lang="en-US" altLang="zh-TW" sz="1800" dirty="0"/>
              <a:t>2</a:t>
            </a:r>
            <a:r>
              <a:rPr lang="zh-TW" altLang="en-US" sz="1800" dirty="0"/>
              <a:t>種都是左邊第</a:t>
            </a:r>
            <a:r>
              <a:rPr lang="en-US" altLang="zh-TW" sz="1800" dirty="0"/>
              <a:t>4</a:t>
            </a:r>
            <a:r>
              <a:rPr lang="zh-TW" altLang="en-US" sz="1800" dirty="0"/>
              <a:t>顆</a:t>
            </a:r>
            <a:r>
              <a:rPr lang="en-US" sz="1800" dirty="0"/>
              <a:t>LED</a:t>
            </a:r>
            <a:r>
              <a:rPr lang="zh-TW" altLang="en-US" sz="1800" dirty="0"/>
              <a:t>亮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/>
              <a:t>    </a:t>
            </a:r>
            <a:r>
              <a:rPr lang="en-US" sz="1800" dirty="0"/>
              <a:t>wire[ 3 : 0 ]  </a:t>
            </a:r>
            <a:r>
              <a:rPr lang="en-US" sz="1800" dirty="0" err="1"/>
              <a:t>pp_LED</a:t>
            </a:r>
            <a:r>
              <a:rPr lang="en-US" sz="1800" dirty="0"/>
              <a:t> = {pp_led1_en, pp_led2_en, pp_led3_en, pp_led4_en};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//(1) state transfer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always @ ( </a:t>
            </a:r>
            <a:r>
              <a:rPr lang="en-US" sz="1800" dirty="0" err="1"/>
              <a:t>posedge</a:t>
            </a:r>
            <a:r>
              <a:rPr lang="en-US" sz="1800" dirty="0"/>
              <a:t> </a:t>
            </a:r>
            <a:r>
              <a:rPr lang="en-US" sz="1800" dirty="0" err="1"/>
              <a:t>clk</a:t>
            </a:r>
            <a:r>
              <a:rPr lang="en-US" sz="1800" dirty="0"/>
              <a:t> or </a:t>
            </a:r>
            <a:r>
              <a:rPr lang="en-US" sz="1800" dirty="0" err="1"/>
              <a:t>negedge</a:t>
            </a:r>
            <a:r>
              <a:rPr lang="en-US" sz="1800" dirty="0"/>
              <a:t> </a:t>
            </a:r>
            <a:r>
              <a:rPr lang="en-US" sz="1800" dirty="0" err="1"/>
              <a:t>rstn</a:t>
            </a:r>
            <a:r>
              <a:rPr lang="en-US" sz="1800" dirty="0"/>
              <a:t> )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if ( ! </a:t>
            </a:r>
            <a:r>
              <a:rPr lang="en-US" sz="1800" dirty="0" err="1"/>
              <a:t>rstn</a:t>
            </a:r>
            <a:r>
              <a:rPr lang="en-US" sz="1800" dirty="0"/>
              <a:t> )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st_cur</a:t>
            </a:r>
            <a:r>
              <a:rPr lang="en-US" sz="1800" dirty="0"/>
              <a:t> &lt;= 4'b0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else if(</a:t>
            </a:r>
            <a:r>
              <a:rPr lang="en-US" sz="1800" dirty="0" err="1"/>
              <a:t>vga_done</a:t>
            </a:r>
            <a:r>
              <a:rPr lang="en-US" sz="1800" dirty="0"/>
              <a:t>) begin //</a:t>
            </a:r>
            <a:r>
              <a:rPr lang="zh-TW" altLang="en-US" sz="1800" dirty="0"/>
              <a:t>收到</a:t>
            </a:r>
            <a:r>
              <a:rPr lang="en-US" sz="1800" dirty="0"/>
              <a:t>VGA</a:t>
            </a:r>
            <a:r>
              <a:rPr lang="zh-TW" altLang="en-US" sz="1800" dirty="0"/>
              <a:t>顯示完成的訊號再到下一個</a:t>
            </a:r>
            <a:r>
              <a:rPr lang="en-US" sz="1800" dirty="0"/>
              <a:t>state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st_cur</a:t>
            </a:r>
            <a:r>
              <a:rPr lang="en-US" sz="1800" dirty="0"/>
              <a:t> &lt;= </a:t>
            </a:r>
            <a:r>
              <a:rPr lang="en-US" sz="1800" dirty="0" err="1"/>
              <a:t>st_next</a:t>
            </a:r>
            <a:r>
              <a:rPr lang="en-US" sz="1800" dirty="0"/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else </a:t>
            </a:r>
            <a:r>
              <a:rPr lang="en-US" sz="1800" dirty="0" err="1"/>
              <a:t>st_cur</a:t>
            </a:r>
            <a:r>
              <a:rPr lang="en-US" sz="1800" dirty="0"/>
              <a:t> &lt;= </a:t>
            </a:r>
            <a:r>
              <a:rPr lang="en-US" sz="1800" dirty="0" err="1"/>
              <a:t>st_cur</a:t>
            </a:r>
            <a:r>
              <a:rPr lang="en-US" sz="1800" dirty="0"/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end</a:t>
            </a:r>
          </a:p>
        </p:txBody>
      </p:sp>
    </p:spTree>
    <p:extLst>
      <p:ext uri="{BB962C8B-B14F-4D97-AF65-F5344CB8AC3E}">
        <p14:creationId xmlns:p14="http://schemas.microsoft.com/office/powerpoint/2010/main" val="36212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A169-572D-79A9-B2E5-21D764D94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4536440" cy="58928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//(2) state switch, using block assignment for combination-logic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//all case items need to be displayed completely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always @ ( * )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//</a:t>
            </a:r>
            <a:r>
              <a:rPr lang="en-US" sz="1400" dirty="0" err="1"/>
              <a:t>st_next</a:t>
            </a:r>
            <a:r>
              <a:rPr lang="en-US" sz="1400" dirty="0"/>
              <a:t> = </a:t>
            </a:r>
            <a:r>
              <a:rPr lang="en-US" sz="1400" dirty="0" err="1"/>
              <a:t>st_cur</a:t>
            </a:r>
            <a:r>
              <a:rPr lang="en-US" sz="1400" dirty="0"/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case ( </a:t>
            </a:r>
            <a:r>
              <a:rPr lang="en-US" sz="1400" dirty="0" err="1"/>
              <a:t>st_cur</a:t>
            </a:r>
            <a:r>
              <a:rPr lang="en-US" sz="1400" dirty="0"/>
              <a:t>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IDLE :begin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if(</a:t>
            </a:r>
            <a:r>
              <a:rPr lang="en-US" sz="1400" dirty="0" err="1"/>
              <a:t>left_in</a:t>
            </a:r>
            <a:r>
              <a:rPr lang="en-US" sz="1400" dirty="0"/>
              <a:t>)       </a:t>
            </a:r>
            <a:r>
              <a:rPr lang="en-US" sz="1400" dirty="0" err="1"/>
              <a:t>st_next</a:t>
            </a:r>
            <a:r>
              <a:rPr lang="en-US" sz="1400" dirty="0"/>
              <a:t> = SL1;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else if(</a:t>
            </a:r>
            <a:r>
              <a:rPr lang="en-US" sz="1400" dirty="0" err="1"/>
              <a:t>right_in</a:t>
            </a:r>
            <a:r>
              <a:rPr lang="en-US" sz="1400" dirty="0"/>
              <a:t>) </a:t>
            </a:r>
            <a:r>
              <a:rPr lang="en-US" sz="1400" dirty="0" err="1"/>
              <a:t>st_next</a:t>
            </a:r>
            <a:r>
              <a:rPr lang="en-US" sz="1400" dirty="0"/>
              <a:t> = SR1;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else              </a:t>
            </a:r>
            <a:r>
              <a:rPr lang="en-US" sz="1400" dirty="0" err="1"/>
              <a:t>st_next</a:t>
            </a:r>
            <a:r>
              <a:rPr lang="en-US" sz="1400" dirty="0"/>
              <a:t> = </a:t>
            </a:r>
            <a:r>
              <a:rPr lang="en-US" sz="1400" dirty="0" err="1"/>
              <a:t>st_cur</a:t>
            </a:r>
            <a:r>
              <a:rPr lang="en-US" sz="1400" dirty="0"/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SL1 : begin//</a:t>
            </a:r>
            <a:r>
              <a:rPr lang="zh-TW" altLang="en-US" sz="1400" dirty="0"/>
              <a:t>球左到右開始 </a:t>
            </a:r>
            <a:r>
              <a:rPr lang="en-US" altLang="zh-TW" sz="1400" dirty="0"/>
              <a:t>-----&gt;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                </a:t>
            </a:r>
            <a:r>
              <a:rPr lang="en-US" sz="1400" dirty="0"/>
              <a:t>SL1_en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st_next</a:t>
            </a:r>
            <a:r>
              <a:rPr lang="en-US" sz="1400" dirty="0"/>
              <a:t> = SL2;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SL2 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SL2_en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st_next</a:t>
            </a:r>
            <a:r>
              <a:rPr lang="en-US" sz="1400" dirty="0"/>
              <a:t> = SL3;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SL3 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SL3_en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st_next</a:t>
            </a:r>
            <a:r>
              <a:rPr lang="en-US" sz="1400" dirty="0"/>
              <a:t> = SL4;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SL4 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SL4_en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if(</a:t>
            </a:r>
            <a:r>
              <a:rPr lang="en-US" sz="1400" dirty="0" err="1"/>
              <a:t>right_in</a:t>
            </a:r>
            <a:r>
              <a:rPr lang="en-US" sz="1400" dirty="0"/>
              <a:t>)      </a:t>
            </a:r>
            <a:r>
              <a:rPr lang="en-US" sz="1400" dirty="0" err="1"/>
              <a:t>st_next</a:t>
            </a:r>
            <a:r>
              <a:rPr lang="en-US" sz="1400" dirty="0"/>
              <a:t> = SR2;  //</a:t>
            </a:r>
            <a:r>
              <a:rPr lang="zh-TW" altLang="en-US" sz="1400" dirty="0"/>
              <a:t>右邊擊球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                </a:t>
            </a:r>
            <a:r>
              <a:rPr lang="en-US" sz="1400" dirty="0"/>
              <a:t>else              </a:t>
            </a:r>
            <a:r>
              <a:rPr lang="en-US" sz="1400" dirty="0" err="1"/>
              <a:t>st_next</a:t>
            </a:r>
            <a:r>
              <a:rPr lang="en-US" sz="1400" dirty="0"/>
              <a:t> = SL5; //</a:t>
            </a:r>
            <a:r>
              <a:rPr lang="zh-TW" altLang="en-US" sz="1400" dirty="0"/>
              <a:t>右邊沒擊球 左邊贏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                </a:t>
            </a:r>
            <a:r>
              <a:rPr lang="en-US" altLang="zh-TW" sz="1400" dirty="0"/>
              <a:t>//</a:t>
            </a:r>
            <a:r>
              <a:rPr lang="en-US" sz="1400" dirty="0" err="1"/>
              <a:t>st_next</a:t>
            </a:r>
            <a:r>
              <a:rPr lang="en-US" sz="1400" dirty="0"/>
              <a:t> = st_next_w1;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CA709-FA92-2A8B-D7A5-C1B1C7764BC7}"/>
              </a:ext>
            </a:extLst>
          </p:cNvPr>
          <p:cNvSpPr txBox="1"/>
          <p:nvPr/>
        </p:nvSpPr>
        <p:spPr>
          <a:xfrm>
            <a:off x="5740400" y="355600"/>
            <a:ext cx="35661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SL5 : begin//</a:t>
            </a:r>
            <a:r>
              <a:rPr lang="zh-TW" altLang="en-US" sz="1400" dirty="0"/>
              <a:t>左邊贏球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                </a:t>
            </a:r>
            <a:r>
              <a:rPr lang="en-US" sz="1400" dirty="0" err="1"/>
              <a:t>SLwin_en</a:t>
            </a:r>
            <a:r>
              <a:rPr lang="en-US" sz="1400" dirty="0"/>
              <a:t>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st_next</a:t>
            </a:r>
            <a:r>
              <a:rPr lang="en-US" sz="1400" dirty="0"/>
              <a:t> = IDLE;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SR1 : begin//</a:t>
            </a:r>
            <a:r>
              <a:rPr lang="zh-TW" altLang="en-US" sz="1400" dirty="0"/>
              <a:t>球右到左開始 </a:t>
            </a:r>
            <a:r>
              <a:rPr lang="en-US" altLang="zh-TW" sz="1400" dirty="0"/>
              <a:t>&lt;-------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                </a:t>
            </a:r>
            <a:r>
              <a:rPr lang="en-US" sz="1400" dirty="0"/>
              <a:t>SR1_en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st_next</a:t>
            </a:r>
            <a:r>
              <a:rPr lang="en-US" sz="1400" dirty="0"/>
              <a:t> = SR2;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SR2 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SR2_en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st_next</a:t>
            </a:r>
            <a:r>
              <a:rPr lang="en-US" sz="1400" dirty="0"/>
              <a:t> = SR3;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SR3 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SR3_en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st_next</a:t>
            </a:r>
            <a:r>
              <a:rPr lang="en-US" sz="1400" dirty="0"/>
              <a:t> = SR4;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SR4 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SR4_en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if(</a:t>
            </a:r>
            <a:r>
              <a:rPr lang="en-US" sz="1400" dirty="0" err="1"/>
              <a:t>left_in</a:t>
            </a:r>
            <a:r>
              <a:rPr lang="en-US" sz="1400" dirty="0"/>
              <a:t>)       </a:t>
            </a:r>
            <a:r>
              <a:rPr lang="en-US" sz="1400" dirty="0" err="1"/>
              <a:t>st_next</a:t>
            </a:r>
            <a:r>
              <a:rPr lang="en-US" sz="1400" dirty="0"/>
              <a:t> = SL2; //</a:t>
            </a:r>
            <a:r>
              <a:rPr lang="zh-TW" altLang="en-US" sz="1400" dirty="0"/>
              <a:t>左邊擊球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                </a:t>
            </a:r>
            <a:r>
              <a:rPr lang="en-US" sz="1400" dirty="0"/>
              <a:t>else              </a:t>
            </a:r>
            <a:r>
              <a:rPr lang="en-US" sz="1400" dirty="0" err="1"/>
              <a:t>st_next</a:t>
            </a:r>
            <a:r>
              <a:rPr lang="en-US" sz="1400" dirty="0"/>
              <a:t> = SR5; //</a:t>
            </a:r>
            <a:r>
              <a:rPr lang="zh-TW" altLang="en-US" sz="1400" dirty="0"/>
              <a:t>左邊沒擊球 右邊贏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                </a:t>
            </a:r>
            <a:r>
              <a:rPr lang="en-US" sz="1400" dirty="0"/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SR5 : begin//</a:t>
            </a:r>
            <a:r>
              <a:rPr lang="zh-TW" altLang="en-US" sz="1400" dirty="0"/>
              <a:t>右邊贏球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                </a:t>
            </a:r>
            <a:r>
              <a:rPr lang="en-US" sz="1400" dirty="0" err="1"/>
              <a:t>SRwin_en</a:t>
            </a:r>
            <a:r>
              <a:rPr lang="en-US" sz="1400" dirty="0"/>
              <a:t>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st_next</a:t>
            </a:r>
            <a:r>
              <a:rPr lang="en-US" sz="1400" dirty="0"/>
              <a:t> = IDLE;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default :  </a:t>
            </a:r>
            <a:r>
              <a:rPr lang="en-US" sz="1400" dirty="0" err="1"/>
              <a:t>st_next</a:t>
            </a:r>
            <a:r>
              <a:rPr lang="en-US" sz="1400" dirty="0"/>
              <a:t> = IDLE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err="1"/>
              <a:t>endcase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end</a:t>
            </a:r>
          </a:p>
        </p:txBody>
      </p:sp>
    </p:spTree>
    <p:extLst>
      <p:ext uri="{BB962C8B-B14F-4D97-AF65-F5344CB8AC3E}">
        <p14:creationId xmlns:p14="http://schemas.microsoft.com/office/powerpoint/2010/main" val="106282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A169-572D-79A9-B2E5-21D764D94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4536440" cy="58928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//(3) output logic </a:t>
            </a:r>
            <a:r>
              <a:rPr lang="zh-TW" altLang="en-US" sz="1100" dirty="0"/>
              <a:t>控制</a:t>
            </a:r>
            <a:r>
              <a:rPr lang="en-US" sz="1100" dirty="0"/>
              <a:t>LED</a:t>
            </a:r>
            <a:r>
              <a:rPr lang="zh-TW" altLang="en-US" sz="1100" dirty="0"/>
              <a:t>亮燈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100" dirty="0"/>
              <a:t>    </a:t>
            </a:r>
            <a:r>
              <a:rPr lang="en-US" sz="1100" dirty="0"/>
              <a:t>wire [ 1 : 0 ]   </a:t>
            </a:r>
            <a:r>
              <a:rPr lang="en-US" sz="1100" dirty="0" err="1"/>
              <a:t>right_LED</a:t>
            </a:r>
            <a:r>
              <a:rPr lang="en-US" sz="1100" dirty="0"/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wire [ 1 : 0 ]   </a:t>
            </a:r>
            <a:r>
              <a:rPr lang="en-US" sz="1100" dirty="0" err="1"/>
              <a:t>left_LED</a:t>
            </a:r>
            <a:r>
              <a:rPr lang="en-US" sz="1100" dirty="0"/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wire             </a:t>
            </a:r>
            <a:r>
              <a:rPr lang="en-US" sz="1100" dirty="0" err="1"/>
              <a:t>right_winG</a:t>
            </a:r>
            <a:r>
              <a:rPr lang="en-US" sz="1100" dirty="0"/>
              <a:t>, </a:t>
            </a:r>
            <a:r>
              <a:rPr lang="en-US" sz="1100" dirty="0" err="1"/>
              <a:t>left_winG</a:t>
            </a:r>
            <a:r>
              <a:rPr lang="en-US" sz="11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reg  [ 3 : 0 ]   </a:t>
            </a:r>
            <a:r>
              <a:rPr lang="en-US" sz="1100" dirty="0" err="1"/>
              <a:t>right_win_cont</a:t>
            </a:r>
            <a:r>
              <a:rPr lang="en-US" sz="11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reg  [ 3 : 0 ]   </a:t>
            </a:r>
            <a:r>
              <a:rPr lang="en-US" sz="1100" dirty="0" err="1"/>
              <a:t>left_win_cont</a:t>
            </a:r>
            <a:r>
              <a:rPr lang="en-US" sz="11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always @ ( </a:t>
            </a:r>
            <a:r>
              <a:rPr lang="en-US" sz="1100" dirty="0" err="1"/>
              <a:t>posedge</a:t>
            </a:r>
            <a:r>
              <a:rPr lang="en-US" sz="1100" dirty="0"/>
              <a:t> </a:t>
            </a:r>
            <a:r>
              <a:rPr lang="en-US" sz="1100" dirty="0" err="1"/>
              <a:t>clk</a:t>
            </a:r>
            <a:r>
              <a:rPr lang="en-US" sz="1100" dirty="0"/>
              <a:t> or </a:t>
            </a:r>
            <a:r>
              <a:rPr lang="en-US" sz="1100" dirty="0" err="1"/>
              <a:t>negedge</a:t>
            </a:r>
            <a:r>
              <a:rPr lang="en-US" sz="1100" dirty="0"/>
              <a:t> </a:t>
            </a:r>
            <a:r>
              <a:rPr lang="en-US" sz="1100" dirty="0" err="1"/>
              <a:t>rstn</a:t>
            </a:r>
            <a:r>
              <a:rPr lang="en-US" sz="1100" dirty="0"/>
              <a:t> )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if ( ! </a:t>
            </a:r>
            <a:r>
              <a:rPr lang="en-US" sz="1100" dirty="0" err="1"/>
              <a:t>rstn</a:t>
            </a:r>
            <a:r>
              <a:rPr lang="en-US" sz="1100" dirty="0"/>
              <a:t> )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right_win_cont</a:t>
            </a:r>
            <a:r>
              <a:rPr lang="en-US" sz="1100" dirty="0"/>
              <a:t>  &lt;= 4'b0011;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left_win_cont</a:t>
            </a:r>
            <a:r>
              <a:rPr lang="en-US" sz="1100" dirty="0"/>
              <a:t>   &lt;= 4'b0011;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else if (</a:t>
            </a:r>
            <a:r>
              <a:rPr lang="en-US" sz="1100" dirty="0" err="1"/>
              <a:t>SRwin_en</a:t>
            </a:r>
            <a:r>
              <a:rPr lang="en-US" sz="1100" dirty="0"/>
              <a:t>) begin //</a:t>
            </a:r>
            <a:r>
              <a:rPr lang="zh-TW" altLang="en-US" sz="1100" dirty="0"/>
              <a:t>左移</a:t>
            </a:r>
            <a:r>
              <a:rPr lang="en-US" altLang="zh-TW" sz="1100" dirty="0"/>
              <a:t>1</a:t>
            </a:r>
            <a:r>
              <a:rPr lang="zh-TW" altLang="en-US" sz="1100" dirty="0"/>
              <a:t>位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100" dirty="0"/>
              <a:t>            </a:t>
            </a:r>
            <a:r>
              <a:rPr lang="en-US" sz="1100" dirty="0" err="1"/>
              <a:t>right_win_cont</a:t>
            </a:r>
            <a:r>
              <a:rPr lang="en-US" sz="1100" dirty="0"/>
              <a:t>  &lt;= {</a:t>
            </a:r>
            <a:r>
              <a:rPr lang="en-US" sz="1100" dirty="0" err="1"/>
              <a:t>right_win_cont</a:t>
            </a:r>
            <a:r>
              <a:rPr lang="en-US" sz="1100" dirty="0"/>
              <a:t>[2:0],</a:t>
            </a:r>
            <a:r>
              <a:rPr lang="en-US" sz="1100" dirty="0" err="1"/>
              <a:t>right_win_cont</a:t>
            </a:r>
            <a:r>
              <a:rPr lang="en-US" sz="1100" dirty="0"/>
              <a:t>[3]};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left_win_cont</a:t>
            </a:r>
            <a:r>
              <a:rPr lang="en-US" sz="1100" dirty="0"/>
              <a:t>   &lt;= </a:t>
            </a:r>
            <a:r>
              <a:rPr lang="en-US" sz="1100" dirty="0" err="1"/>
              <a:t>left_win_cont</a:t>
            </a:r>
            <a:r>
              <a:rPr lang="en-US" sz="11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else if (</a:t>
            </a:r>
            <a:r>
              <a:rPr lang="en-US" sz="1100" dirty="0" err="1"/>
              <a:t>SLwin_en</a:t>
            </a:r>
            <a:r>
              <a:rPr lang="en-US" sz="1100" dirty="0"/>
              <a:t>) begin //</a:t>
            </a:r>
            <a:r>
              <a:rPr lang="zh-TW" altLang="en-US" sz="1100" dirty="0"/>
              <a:t>左移</a:t>
            </a:r>
            <a:r>
              <a:rPr lang="en-US" altLang="zh-TW" sz="1100" dirty="0"/>
              <a:t>1</a:t>
            </a:r>
            <a:r>
              <a:rPr lang="zh-TW" altLang="en-US" sz="1100" dirty="0"/>
              <a:t>位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100" dirty="0"/>
              <a:t>            </a:t>
            </a:r>
            <a:r>
              <a:rPr lang="en-US" sz="1100" dirty="0" err="1"/>
              <a:t>right_win_cont</a:t>
            </a:r>
            <a:r>
              <a:rPr lang="en-US" sz="1100" dirty="0"/>
              <a:t>  &lt;= </a:t>
            </a:r>
            <a:r>
              <a:rPr lang="en-US" sz="1100" dirty="0" err="1"/>
              <a:t>right_win_cont</a:t>
            </a:r>
            <a:r>
              <a:rPr lang="en-US" sz="11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left_win_cont</a:t>
            </a:r>
            <a:r>
              <a:rPr lang="en-US" sz="1100" dirty="0"/>
              <a:t>   &lt;= {</a:t>
            </a:r>
            <a:r>
              <a:rPr lang="en-US" sz="1100" dirty="0" err="1"/>
              <a:t>left_win_cont</a:t>
            </a:r>
            <a:r>
              <a:rPr lang="en-US" sz="1100" dirty="0"/>
              <a:t>[2:0],</a:t>
            </a:r>
            <a:r>
              <a:rPr lang="en-US" sz="1100" dirty="0" err="1"/>
              <a:t>left_win_cont</a:t>
            </a:r>
            <a:r>
              <a:rPr lang="en-US" sz="1100" dirty="0"/>
              <a:t>[3]}; //</a:t>
            </a:r>
            <a:r>
              <a:rPr lang="zh-TW" altLang="en-US" sz="1100" dirty="0"/>
              <a:t>左移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100" dirty="0"/>
              <a:t>        </a:t>
            </a:r>
            <a:r>
              <a:rPr lang="en-US" sz="1100" dirty="0"/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else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right_win_cont</a:t>
            </a:r>
            <a:r>
              <a:rPr lang="en-US" sz="1100" dirty="0"/>
              <a:t>  &lt;= </a:t>
            </a:r>
            <a:r>
              <a:rPr lang="en-US" sz="1100" dirty="0" err="1"/>
              <a:t>right_win_cont</a:t>
            </a:r>
            <a:r>
              <a:rPr lang="en-US" sz="11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left_win_cont</a:t>
            </a:r>
            <a:r>
              <a:rPr lang="en-US" sz="1100" dirty="0"/>
              <a:t>   &lt;= </a:t>
            </a:r>
            <a:r>
              <a:rPr lang="en-US" sz="1100" dirty="0" err="1"/>
              <a:t>left_win_cont</a:t>
            </a:r>
            <a:r>
              <a:rPr lang="en-US" sz="11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//</a:t>
            </a:r>
            <a:r>
              <a:rPr lang="zh-TW" altLang="en-US" sz="1100" dirty="0"/>
              <a:t>驅動</a:t>
            </a:r>
            <a:r>
              <a:rPr lang="en-US" sz="1100" dirty="0"/>
              <a:t>LED</a:t>
            </a:r>
            <a:r>
              <a:rPr lang="zh-TW" altLang="en-US" sz="1100" dirty="0"/>
              <a:t>亮燈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100" dirty="0"/>
              <a:t>    </a:t>
            </a:r>
            <a:r>
              <a:rPr lang="en-US" sz="1100" dirty="0"/>
              <a:t>assign </a:t>
            </a:r>
            <a:r>
              <a:rPr lang="en-US" sz="1100" dirty="0" err="1"/>
              <a:t>right_LED</a:t>
            </a:r>
            <a:r>
              <a:rPr lang="en-US" sz="1100" dirty="0"/>
              <a:t> = </a:t>
            </a:r>
            <a:r>
              <a:rPr lang="en-US" sz="1100" dirty="0" err="1"/>
              <a:t>right_win_cont</a:t>
            </a:r>
            <a:r>
              <a:rPr lang="en-US" sz="1100" dirty="0"/>
              <a:t>[3:2];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assign </a:t>
            </a:r>
            <a:r>
              <a:rPr lang="en-US" sz="1100" dirty="0" err="1"/>
              <a:t>left_LED</a:t>
            </a:r>
            <a:r>
              <a:rPr lang="en-US" sz="1100" dirty="0"/>
              <a:t> = </a:t>
            </a:r>
            <a:r>
              <a:rPr lang="en-US" sz="1100" dirty="0" err="1"/>
              <a:t>left_win_cont</a:t>
            </a:r>
            <a:r>
              <a:rPr lang="en-US" sz="1100" dirty="0"/>
              <a:t>[3:2];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//</a:t>
            </a:r>
            <a:r>
              <a:rPr lang="zh-TW" altLang="en-US" sz="1100" dirty="0"/>
              <a:t>贏球</a:t>
            </a:r>
            <a:r>
              <a:rPr lang="en-US" sz="1100" dirty="0"/>
              <a:t>flag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assign </a:t>
            </a:r>
            <a:r>
              <a:rPr lang="en-US" sz="1100" dirty="0" err="1"/>
              <a:t>right_winG</a:t>
            </a:r>
            <a:r>
              <a:rPr lang="en-US" sz="1100" dirty="0"/>
              <a:t> = (</a:t>
            </a:r>
            <a:r>
              <a:rPr lang="en-US" sz="1100" dirty="0" err="1"/>
              <a:t>right_win_cont</a:t>
            </a:r>
            <a:r>
              <a:rPr lang="en-US" sz="1100" dirty="0"/>
              <a:t>[3:2] == 2'b11);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assign </a:t>
            </a:r>
            <a:r>
              <a:rPr lang="en-US" sz="1100" dirty="0" err="1"/>
              <a:t>left_winG</a:t>
            </a:r>
            <a:r>
              <a:rPr lang="en-US" sz="1100" dirty="0"/>
              <a:t> = (</a:t>
            </a:r>
            <a:r>
              <a:rPr lang="en-US" sz="1100" dirty="0" err="1"/>
              <a:t>left_win_cont</a:t>
            </a:r>
            <a:r>
              <a:rPr lang="en-US" sz="1100" dirty="0"/>
              <a:t>[3:2] == 2'b11);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/>
              <a:t>endmodule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411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ABBC-0DA0-500C-5378-DE2A7EB1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程式解說 </a:t>
            </a:r>
            <a:r>
              <a:rPr lang="en-US" altLang="zh-TW" dirty="0" err="1"/>
              <a:t>vga_driver.v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9BC7-F384-F063-7EB2-D8D2D54F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`timescale 1ns / 1ps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module </a:t>
            </a:r>
            <a:r>
              <a:rPr lang="en-US" dirty="0" err="1"/>
              <a:t>vga_driver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input        I_clk_148M ,   // 1920x1080</a:t>
            </a:r>
            <a:r>
              <a:rPr lang="zh-TW" altLang="en-US" dirty="0"/>
              <a:t>需要</a:t>
            </a:r>
            <a:r>
              <a:rPr lang="en-US" altLang="zh-TW" dirty="0"/>
              <a:t>148.5</a:t>
            </a:r>
            <a:r>
              <a:rPr lang="en-US" dirty="0"/>
              <a:t>MHz</a:t>
            </a:r>
            <a:r>
              <a:rPr lang="zh-TW" altLang="en-US" dirty="0"/>
              <a:t>時鐘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input        </a:t>
            </a:r>
            <a:r>
              <a:rPr lang="en-US" dirty="0" err="1"/>
              <a:t>I_rst_n</a:t>
            </a:r>
            <a:r>
              <a:rPr lang="en-US" dirty="0"/>
              <a:t> , // </a:t>
            </a:r>
            <a:r>
              <a:rPr lang="zh-TW" altLang="en-US" dirty="0"/>
              <a:t>系統復位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input  [3:0] </a:t>
            </a:r>
            <a:r>
              <a:rPr lang="en-US" dirty="0" err="1"/>
              <a:t>pp_led</a:t>
            </a:r>
            <a:r>
              <a:rPr lang="en-US" dirty="0"/>
              <a:t>,   // </a:t>
            </a:r>
            <a:r>
              <a:rPr lang="zh-TW" altLang="en-US" dirty="0"/>
              <a:t>來自</a:t>
            </a:r>
            <a:r>
              <a:rPr lang="en-US" dirty="0" err="1"/>
              <a:t>pingpong</a:t>
            </a:r>
            <a:r>
              <a:rPr lang="en-US" dirty="0"/>
              <a:t> state machine</a:t>
            </a:r>
            <a:r>
              <a:rPr lang="zh-TW" altLang="en-US" dirty="0"/>
              <a:t>的輸出球的</a:t>
            </a:r>
            <a:r>
              <a:rPr lang="en-US" dirty="0"/>
              <a:t>LED</a:t>
            </a:r>
            <a:r>
              <a:rPr lang="zh-TW" altLang="en-US" dirty="0"/>
              <a:t>位置，作為控制訊號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dirty="0"/>
              <a:t>                       </a:t>
            </a:r>
            <a:r>
              <a:rPr lang="en-US" altLang="zh-TW" dirty="0"/>
              <a:t>// ●○○○   ○●○○   ○○●○ ○○○●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output [4:0] </a:t>
            </a:r>
            <a:r>
              <a:rPr lang="en-US" dirty="0" err="1"/>
              <a:t>O_red</a:t>
            </a:r>
            <a:r>
              <a:rPr lang="en-US" dirty="0"/>
              <a:t> ,   // VGA</a:t>
            </a:r>
            <a:r>
              <a:rPr lang="zh-TW" altLang="en-US" dirty="0"/>
              <a:t>紅色分量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output [5:0] </a:t>
            </a:r>
            <a:r>
              <a:rPr lang="en-US" dirty="0" err="1"/>
              <a:t>O_green</a:t>
            </a:r>
            <a:r>
              <a:rPr lang="en-US" dirty="0"/>
              <a:t> , // VGA</a:t>
            </a:r>
            <a:r>
              <a:rPr lang="zh-TW" altLang="en-US" dirty="0"/>
              <a:t>綠色分量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output [4:0] </a:t>
            </a:r>
            <a:r>
              <a:rPr lang="en-US" dirty="0" err="1"/>
              <a:t>O_blue</a:t>
            </a:r>
            <a:r>
              <a:rPr lang="en-US" dirty="0"/>
              <a:t> ,  // VGA</a:t>
            </a:r>
            <a:r>
              <a:rPr lang="zh-TW" altLang="en-US" dirty="0"/>
              <a:t>藍色分量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output       </a:t>
            </a:r>
            <a:r>
              <a:rPr lang="en-US" dirty="0" err="1"/>
              <a:t>O_hs</a:t>
            </a:r>
            <a:r>
              <a:rPr lang="en-US" dirty="0"/>
              <a:t> ,    // VGA</a:t>
            </a:r>
            <a:r>
              <a:rPr lang="zh-TW" altLang="en-US" dirty="0"/>
              <a:t>行同步信號 </a:t>
            </a:r>
            <a:r>
              <a:rPr lang="en-US" dirty="0" err="1"/>
              <a:t>active_low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output       </a:t>
            </a:r>
            <a:r>
              <a:rPr lang="en-US" dirty="0" err="1"/>
              <a:t>O_vs</a:t>
            </a:r>
            <a:r>
              <a:rPr lang="en-US" dirty="0"/>
              <a:t>      // VGA</a:t>
            </a:r>
            <a:r>
              <a:rPr lang="zh-TW" altLang="en-US" dirty="0"/>
              <a:t>場同步信號 </a:t>
            </a:r>
            <a:r>
              <a:rPr lang="en-US" dirty="0" err="1"/>
              <a:t>active_low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reg [4:0] </a:t>
            </a:r>
            <a:r>
              <a:rPr lang="en-US" dirty="0" err="1"/>
              <a:t>O_red</a:t>
            </a:r>
            <a:r>
              <a:rPr lang="en-US" dirty="0"/>
              <a:t>;   // VGA</a:t>
            </a:r>
            <a:r>
              <a:rPr lang="zh-TW" altLang="en-US" dirty="0"/>
              <a:t>紅色</a:t>
            </a:r>
            <a:r>
              <a:rPr lang="en-US" altLang="zh-TW" dirty="0"/>
              <a:t>(5 </a:t>
            </a:r>
            <a:r>
              <a:rPr lang="en-US" dirty="0"/>
              <a:t>bits)</a:t>
            </a:r>
            <a:r>
              <a:rPr lang="zh-TW" altLang="en-US" dirty="0"/>
              <a:t>分量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reg [5:0] </a:t>
            </a:r>
            <a:r>
              <a:rPr lang="en-US" dirty="0" err="1"/>
              <a:t>O_green</a:t>
            </a:r>
            <a:r>
              <a:rPr lang="en-US" dirty="0"/>
              <a:t>; // VGA</a:t>
            </a:r>
            <a:r>
              <a:rPr lang="zh-TW" altLang="en-US" dirty="0"/>
              <a:t>綠色</a:t>
            </a:r>
            <a:r>
              <a:rPr lang="en-US" altLang="zh-TW" dirty="0"/>
              <a:t>(6 </a:t>
            </a:r>
            <a:r>
              <a:rPr lang="en-US" dirty="0"/>
              <a:t>bits)</a:t>
            </a:r>
            <a:r>
              <a:rPr lang="zh-TW" altLang="en-US" dirty="0"/>
              <a:t>分量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reg [4:0] </a:t>
            </a:r>
            <a:r>
              <a:rPr lang="en-US" dirty="0" err="1"/>
              <a:t>O_blue</a:t>
            </a:r>
            <a:r>
              <a:rPr lang="en-US" dirty="0"/>
              <a:t>;  // VGA</a:t>
            </a:r>
            <a:r>
              <a:rPr lang="zh-TW" altLang="en-US" dirty="0"/>
              <a:t>藍色</a:t>
            </a:r>
            <a:r>
              <a:rPr lang="en-US" altLang="zh-TW" dirty="0"/>
              <a:t>(5 </a:t>
            </a:r>
            <a:r>
              <a:rPr lang="en-US" dirty="0"/>
              <a:t>bits)</a:t>
            </a:r>
            <a:r>
              <a:rPr lang="zh-TW" altLang="en-US" dirty="0"/>
              <a:t>分量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2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A169-572D-79A9-B2E5-21D764D94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4536440" cy="58928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// </a:t>
            </a:r>
            <a:r>
              <a:rPr lang="zh-TW" altLang="en-US" sz="1400" dirty="0"/>
              <a:t>解析度爲</a:t>
            </a:r>
            <a:r>
              <a:rPr lang="en-US" altLang="zh-TW" sz="1400" dirty="0"/>
              <a:t>1920</a:t>
            </a:r>
            <a:r>
              <a:rPr lang="en-US" sz="1400" dirty="0"/>
              <a:t>x1080</a:t>
            </a:r>
            <a:r>
              <a:rPr lang="zh-TW" altLang="en-US" sz="1400" dirty="0"/>
              <a:t>時行時序各個參數定義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parameter C_H_SYNC_PULSE = 44 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C_H_BACK_PORCH = 148 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C_H_ACTIVE_TIME = 1920 , //</a:t>
            </a:r>
            <a:r>
              <a:rPr lang="zh-TW" altLang="en-US" sz="1400" dirty="0"/>
              <a:t>這是</a:t>
            </a:r>
            <a:r>
              <a:rPr lang="en-US" sz="1400" dirty="0"/>
              <a:t>LCD</a:t>
            </a:r>
            <a:r>
              <a:rPr lang="zh-TW" altLang="en-US" sz="1400" dirty="0"/>
              <a:t>水平解析度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          </a:t>
            </a:r>
            <a:r>
              <a:rPr lang="en-US" sz="1400" dirty="0"/>
              <a:t>C_H_FRONT_PORCH = 88 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C_H_LINE_PERIOD = 2200 ; //44+148+1920+88=2200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               //</a:t>
            </a:r>
            <a:r>
              <a:rPr lang="zh-TW" altLang="en-US" sz="1400" dirty="0"/>
              <a:t>這是</a:t>
            </a:r>
            <a:r>
              <a:rPr lang="en-US" sz="1400" dirty="0"/>
              <a:t>LCD</a:t>
            </a:r>
            <a:r>
              <a:rPr lang="zh-TW" altLang="en-US" sz="1400" dirty="0"/>
              <a:t>螢幕一條水平線處理的時間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                                   </a:t>
            </a:r>
            <a:r>
              <a:rPr lang="en-US" altLang="zh-TW" sz="1400" dirty="0"/>
              <a:t>//</a:t>
            </a:r>
            <a:r>
              <a:rPr lang="zh-TW" altLang="en-US" sz="1400" dirty="0"/>
              <a:t>一共有</a:t>
            </a:r>
            <a:r>
              <a:rPr lang="en-US" altLang="zh-TW" sz="1400" dirty="0"/>
              <a:t>1080</a:t>
            </a:r>
            <a:r>
              <a:rPr lang="zh-TW" altLang="en-US" sz="1400" dirty="0"/>
              <a:t>條水平線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// </a:t>
            </a:r>
            <a:r>
              <a:rPr lang="zh-TW" altLang="en-US" sz="1400" dirty="0"/>
              <a:t>解析度爲</a:t>
            </a:r>
            <a:r>
              <a:rPr lang="en-US" altLang="zh-TW" sz="1400" dirty="0"/>
              <a:t>1920</a:t>
            </a:r>
            <a:r>
              <a:rPr lang="en-US" sz="1400" dirty="0"/>
              <a:t>x1080</a:t>
            </a:r>
            <a:r>
              <a:rPr lang="zh-TW" altLang="en-US" sz="1400" dirty="0"/>
              <a:t>時場時序各個參數定義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parameter C_V_SYNC_PULSE = 5 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C_V_BACK_PORCH = 36 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C_V_ACTIVE_TIME = 1080 , //</a:t>
            </a:r>
            <a:r>
              <a:rPr lang="zh-TW" altLang="en-US" sz="1400" dirty="0"/>
              <a:t>這是</a:t>
            </a:r>
            <a:r>
              <a:rPr lang="en-US" sz="1400" dirty="0"/>
              <a:t>LCD</a:t>
            </a:r>
            <a:r>
              <a:rPr lang="zh-TW" altLang="en-US" sz="1400" dirty="0"/>
              <a:t>垂直解析度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          </a:t>
            </a:r>
            <a:r>
              <a:rPr lang="en-US" sz="1400" dirty="0"/>
              <a:t>C_V_FRONT_PORCH = 4 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C_V_FRAME_PERIOD = 1125 ; //5+36+1080+4=1125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                //</a:t>
            </a:r>
            <a:r>
              <a:rPr lang="zh-TW" altLang="en-US" sz="1400" dirty="0"/>
              <a:t>這是</a:t>
            </a:r>
            <a:r>
              <a:rPr lang="en-US" sz="1400" dirty="0"/>
              <a:t>LCD</a:t>
            </a:r>
            <a:r>
              <a:rPr lang="zh-TW" altLang="en-US" sz="1400" dirty="0"/>
              <a:t>螢幕垂直方向處理的時間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// </a:t>
            </a:r>
            <a:r>
              <a:rPr lang="zh-TW" altLang="en-US" sz="1400" dirty="0"/>
              <a:t>一個</a:t>
            </a:r>
            <a:r>
              <a:rPr lang="en-US" altLang="zh-TW" sz="1400" dirty="0"/>
              <a:t>128</a:t>
            </a:r>
            <a:r>
              <a:rPr lang="en-US" sz="1400" dirty="0"/>
              <a:t>x128</a:t>
            </a:r>
            <a:r>
              <a:rPr lang="zh-TW" altLang="en-US" sz="1400" dirty="0"/>
              <a:t>的圖像參數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parameter C_IMAGE_WIDTH = 128 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C_IMAGE_HEIGHT = 128 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C_IMAGE_PIX_NUM = 16384 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CA709-FA92-2A8B-D7A5-C1B1C7764BC7}"/>
              </a:ext>
            </a:extLst>
          </p:cNvPr>
          <p:cNvSpPr txBox="1"/>
          <p:nvPr/>
        </p:nvSpPr>
        <p:spPr>
          <a:xfrm>
            <a:off x="5699760" y="162560"/>
            <a:ext cx="35661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// </a:t>
            </a:r>
            <a:r>
              <a:rPr lang="zh-TW" altLang="en-US" sz="1400" dirty="0"/>
              <a:t>把</a:t>
            </a:r>
            <a:r>
              <a:rPr lang="en-US" altLang="zh-TW" sz="1400" dirty="0"/>
              <a:t>1920</a:t>
            </a:r>
            <a:r>
              <a:rPr lang="en-US" sz="1400" dirty="0"/>
              <a:t>x1080</a:t>
            </a:r>
            <a:r>
              <a:rPr lang="zh-TW" altLang="en-US" sz="1400" dirty="0"/>
              <a:t>的螢幕，水平分成</a:t>
            </a:r>
            <a:r>
              <a:rPr lang="en-US" altLang="zh-TW" sz="1400" dirty="0"/>
              <a:t>4</a:t>
            </a:r>
            <a:r>
              <a:rPr lang="zh-TW" altLang="en-US" sz="1400" dirty="0"/>
              <a:t>個區域，每隔區域</a:t>
            </a:r>
            <a:r>
              <a:rPr lang="en-US" altLang="zh-TW" sz="1400" dirty="0"/>
              <a:t>1920/4 = 480</a:t>
            </a:r>
            <a:r>
              <a:rPr lang="zh-TW" altLang="en-US" sz="1400" dirty="0"/>
              <a:t>單位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parameter C_COLOR_BAR_WIDTH = C_H_ACTIVE_TIME / 4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reg [11:0] </a:t>
            </a:r>
            <a:r>
              <a:rPr lang="en-US" sz="1400" dirty="0" err="1"/>
              <a:t>R_h_cnt</a:t>
            </a:r>
            <a:r>
              <a:rPr lang="en-US" sz="1400" dirty="0"/>
              <a:t> ; // </a:t>
            </a:r>
            <a:r>
              <a:rPr lang="zh-TW" altLang="en-US" sz="1400" dirty="0"/>
              <a:t>行時序計數器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reg [11:0] </a:t>
            </a:r>
            <a:r>
              <a:rPr lang="en-US" sz="1400" dirty="0" err="1"/>
              <a:t>R_v_cnt</a:t>
            </a:r>
            <a:r>
              <a:rPr lang="en-US" sz="1400" dirty="0"/>
              <a:t> ; // </a:t>
            </a:r>
            <a:r>
              <a:rPr lang="zh-TW" altLang="en-US" sz="1400" dirty="0"/>
              <a:t>列時序計數器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reg        R_clk_25M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reg [13:0] </a:t>
            </a:r>
            <a:r>
              <a:rPr lang="en-US" sz="1400" dirty="0" err="1"/>
              <a:t>R_rom_addr</a:t>
            </a:r>
            <a:r>
              <a:rPr lang="en-US" sz="1400" dirty="0"/>
              <a:t> ; // ROM</a:t>
            </a:r>
            <a:r>
              <a:rPr lang="zh-TW" altLang="en-US" sz="1400" dirty="0"/>
              <a:t>的地址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wire [15:0] </a:t>
            </a:r>
            <a:r>
              <a:rPr lang="en-US" sz="1400" dirty="0" err="1"/>
              <a:t>W_rom_data</a:t>
            </a:r>
            <a:r>
              <a:rPr lang="en-US" sz="1400" dirty="0"/>
              <a:t> ; // ROM</a:t>
            </a:r>
            <a:r>
              <a:rPr lang="zh-TW" altLang="en-US" sz="1400" dirty="0"/>
              <a:t>中存儲的數據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reg [11:0] </a:t>
            </a:r>
            <a:r>
              <a:rPr lang="en-US" sz="1400" dirty="0" err="1"/>
              <a:t>R_h_pos</a:t>
            </a:r>
            <a:r>
              <a:rPr lang="en-US" sz="1400" dirty="0"/>
              <a:t>  ; //</a:t>
            </a:r>
            <a:r>
              <a:rPr lang="zh-TW" altLang="en-US" sz="1400" dirty="0"/>
              <a:t>圖片在屏幕上顯示的水平位置，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                      </a:t>
            </a:r>
            <a:r>
              <a:rPr lang="en-US" altLang="zh-TW" sz="1400" dirty="0"/>
              <a:t>//</a:t>
            </a:r>
            <a:r>
              <a:rPr lang="zh-TW" altLang="en-US" sz="1400" dirty="0"/>
              <a:t>當它爲</a:t>
            </a:r>
            <a:r>
              <a:rPr lang="en-US" altLang="zh-TW" sz="1400" dirty="0"/>
              <a:t>0</a:t>
            </a:r>
            <a:r>
              <a:rPr lang="zh-TW" altLang="en-US" sz="1400" dirty="0"/>
              <a:t>時，圖片貼緊屏幕的左邊緣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reg [11:0] </a:t>
            </a:r>
            <a:r>
              <a:rPr lang="en-US" sz="1400" dirty="0" err="1"/>
              <a:t>R_v_pos</a:t>
            </a:r>
            <a:r>
              <a:rPr lang="en-US" sz="1400" dirty="0"/>
              <a:t>  ; //</a:t>
            </a:r>
            <a:r>
              <a:rPr lang="zh-TW" altLang="en-US" sz="1400" dirty="0"/>
              <a:t>圖片在屏幕上顯示的垂直位置，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                      </a:t>
            </a:r>
            <a:r>
              <a:rPr lang="en-US" altLang="zh-TW" sz="1400" dirty="0"/>
              <a:t>//</a:t>
            </a:r>
            <a:r>
              <a:rPr lang="zh-TW" altLang="en-US" sz="1400" dirty="0"/>
              <a:t>當它爲</a:t>
            </a:r>
            <a:r>
              <a:rPr lang="en-US" altLang="zh-TW" sz="1400" dirty="0"/>
              <a:t>0</a:t>
            </a:r>
            <a:r>
              <a:rPr lang="zh-TW" altLang="en-US" sz="1400" dirty="0"/>
              <a:t>時，圖片貼緊屏幕的上邊緣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wire       </a:t>
            </a:r>
            <a:r>
              <a:rPr lang="en-US" sz="1400" dirty="0" err="1"/>
              <a:t>W_active_flag</a:t>
            </a:r>
            <a:r>
              <a:rPr lang="en-US" sz="1400" dirty="0"/>
              <a:t> ; // VGA</a:t>
            </a:r>
            <a:r>
              <a:rPr lang="zh-TW" altLang="en-US" sz="1400" dirty="0"/>
              <a:t>螢幕動作旗標，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                           </a:t>
            </a:r>
            <a:r>
              <a:rPr lang="en-US" altLang="zh-TW" sz="1400" dirty="0"/>
              <a:t>// </a:t>
            </a:r>
            <a:r>
              <a:rPr lang="zh-TW" altLang="en-US" sz="1400" dirty="0"/>
              <a:t>當這個信號爲</a:t>
            </a:r>
            <a:r>
              <a:rPr lang="en-US" altLang="zh-TW" sz="1400" dirty="0"/>
              <a:t>1</a:t>
            </a:r>
            <a:r>
              <a:rPr lang="zh-TW" altLang="en-US" sz="1400" dirty="0"/>
              <a:t>時</a:t>
            </a:r>
            <a:r>
              <a:rPr lang="en-US" sz="1400" dirty="0"/>
              <a:t>RGB</a:t>
            </a:r>
            <a:r>
              <a:rPr lang="zh-TW" altLang="en-US" sz="1400" dirty="0"/>
              <a:t>的數據可以顯示在屏幕上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906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A169-572D-79A9-B2E5-21D764D94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4536440" cy="58928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//</a:t>
            </a:r>
            <a:r>
              <a:rPr lang="zh-TW" altLang="en-US" sz="1400" dirty="0"/>
              <a:t>功能：產生</a:t>
            </a:r>
            <a:r>
              <a:rPr lang="en-US" altLang="zh-TW" sz="1400" dirty="0"/>
              <a:t>25</a:t>
            </a:r>
            <a:r>
              <a:rPr lang="en-US" sz="1400" dirty="0"/>
              <a:t>MHz</a:t>
            </a:r>
            <a:r>
              <a:rPr lang="zh-TW" altLang="en-US" sz="1400" dirty="0"/>
              <a:t>的像素時鐘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/*  </a:t>
            </a:r>
            <a:r>
              <a:rPr lang="zh-TW" altLang="en-US" sz="1400" dirty="0"/>
              <a:t>這是給</a:t>
            </a:r>
            <a:r>
              <a:rPr lang="en-US" altLang="zh-TW" sz="1400" dirty="0"/>
              <a:t>640</a:t>
            </a:r>
            <a:r>
              <a:rPr lang="en-US" sz="1400" dirty="0"/>
              <a:t>x480</a:t>
            </a:r>
            <a:r>
              <a:rPr lang="zh-TW" altLang="en-US" sz="1400" dirty="0"/>
              <a:t>螢幕的時鐘，我是</a:t>
            </a:r>
            <a:r>
              <a:rPr lang="en-US" altLang="zh-TW" sz="1400" dirty="0"/>
              <a:t>1920</a:t>
            </a:r>
            <a:r>
              <a:rPr lang="en-US" sz="1400" dirty="0"/>
              <a:t>x1080</a:t>
            </a:r>
            <a:r>
              <a:rPr lang="zh-TW" altLang="en-US" sz="1400" dirty="0"/>
              <a:t>螢幕，所以用不到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always @(posedge </a:t>
            </a:r>
            <a:r>
              <a:rPr lang="en-US" sz="1400" dirty="0" err="1"/>
              <a:t>I_clk</a:t>
            </a:r>
            <a:r>
              <a:rPr lang="en-US" sz="1400" dirty="0"/>
              <a:t> or </a:t>
            </a:r>
            <a:r>
              <a:rPr lang="en-US" sz="1400" dirty="0" err="1"/>
              <a:t>negedge</a:t>
            </a:r>
            <a:r>
              <a:rPr lang="en-US" sz="1400" dirty="0"/>
              <a:t> </a:t>
            </a:r>
            <a:r>
              <a:rPr lang="en-US" sz="1400" dirty="0" err="1"/>
              <a:t>I_rst_n</a:t>
            </a:r>
            <a:r>
              <a:rPr lang="en-US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if(!</a:t>
            </a:r>
            <a:r>
              <a:rPr lang="en-US" sz="1400" dirty="0" err="1"/>
              <a:t>I_rst_n</a:t>
            </a:r>
            <a:r>
              <a:rPr lang="en-US" sz="1400" dirty="0"/>
              <a:t>) R_clk_25M &lt;= 1'b0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else         R_clk_25M &lt;= ~R_clk_25M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// </a:t>
            </a:r>
            <a:r>
              <a:rPr lang="zh-TW" altLang="en-US" sz="1400" dirty="0"/>
              <a:t>功能：產生行時序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//</a:t>
            </a:r>
            <a:r>
              <a:rPr lang="en-US" sz="1400" dirty="0"/>
              <a:t>always @(posedge R_clk_25M or </a:t>
            </a:r>
            <a:r>
              <a:rPr lang="en-US" sz="1400" dirty="0" err="1"/>
              <a:t>negedge</a:t>
            </a:r>
            <a:r>
              <a:rPr lang="en-US" sz="1400" dirty="0"/>
              <a:t> </a:t>
            </a:r>
            <a:r>
              <a:rPr lang="en-US" sz="1400" dirty="0" err="1"/>
              <a:t>I_rst_n</a:t>
            </a:r>
            <a:r>
              <a:rPr lang="en-US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always @(posedge I_clk_148M or </a:t>
            </a:r>
            <a:r>
              <a:rPr lang="en-US" sz="1400" dirty="0" err="1"/>
              <a:t>negedge</a:t>
            </a:r>
            <a:r>
              <a:rPr lang="en-US" sz="1400" dirty="0"/>
              <a:t> </a:t>
            </a:r>
            <a:r>
              <a:rPr lang="en-US" sz="1400" dirty="0" err="1"/>
              <a:t>I_rst_n</a:t>
            </a:r>
            <a:r>
              <a:rPr lang="en-US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if(!</a:t>
            </a:r>
            <a:r>
              <a:rPr lang="en-US" sz="1400" dirty="0" err="1"/>
              <a:t>I_rst_n</a:t>
            </a:r>
            <a:r>
              <a:rPr lang="en-US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R_h_cnt</a:t>
            </a:r>
            <a:r>
              <a:rPr lang="en-US" sz="1400" dirty="0"/>
              <a:t> &lt;= 12'd0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else if(</a:t>
            </a:r>
            <a:r>
              <a:rPr lang="en-US" sz="1400" dirty="0" err="1"/>
              <a:t>R_h_cnt</a:t>
            </a:r>
            <a:r>
              <a:rPr lang="en-US" sz="1400" dirty="0"/>
              <a:t> == C_H_LINE_PERIOD - 1'b1)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R_h_cnt</a:t>
            </a:r>
            <a:r>
              <a:rPr lang="en-US" sz="1400" dirty="0"/>
              <a:t> &lt;= 12'd0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R_h_cnt</a:t>
            </a:r>
            <a:r>
              <a:rPr lang="en-US" sz="1400" dirty="0"/>
              <a:t> &lt;= </a:t>
            </a:r>
            <a:r>
              <a:rPr lang="en-US" sz="1400" dirty="0" err="1"/>
              <a:t>R_h_cnt</a:t>
            </a:r>
            <a:r>
              <a:rPr lang="en-US" sz="1400" dirty="0"/>
              <a:t> + 1'b1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assign </a:t>
            </a:r>
            <a:r>
              <a:rPr lang="en-US" sz="1400" dirty="0" err="1"/>
              <a:t>O_hs</a:t>
            </a:r>
            <a:r>
              <a:rPr lang="en-US" sz="1400" dirty="0"/>
              <a:t> = (</a:t>
            </a:r>
            <a:r>
              <a:rPr lang="en-US" sz="1400" dirty="0" err="1"/>
              <a:t>R_h_cnt</a:t>
            </a:r>
            <a:r>
              <a:rPr lang="en-US" sz="1400" dirty="0"/>
              <a:t> &lt; C_H_SYNC_PULSE) ? 1'b0 : 1'b1 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CA709-FA92-2A8B-D7A5-C1B1C7764BC7}"/>
              </a:ext>
            </a:extLst>
          </p:cNvPr>
          <p:cNvSpPr txBox="1"/>
          <p:nvPr/>
        </p:nvSpPr>
        <p:spPr>
          <a:xfrm>
            <a:off x="5699760" y="162560"/>
            <a:ext cx="356616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// </a:t>
            </a:r>
            <a:r>
              <a:rPr lang="zh-TW" altLang="en-US" sz="1400" dirty="0"/>
              <a:t>功能：產生場時序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//</a:t>
            </a:r>
            <a:r>
              <a:rPr lang="en-US" sz="1400" dirty="0"/>
              <a:t>always @(posedge R_clk_25M or </a:t>
            </a:r>
            <a:r>
              <a:rPr lang="en-US" sz="1400" dirty="0" err="1"/>
              <a:t>negedge</a:t>
            </a:r>
            <a:r>
              <a:rPr lang="en-US" sz="1400" dirty="0"/>
              <a:t> </a:t>
            </a:r>
            <a:r>
              <a:rPr lang="en-US" sz="1400" dirty="0" err="1"/>
              <a:t>I_rst_n</a:t>
            </a:r>
            <a:r>
              <a:rPr lang="en-US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always @(posedge I_clk_148M or </a:t>
            </a:r>
            <a:r>
              <a:rPr lang="en-US" sz="1400" dirty="0" err="1"/>
              <a:t>negedge</a:t>
            </a:r>
            <a:r>
              <a:rPr lang="en-US" sz="1400" dirty="0"/>
              <a:t> </a:t>
            </a:r>
            <a:r>
              <a:rPr lang="en-US" sz="1400" dirty="0" err="1"/>
              <a:t>I_rst_n</a:t>
            </a:r>
            <a:r>
              <a:rPr lang="en-US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if(!</a:t>
            </a:r>
            <a:r>
              <a:rPr lang="en-US" sz="1400" dirty="0" err="1"/>
              <a:t>I_rst_n</a:t>
            </a:r>
            <a:r>
              <a:rPr lang="en-US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R_v_cnt</a:t>
            </a:r>
            <a:r>
              <a:rPr lang="en-US" sz="1400" dirty="0"/>
              <a:t> &lt;= 12'd0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else if(</a:t>
            </a:r>
            <a:r>
              <a:rPr lang="en-US" sz="1400" dirty="0" err="1"/>
              <a:t>R_v_cnt</a:t>
            </a:r>
            <a:r>
              <a:rPr lang="en-US" sz="1400" dirty="0"/>
              <a:t> == C_V_FRAME_PERIOD - 1'b1)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R_v_cnt</a:t>
            </a:r>
            <a:r>
              <a:rPr lang="en-US" sz="1400" dirty="0"/>
              <a:t> &lt;= 12'd0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else if(</a:t>
            </a:r>
            <a:r>
              <a:rPr lang="en-US" sz="1400" dirty="0" err="1"/>
              <a:t>R_h_cnt</a:t>
            </a:r>
            <a:r>
              <a:rPr lang="en-US" sz="1400" dirty="0"/>
              <a:t> == C_H_LINE_PERIOD - 1'b1)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R_v_cnt</a:t>
            </a:r>
            <a:r>
              <a:rPr lang="en-US" sz="1400" dirty="0"/>
              <a:t> &lt;= </a:t>
            </a:r>
            <a:r>
              <a:rPr lang="en-US" sz="1400" dirty="0" err="1"/>
              <a:t>R_v_cnt</a:t>
            </a:r>
            <a:r>
              <a:rPr lang="en-US" sz="1400" dirty="0"/>
              <a:t> + 1'b1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R_v_cnt</a:t>
            </a:r>
            <a:r>
              <a:rPr lang="en-US" sz="1400" dirty="0"/>
              <a:t> &lt;= </a:t>
            </a:r>
            <a:r>
              <a:rPr lang="en-US" sz="1400" dirty="0" err="1"/>
              <a:t>R_v_cnt</a:t>
            </a:r>
            <a:r>
              <a:rPr lang="en-US" sz="1400" dirty="0"/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assign </a:t>
            </a:r>
            <a:r>
              <a:rPr lang="en-US" sz="1400" dirty="0" err="1"/>
              <a:t>O_vs</a:t>
            </a:r>
            <a:r>
              <a:rPr lang="en-US" sz="1400" dirty="0"/>
              <a:t> = (</a:t>
            </a:r>
            <a:r>
              <a:rPr lang="en-US" sz="1400" dirty="0" err="1"/>
              <a:t>R_v_cnt</a:t>
            </a:r>
            <a:r>
              <a:rPr lang="en-US" sz="1400" dirty="0"/>
              <a:t> &lt; C_V_SYNC_PULSE) ? 1'b0 : 1'b1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//////////////////////////////////////////////////////////////////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assign </a:t>
            </a:r>
            <a:r>
              <a:rPr lang="en-US" sz="1400" dirty="0" err="1"/>
              <a:t>W_active_flag</a:t>
            </a:r>
            <a:r>
              <a:rPr lang="en-US" sz="1400" dirty="0"/>
              <a:t> = (</a:t>
            </a:r>
            <a:r>
              <a:rPr lang="en-US" sz="1400" dirty="0" err="1"/>
              <a:t>R_h_cnt</a:t>
            </a:r>
            <a:r>
              <a:rPr lang="en-US" sz="1400" dirty="0"/>
              <a:t> &gt;= (C_H_SYNC_PULSE + C_H_BACK_PORCH )) &amp;&amp;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(</a:t>
            </a:r>
            <a:r>
              <a:rPr lang="en-US" sz="1400" dirty="0" err="1"/>
              <a:t>R_h_cnt</a:t>
            </a:r>
            <a:r>
              <a:rPr lang="en-US" sz="1400" dirty="0"/>
              <a:t> &lt;= (C_H_SYNC_PULSE + C_H_BACK_PORCH + C_H_ACTIVE_TIME)) &amp;&amp;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(</a:t>
            </a:r>
            <a:r>
              <a:rPr lang="en-US" sz="1400" dirty="0" err="1"/>
              <a:t>R_v_cnt</a:t>
            </a:r>
            <a:r>
              <a:rPr lang="en-US" sz="1400" dirty="0"/>
              <a:t> &gt;= (C_V_SYNC_PULSE + C_V_BACK_PORCH )) &amp;&amp;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(</a:t>
            </a:r>
            <a:r>
              <a:rPr lang="en-US" sz="1400" dirty="0" err="1"/>
              <a:t>R_v_cnt</a:t>
            </a:r>
            <a:r>
              <a:rPr lang="en-US" sz="1400" dirty="0"/>
              <a:t> &lt;= (C_V_SYNC_PULSE + C_V_BACK_PORCH + C_V_ACTIVE_TIME)) ;</a:t>
            </a:r>
          </a:p>
        </p:txBody>
      </p:sp>
    </p:spTree>
    <p:extLst>
      <p:ext uri="{BB962C8B-B14F-4D97-AF65-F5344CB8AC3E}">
        <p14:creationId xmlns:p14="http://schemas.microsoft.com/office/powerpoint/2010/main" val="247022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A169-572D-79A9-B2E5-21D764D94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4536440" cy="58928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//////////////////////////////////////////////////////////////////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// </a:t>
            </a:r>
            <a:r>
              <a:rPr lang="zh-TW" altLang="en-US" sz="1400" dirty="0"/>
              <a:t>功能：把</a:t>
            </a:r>
            <a:r>
              <a:rPr lang="en-US" sz="1400" dirty="0"/>
              <a:t>ROM</a:t>
            </a:r>
            <a:r>
              <a:rPr lang="zh-TW" altLang="en-US" sz="1400" dirty="0"/>
              <a:t>中的圖片數據顯示到屏幕上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//////////////////////////////////////////////////////////////////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//</a:t>
            </a:r>
            <a:r>
              <a:rPr lang="en-US" sz="1400" dirty="0"/>
              <a:t>always @(posedge R_clk_25M or </a:t>
            </a:r>
            <a:r>
              <a:rPr lang="en-US" sz="1400" dirty="0" err="1"/>
              <a:t>negedge</a:t>
            </a:r>
            <a:r>
              <a:rPr lang="en-US" sz="1400" dirty="0"/>
              <a:t> </a:t>
            </a:r>
            <a:r>
              <a:rPr lang="en-US" sz="1400" dirty="0" err="1"/>
              <a:t>I_rst_n</a:t>
            </a:r>
            <a:r>
              <a:rPr lang="en-US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always @(posedge I_clk_148M or </a:t>
            </a:r>
            <a:r>
              <a:rPr lang="en-US" sz="1400" dirty="0" err="1"/>
              <a:t>negedge</a:t>
            </a:r>
            <a:r>
              <a:rPr lang="en-US" sz="1400" dirty="0"/>
              <a:t> </a:t>
            </a:r>
            <a:r>
              <a:rPr lang="en-US" sz="1400" dirty="0" err="1"/>
              <a:t>I_rst_n</a:t>
            </a:r>
            <a:r>
              <a:rPr lang="en-US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if(!</a:t>
            </a:r>
            <a:r>
              <a:rPr lang="en-US" sz="1400" dirty="0" err="1"/>
              <a:t>I_rst_n</a:t>
            </a:r>
            <a:r>
              <a:rPr lang="en-US" sz="1400" dirty="0"/>
              <a:t>) </a:t>
            </a:r>
            <a:r>
              <a:rPr lang="en-US" sz="1400" dirty="0" err="1"/>
              <a:t>R_rom_addr</a:t>
            </a:r>
            <a:r>
              <a:rPr lang="en-US" sz="1400" dirty="0"/>
              <a:t> &lt;= 14'd0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else if(</a:t>
            </a:r>
            <a:r>
              <a:rPr lang="en-US" sz="1400" dirty="0" err="1"/>
              <a:t>W_active_flag</a:t>
            </a:r>
            <a:r>
              <a:rPr lang="en-US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if(</a:t>
            </a:r>
            <a:r>
              <a:rPr lang="en-US" sz="1400" dirty="0" err="1"/>
              <a:t>R_h_cnt</a:t>
            </a:r>
            <a:r>
              <a:rPr lang="en-US" sz="1400" dirty="0"/>
              <a:t> &gt;= (C_H_SYNC_PULSE + C_H_BACK_PORCH + </a:t>
            </a:r>
            <a:r>
              <a:rPr lang="en-US" sz="1400" dirty="0" err="1"/>
              <a:t>R_h_pos</a:t>
            </a:r>
            <a:r>
              <a:rPr lang="en-US" sz="1400" dirty="0"/>
              <a:t> ) &amp;&amp;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R_h_cnt</a:t>
            </a:r>
            <a:r>
              <a:rPr lang="en-US" sz="1400" dirty="0"/>
              <a:t> &lt;= (C_H_SYNC_PULSE + C_H_BACK_PORCH + </a:t>
            </a:r>
            <a:r>
              <a:rPr lang="en-US" sz="1400" dirty="0" err="1"/>
              <a:t>R_h_pos</a:t>
            </a:r>
            <a:r>
              <a:rPr lang="en-US" sz="1400" dirty="0"/>
              <a:t> + C_IMAGE_WIDTH - 1'b1) &amp;&amp;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R_v_cnt</a:t>
            </a:r>
            <a:r>
              <a:rPr lang="en-US" sz="1400" dirty="0"/>
              <a:t> &gt;= (C_V_SYNC_PULSE + C_V_BACK_PORCH + </a:t>
            </a:r>
            <a:r>
              <a:rPr lang="en-US" sz="1400" dirty="0" err="1"/>
              <a:t>R_v_pos</a:t>
            </a:r>
            <a:r>
              <a:rPr lang="en-US" sz="1400" dirty="0"/>
              <a:t> ) &amp;&amp;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R_v_cnt</a:t>
            </a:r>
            <a:r>
              <a:rPr lang="en-US" sz="1400" dirty="0"/>
              <a:t> &lt;= (C_V_SYNC_PULSE + C_V_BACK_PORCH + </a:t>
            </a:r>
            <a:r>
              <a:rPr lang="en-US" sz="1400" dirty="0" err="1"/>
              <a:t>R_v_pos</a:t>
            </a:r>
            <a:r>
              <a:rPr lang="en-US" sz="1400" dirty="0"/>
              <a:t> + C_IMAGE_HEIGHT - 1'b1)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O_red</a:t>
            </a:r>
            <a:r>
              <a:rPr lang="en-US" sz="1400" dirty="0"/>
              <a:t> &lt;= </a:t>
            </a:r>
            <a:r>
              <a:rPr lang="en-US" sz="1400" dirty="0" err="1"/>
              <a:t>W_rom_data</a:t>
            </a:r>
            <a:r>
              <a:rPr lang="en-US" sz="1400" dirty="0"/>
              <a:t>[15:11]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O_green</a:t>
            </a:r>
            <a:r>
              <a:rPr lang="en-US" sz="1400" dirty="0"/>
              <a:t> &lt;= </a:t>
            </a:r>
            <a:r>
              <a:rPr lang="en-US" sz="1400" dirty="0" err="1"/>
              <a:t>W_rom_data</a:t>
            </a:r>
            <a:r>
              <a:rPr lang="en-US" sz="1400" dirty="0"/>
              <a:t>[10:5]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O_blue</a:t>
            </a:r>
            <a:r>
              <a:rPr lang="en-US" sz="1400" dirty="0"/>
              <a:t> &lt;= </a:t>
            </a:r>
            <a:r>
              <a:rPr lang="en-US" sz="1400" dirty="0" err="1"/>
              <a:t>W_rom_data</a:t>
            </a:r>
            <a:r>
              <a:rPr lang="en-US" sz="1400" dirty="0"/>
              <a:t>[4:0]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if(</a:t>
            </a:r>
            <a:r>
              <a:rPr lang="en-US" sz="1400" dirty="0" err="1"/>
              <a:t>R_rom_addr</a:t>
            </a:r>
            <a:r>
              <a:rPr lang="en-US" sz="1400" dirty="0"/>
              <a:t> == C_IMAGE_PIX_NUM - 1'b1)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R_rom_addr</a:t>
            </a:r>
            <a:r>
              <a:rPr lang="en-US" sz="1400" dirty="0"/>
              <a:t> &lt;= 14'd0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CA709-FA92-2A8B-D7A5-C1B1C7764BC7}"/>
              </a:ext>
            </a:extLst>
          </p:cNvPr>
          <p:cNvSpPr txBox="1"/>
          <p:nvPr/>
        </p:nvSpPr>
        <p:spPr>
          <a:xfrm>
            <a:off x="5699760" y="162560"/>
            <a:ext cx="35661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err="1"/>
              <a:t>R_rom_addr</a:t>
            </a:r>
            <a:r>
              <a:rPr lang="en-US" sz="1400" dirty="0"/>
              <a:t> &lt;= </a:t>
            </a:r>
            <a:r>
              <a:rPr lang="en-US" sz="1400" dirty="0" err="1"/>
              <a:t>R_rom_addr</a:t>
            </a:r>
            <a:r>
              <a:rPr lang="en-US" sz="1400" dirty="0"/>
              <a:t> + 1'b1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O_red</a:t>
            </a:r>
            <a:r>
              <a:rPr lang="en-US" sz="1400" dirty="0"/>
              <a:t> &lt;= 5'd0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O_green</a:t>
            </a:r>
            <a:r>
              <a:rPr lang="en-US" sz="1400" dirty="0"/>
              <a:t> &lt;= 6'd0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O_blue</a:t>
            </a:r>
            <a:r>
              <a:rPr lang="en-US" sz="1400" dirty="0"/>
              <a:t> &lt;= 5'd0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R_rom_addr</a:t>
            </a:r>
            <a:r>
              <a:rPr lang="en-US" sz="1400" dirty="0"/>
              <a:t> &lt;= </a:t>
            </a:r>
            <a:r>
              <a:rPr lang="en-US" sz="1400" dirty="0" err="1"/>
              <a:t>R_rom_addr</a:t>
            </a:r>
            <a:r>
              <a:rPr lang="en-US" sz="1400" dirty="0"/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O_red</a:t>
            </a:r>
            <a:r>
              <a:rPr lang="en-US" sz="1400" dirty="0"/>
              <a:t> &lt;= 5'd0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O_green</a:t>
            </a:r>
            <a:r>
              <a:rPr lang="en-US" sz="1400" dirty="0"/>
              <a:t> &lt;= 6'd0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O_blue</a:t>
            </a:r>
            <a:r>
              <a:rPr lang="en-US" sz="1400" dirty="0"/>
              <a:t> &lt;= 5'd0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R_rom_addr</a:t>
            </a:r>
            <a:r>
              <a:rPr lang="en-US" sz="1400" dirty="0"/>
              <a:t> &lt;= </a:t>
            </a:r>
            <a:r>
              <a:rPr lang="en-US" sz="1400" dirty="0" err="1"/>
              <a:t>R_rom_addr</a:t>
            </a:r>
            <a:r>
              <a:rPr lang="en-US" sz="1400" dirty="0"/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077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3231</Words>
  <Application>Microsoft Office PowerPoint</Application>
  <PresentationFormat>Widescreen</PresentationFormat>
  <Paragraphs>320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FPGA Final</vt:lpstr>
      <vt:lpstr>程式解說 pingpong_machine.v</vt:lpstr>
      <vt:lpstr>PowerPoint Presentation</vt:lpstr>
      <vt:lpstr>PowerPoint Presentation</vt:lpstr>
      <vt:lpstr>PowerPoint Presentation</vt:lpstr>
      <vt:lpstr>程式解說 vga_driver.v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Final</dc:title>
  <dc:creator>Vincent Tai</dc:creator>
  <cp:lastModifiedBy>Vincent Tai</cp:lastModifiedBy>
  <cp:revision>1</cp:revision>
  <dcterms:created xsi:type="dcterms:W3CDTF">2023-01-14T07:20:59Z</dcterms:created>
  <dcterms:modified xsi:type="dcterms:W3CDTF">2023-01-14T07:32:16Z</dcterms:modified>
</cp:coreProperties>
</file>