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80" r:id="rId8"/>
    <p:sldId id="281" r:id="rId9"/>
    <p:sldId id="270" r:id="rId10"/>
    <p:sldId id="276" r:id="rId11"/>
    <p:sldId id="279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8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2T06:36:46.13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4391 652,'-22'1,"1"1,-30 7,-12 1,-137 17,-94 7,106-31,-1-8,-357-58,318 10,173 38,50 14,0-1,0 1,0-1,1 0,-1-1,1 1,0-1,-1 0,-3-4,8 7,-1 0,1-1,-1 1,1-1,0 1,-1-1,1 1,0-1,-1 1,1-1,0 1,0-1,-1 1,1-1,0 1,0-1,0 1,0-1,0 0,0 1,0-1,0 1,0-1,0 1,0-1,0 0,0 1,1-1,-1 0,1 0,1-1,-1 1,1 0,-1 0,1 0,0 0,-1 0,1 0,0 0,0 1,-1-1,1 0,0 1,3-1,33-4,0 1,0 2,54 3,-31 1,207-3,224 5,-418 0,96 18,-141-12,-29-10,0 0,1 1,-1-1,0 0,0 0,1 0,-1 0,0 1,0-1,0 0,1 0,-1 0,0 1,0-1,0 0,0 0,1 1,-1-1,0 0,0 0,0 1,0-1,0 0,0 0,0 1,0-1,0 0,0 1,0-1,0 1,-1-1,1 1,-1-1,0 1,1 0,-1-1,0 1,0-1,0 0,1 1,-1-1,0 0,0 0,0 1,0-1,-1 0,-27 4,-1-2,-45-1,48-2,26 1,-1 1,1-1,-1 0,1 0,-1 0,1 0,-1 0,1-1,-1 1,1 0,-1-1,1 1,-1-1,1 0,0 1,-1-1,-1-1,3 1,1 1,-1-1,0 0,0 1,0-1,1 0,-1 1,0-1,0 1,1-1,-1 0,1 1,-1-1,0 1,1-1,-1 1,1 0,0-1,-1 1,1-1,-1 1,1 0,-1-1,1 1,0 0,12-7,-1 1,19-7,213-57,-190 59,0 2,92-1,-131 10,1-1,-1 0,0-1,0 0,0-1,0-1,0-1,-1 0,0 0,0-2,17-9,-18 8,0 1,25-8,6-3,-28 11,0 0,0 1,0 1,1 0,-1 2,1 0,0 0,22 1,-30 2,0-1,0 0,0-1,0 0,0 0,0-1,-1 0,1 0,-1-1,12-7,-8 6,-1 0,1 1,0 1,0 0,0 0,0 1,1 1,-1 0,0 1,14 1,-8-1,1 0,-1-2,29-5,11-6,-78 11,-31 7,-60 15,-33 3,-352-13,306-13,-1558 3,1735 1,1 0,-1 1,1 0,0 1,-1 0,1 0,1 2,-20 9,18-9,1-1,-1 1,-1-2,1 0,0-1,-21 2,-84-5,54-1,-500 1,544 0,-1-1,1-1,0-1,-38-13,33 9,0 1,-36-5,42 9,0-1,0-1,1 0,0-2,0 0,-18-10,9 4,9 6,-1 1,0 1,0 0,-36-3,32 5,0 0,0-2,-25-9,-90-51,12 5,121 58,-13-6,0 1,0 0,-1 2,1 0,-1 1,-36-2,50 6,-125 3,126-2,0-1,0 1,0 0,0 1,1-1,-1 0,0 1,1 0,0 0,-1 0,1 1,0-1,0 1,0-1,0 1,1 0,-1 0,-3 6,5-7,0-1,0 1,1-1,-1 1,1 0,-1-1,1 1,0-1,0 1,-1 0,1-1,0 1,0 0,1-1,-1 1,0 0,0-1,2 3,-1-2,0 0,0 0,0 0,1 0,-1-1,1 1,0 0,-1-1,1 1,0-1,0 1,0-1,0 0,0 0,0 0,4 1,10 3,1-2,-1 0,1 0,-1-2,1 0,27-2,40 3,-39 5,60 17,-21-3,122 30,-153-37,-44-11,1 0,-1 0,0 1,9 5,-16-8,0 0,0 0,-1 1,1-1,0 1,-1-1,1 1,-1 0,1-1,-1 1,1 2,-1-3,-1 0,1 0,-1 0,0 0,0 0,0 0,0 0,1 0,-1 0,-1 0,1 0,0 0,0 0,0 0,0 0,-1 0,1 0,0 0,-1 0,1 0,-1 0,1 0,-1 0,-1 1,0 0,0 0,0 0,-1 0,1 0,-1 0,1 0,-1-1,0 1,0-1,0 0,0 0,1 0,-5 1,-43 5,42-6,-344 4,193-9,32 4,477 0,-346 0,0 0,1 0,-1 0,0 0,1 0,-1 0,0 1,1 0,-1 0,0 0,0 1,0-1,0 1,0 0,6 4,2 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2T06:36:47.44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2,'62'-1,"72"2,-64 12,-51-8,37 3,4-7,-45-2,0 1,0 0,0 1,0 1,0 0,-1 1,19 6,-10 1,0-2,1-1,39 7,-49-12,0-1,0 0,0-1,0-1,0 0,0-1,26-7,-30 6,14-3,26-13,-33 11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2T06:36:59.77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1324 59,'-40'1,"1"1,-50 11,26-1,13-2,0-1,-73 1,-639-11,751 1,0 0,0 2,-1-1,1 1,0 1,1 0,-20 8,55-20,-17 7,0-1,0 1,0-2,-1 1,1-1,8-6,-6 2,1 0,0 1,1 0,-1 1,1 0,0 1,1 1,-1-1,1 2,14-3,10 2,0 1,49 3,-22 2,127-3,-110-12,-54 7,33-2,-35 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22T06:37:09.29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1,'3'0,"5"-1,1 1,-1 0,1 1,-1-1,1 2,-1-1,0 1,0 0,0 1,0 0,14 7,-6-2,0 0,1-2,0 1,1-2,-1-1,26 4,-10-1,11-1,-1-1,1-3,67-4,-24 0,-43 3,-15 0,34-4,-62 3,1 0,-1 0,1-1,0 1,-1-1,1 1,-1-1,1 1,-1-1,1 0,-1 0,0 0,1 0,-1 0,0 0,0 0,0 0,2-2,4-9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New. Pacman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Presented by 0652087 </a:t>
            </a:r>
            <a:r>
              <a:rPr lang="zh-TW" altLang="en-US" dirty="0"/>
              <a:t>戴勵揚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altLang="zh-TW" dirty="0"/>
              <a:t>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/>
              <a:t>UI: Start Button / Game Interface</a:t>
            </a:r>
          </a:p>
          <a:p>
            <a:r>
              <a:rPr lang="en-US" altLang="zh-TW" dirty="0"/>
              <a:t>Process: Pacman auto-plays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New. Pacman by </a:t>
            </a:r>
            <a:r>
              <a:rPr lang="en-US" dirty="0" err="1"/>
              <a:t>Liyang</a:t>
            </a:r>
            <a:r>
              <a:rPr lang="en-US" dirty="0"/>
              <a:t> Tai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3785BA-1897-AA8C-2569-9F11AF0CE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657" y="1043781"/>
            <a:ext cx="3322619" cy="44377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277B1F8-1BB0-DA5B-C233-C873A06827D9}"/>
                  </a:ext>
                </a:extLst>
              </p14:cNvPr>
              <p14:cNvContentPartPr/>
              <p14:nvPr/>
            </p14:nvContentPartPr>
            <p14:xfrm>
              <a:off x="7217840" y="1157000"/>
              <a:ext cx="1821960" cy="265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277B1F8-1BB0-DA5B-C233-C873A06827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63840" y="1049360"/>
                <a:ext cx="192960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D5E6BE-C699-88D8-DE33-74F121225B37}"/>
                  </a:ext>
                </a:extLst>
              </p14:cNvPr>
              <p14:cNvContentPartPr/>
              <p14:nvPr/>
            </p14:nvContentPartPr>
            <p14:xfrm>
              <a:off x="7376240" y="1361120"/>
              <a:ext cx="327960" cy="31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D5E6BE-C699-88D8-DE33-74F121225B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22240" y="1253480"/>
                <a:ext cx="4356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5071075-C595-D7D8-9A6F-C87DDE0FA020}"/>
                  </a:ext>
                </a:extLst>
              </p14:cNvPr>
              <p14:cNvContentPartPr/>
              <p14:nvPr/>
            </p14:nvContentPartPr>
            <p14:xfrm>
              <a:off x="7153760" y="5191160"/>
              <a:ext cx="476640" cy="49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5071075-C595-D7D8-9A6F-C87DDE0FA0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00120" y="5083160"/>
                <a:ext cx="5842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4E42B2D-0087-3509-8C61-6B08DBBEE44D}"/>
                  </a:ext>
                </a:extLst>
              </p14:cNvPr>
              <p14:cNvContentPartPr/>
              <p14:nvPr/>
            </p14:nvContentPartPr>
            <p14:xfrm>
              <a:off x="9529760" y="5191160"/>
              <a:ext cx="285840" cy="32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4E42B2D-0087-3509-8C61-6B08DBBEE4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76120" y="5083160"/>
                <a:ext cx="393480" cy="24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altLang="zh-TW" dirty="0"/>
              <a:t>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/>
              <a:t>Pacman</a:t>
            </a:r>
            <a:r>
              <a:rPr lang="zh-TW" altLang="en-US" dirty="0"/>
              <a:t> </a:t>
            </a:r>
            <a:r>
              <a:rPr lang="en-US" altLang="zh-TW" dirty="0"/>
              <a:t>needs to eat all the dots and avoid the ghosts.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New. Pacman by </a:t>
            </a:r>
            <a:r>
              <a:rPr lang="en-US" dirty="0" err="1"/>
              <a:t>Liyang</a:t>
            </a:r>
            <a:r>
              <a:rPr lang="en-US" dirty="0"/>
              <a:t> Tai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1EFD4A77-EDBA-B339-871F-53EE9F0B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DQN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0816448-6CC5-9559-E581-1467C8063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States: Pacman Position, Ghost Position, </a:t>
            </a:r>
            <a:r>
              <a:rPr lang="en-US" sz="2000"/>
              <a:t>Dot Position, Map</a:t>
            </a:r>
            <a:endParaRPr lang="en-US" sz="2000" dirty="0"/>
          </a:p>
          <a:p>
            <a:r>
              <a:rPr lang="en-US" sz="2000" dirty="0"/>
              <a:t>Action: Up, Down, Left, Right</a:t>
            </a:r>
          </a:p>
          <a:p>
            <a:r>
              <a:rPr lang="en-US" sz="2000" dirty="0"/>
              <a:t>Bellman Equation: </a:t>
            </a:r>
            <a:r>
              <a:rPr lang="en-US" sz="2000" dirty="0" err="1"/>
              <a:t>NewQ</a:t>
            </a:r>
            <a:r>
              <a:rPr lang="en-US" sz="2000" dirty="0"/>
              <a:t>(</a:t>
            </a:r>
            <a:r>
              <a:rPr lang="en-US" sz="2000" dirty="0" err="1"/>
              <a:t>s,a</a:t>
            </a:r>
            <a:r>
              <a:rPr lang="en-US" sz="2000" dirty="0"/>
              <a:t>) = Q(</a:t>
            </a:r>
            <a:r>
              <a:rPr lang="en-US" sz="2000" dirty="0" err="1"/>
              <a:t>s,a</a:t>
            </a:r>
            <a:r>
              <a:rPr lang="en-US" sz="2000" dirty="0"/>
              <a:t>)+</a:t>
            </a:r>
            <a:r>
              <a:rPr lang="el-GR" sz="2000" dirty="0"/>
              <a:t>α</a:t>
            </a:r>
            <a:r>
              <a:rPr lang="en-US" sz="2000" dirty="0"/>
              <a:t>[R(</a:t>
            </a:r>
            <a:r>
              <a:rPr lang="en-US" sz="2000" dirty="0" err="1"/>
              <a:t>s,a</a:t>
            </a:r>
            <a:r>
              <a:rPr lang="en-US" sz="2000" dirty="0"/>
              <a:t>)+</a:t>
            </a:r>
            <a:r>
              <a:rPr lang="el-GR" sz="2000" dirty="0"/>
              <a:t>γ</a:t>
            </a:r>
            <a:r>
              <a:rPr lang="en-US" sz="2000" dirty="0" err="1"/>
              <a:t>maxQ</a:t>
            </a:r>
            <a:r>
              <a:rPr lang="en-US" sz="2000" dirty="0"/>
              <a:t>’(</a:t>
            </a:r>
            <a:r>
              <a:rPr lang="en-US" sz="2000" dirty="0" err="1"/>
              <a:t>s’,a</a:t>
            </a:r>
            <a:r>
              <a:rPr lang="en-US" sz="2000" dirty="0"/>
              <a:t>’)-Q(</a:t>
            </a:r>
            <a:r>
              <a:rPr lang="en-US" sz="2000" dirty="0" err="1"/>
              <a:t>s,a</a:t>
            </a:r>
            <a:r>
              <a:rPr lang="en-US" sz="2000" dirty="0"/>
              <a:t>)]</a:t>
            </a:r>
          </a:p>
          <a:p>
            <a:r>
              <a:rPr lang="en-US" sz="2000" dirty="0"/>
              <a:t>Q = </a:t>
            </a:r>
            <a:r>
              <a:rPr lang="en-US" sz="2000" dirty="0" err="1"/>
              <a:t>model.predict</a:t>
            </a:r>
            <a:r>
              <a:rPr lang="en-US" sz="2000" dirty="0"/>
              <a:t>(state0)</a:t>
            </a:r>
          </a:p>
          <a:p>
            <a:r>
              <a:rPr lang="en-US" sz="2000" dirty="0" err="1"/>
              <a:t>Qnew</a:t>
            </a:r>
            <a:r>
              <a:rPr lang="en-US" sz="2000" dirty="0"/>
              <a:t> = R + </a:t>
            </a:r>
            <a:r>
              <a:rPr lang="el-GR" sz="2000" dirty="0"/>
              <a:t>γ</a:t>
            </a:r>
            <a:r>
              <a:rPr lang="en-US" sz="2000" dirty="0"/>
              <a:t>*max(Q(state1))</a:t>
            </a:r>
          </a:p>
          <a:p>
            <a:r>
              <a:rPr lang="en-US" sz="2000" dirty="0"/>
              <a:t>Loss Function: loss = (</a:t>
            </a:r>
            <a:r>
              <a:rPr lang="en-US" sz="2000" dirty="0" err="1"/>
              <a:t>Qnew</a:t>
            </a:r>
            <a:r>
              <a:rPr lang="en-US" sz="2000" dirty="0"/>
              <a:t> – Q)^2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E5281-BCA7-BBC2-1DFA-C9AC5C10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8E11E-7461-4F14-E608-51E7AE30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E1C58-9A82-88BC-4E45-093EBCAF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B334B2-57E3-86C9-4E6B-E3EEB7E7CE5F}"/>
              </a:ext>
            </a:extLst>
          </p:cNvPr>
          <p:cNvSpPr txBox="1"/>
          <p:nvPr/>
        </p:nvSpPr>
        <p:spPr>
          <a:xfrm>
            <a:off x="5395913" y="4638107"/>
            <a:ext cx="1064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Learning rate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A10535-AD04-6DD7-EFFE-7306915398E4}"/>
              </a:ext>
            </a:extLst>
          </p:cNvPr>
          <p:cNvSpPr txBox="1"/>
          <p:nvPr/>
        </p:nvSpPr>
        <p:spPr>
          <a:xfrm>
            <a:off x="6460307" y="4632958"/>
            <a:ext cx="1100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Discount Rate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FAF69D-922F-7C3C-622A-9F0834AC47E8}"/>
              </a:ext>
            </a:extLst>
          </p:cNvPr>
          <p:cNvCxnSpPr/>
          <p:nvPr/>
        </p:nvCxnSpPr>
        <p:spPr>
          <a:xfrm>
            <a:off x="5587068" y="4287668"/>
            <a:ext cx="0" cy="3848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44D045-BEF5-03AD-35D3-0E986116934C}"/>
              </a:ext>
            </a:extLst>
          </p:cNvPr>
          <p:cNvCxnSpPr/>
          <p:nvPr/>
        </p:nvCxnSpPr>
        <p:spPr>
          <a:xfrm>
            <a:off x="6595145" y="4287669"/>
            <a:ext cx="0" cy="3848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37E40A-DF85-818B-B43B-B215AE5565D5}"/>
              </a:ext>
            </a:extLst>
          </p:cNvPr>
          <p:cNvSpPr txBox="1"/>
          <p:nvPr/>
        </p:nvSpPr>
        <p:spPr>
          <a:xfrm>
            <a:off x="3581533" y="5559544"/>
            <a:ext cx="14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98580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75AD-56BB-A88A-28F7-EBEBA3E5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AE58F-C682-2EE2-7E43-D66292D87E1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02DCD1-2C6B-F948-9F72-3BB0CF3D512E}" type="datetime1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E86EB-0A17-D918-8CC3-2BBA1B621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1F65A-EB98-8474-AB28-ED8AE5A8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D2C41C-DE0C-3CD8-DEC0-BDAC5C560DA8}"/>
              </a:ext>
            </a:extLst>
          </p:cNvPr>
          <p:cNvSpPr/>
          <p:nvPr/>
        </p:nvSpPr>
        <p:spPr>
          <a:xfrm>
            <a:off x="5527040" y="1765141"/>
            <a:ext cx="1137920" cy="3651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9A6AAE8D-7ADF-5056-C6B4-10E4A3FBC5AE}"/>
              </a:ext>
            </a:extLst>
          </p:cNvPr>
          <p:cNvSpPr/>
          <p:nvPr/>
        </p:nvSpPr>
        <p:spPr>
          <a:xfrm>
            <a:off x="4833034" y="2607628"/>
            <a:ext cx="2525932" cy="1026160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of Game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ED4EEB-478B-D144-E526-8CCEC1AFA8DF}"/>
              </a:ext>
            </a:extLst>
          </p:cNvPr>
          <p:cNvSpPr/>
          <p:nvPr/>
        </p:nvSpPr>
        <p:spPr>
          <a:xfrm>
            <a:off x="5237480" y="4111150"/>
            <a:ext cx="1717040" cy="10261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DQN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D0ECDF-663E-841D-8D1E-2880668B88A0}"/>
              </a:ext>
            </a:extLst>
          </p:cNvPr>
          <p:cNvSpPr/>
          <p:nvPr/>
        </p:nvSpPr>
        <p:spPr>
          <a:xfrm>
            <a:off x="8153400" y="4111150"/>
            <a:ext cx="1717040" cy="10261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E57B2B-B8CC-182F-1025-DECC8441A26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2130266"/>
            <a:ext cx="0" cy="47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408F2F-ED97-524D-93DB-F52B86E6D50D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6000" y="3633788"/>
            <a:ext cx="0" cy="47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92FCE8-428E-FD3A-B143-3104EF63A21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54520" y="4624230"/>
            <a:ext cx="1198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A8446DF-BE59-F2C7-232E-70BDF00BF2CB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rot="16200000" flipV="1">
            <a:off x="7690222" y="2789452"/>
            <a:ext cx="990442" cy="1652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D4DC4FD-FC28-1C9F-A917-9D7B9C28C755}"/>
              </a:ext>
            </a:extLst>
          </p:cNvPr>
          <p:cNvCxnSpPr>
            <a:cxnSpLocks/>
            <a:stCxn id="8" idx="1"/>
            <a:endCxn id="29" idx="0"/>
          </p:cNvCxnSpPr>
          <p:nvPr/>
        </p:nvCxnSpPr>
        <p:spPr>
          <a:xfrm rot="10800000" flipV="1">
            <a:off x="3214002" y="3120707"/>
            <a:ext cx="1619032" cy="1232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A336738-296E-74E9-F6DC-81158C9398CE}"/>
              </a:ext>
            </a:extLst>
          </p:cNvPr>
          <p:cNvSpPr txBox="1"/>
          <p:nvPr/>
        </p:nvSpPr>
        <p:spPr>
          <a:xfrm>
            <a:off x="6057083" y="3633788"/>
            <a:ext cx="170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Game Continue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597A62-88A1-4180-5BBB-D5322FE524A8}"/>
              </a:ext>
            </a:extLst>
          </p:cNvPr>
          <p:cNvSpPr txBox="1"/>
          <p:nvPr/>
        </p:nvSpPr>
        <p:spPr>
          <a:xfrm>
            <a:off x="3123958" y="2803885"/>
            <a:ext cx="182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Caught by Ghost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1261B1C-C6AC-6D8C-F4CC-2FE40DC3D18B}"/>
              </a:ext>
            </a:extLst>
          </p:cNvPr>
          <p:cNvSpPr/>
          <p:nvPr/>
        </p:nvSpPr>
        <p:spPr>
          <a:xfrm>
            <a:off x="2389404" y="4353697"/>
            <a:ext cx="1649196" cy="5291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247040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Breakdown	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C497D8-AFA6-424B-9876-402B886244CF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New. Pacman by </a:t>
            </a:r>
            <a:r>
              <a:rPr lang="en-US" dirty="0" err="1"/>
              <a:t>Liyang</a:t>
            </a:r>
            <a:r>
              <a:rPr lang="en-US" dirty="0"/>
              <a:t> Tai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0D3EF-6180-317A-C483-B4B3C3351549}"/>
              </a:ext>
            </a:extLst>
          </p:cNvPr>
          <p:cNvSpPr txBox="1"/>
          <p:nvPr/>
        </p:nvSpPr>
        <p:spPr>
          <a:xfrm>
            <a:off x="5562364" y="1706563"/>
            <a:ext cx="9894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Pacman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3FE95-4223-6256-26E6-3E28AC7B3B64}"/>
              </a:ext>
            </a:extLst>
          </p:cNvPr>
          <p:cNvSpPr txBox="1"/>
          <p:nvPr/>
        </p:nvSpPr>
        <p:spPr>
          <a:xfrm>
            <a:off x="2082018" y="2580928"/>
            <a:ext cx="9862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Pygame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D8D9E-CEDD-34A9-64ED-0E4F505ADC97}"/>
              </a:ext>
            </a:extLst>
          </p:cNvPr>
          <p:cNvSpPr txBox="1"/>
          <p:nvPr/>
        </p:nvSpPr>
        <p:spPr>
          <a:xfrm>
            <a:off x="8057390" y="2580928"/>
            <a:ext cx="6410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DQN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76CEC1-630F-8588-7756-D4F1B0E52C0B}"/>
              </a:ext>
            </a:extLst>
          </p:cNvPr>
          <p:cNvSpPr txBox="1"/>
          <p:nvPr/>
        </p:nvSpPr>
        <p:spPr>
          <a:xfrm>
            <a:off x="724352" y="4743321"/>
            <a:ext cx="7215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Maze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D2AD0E-12B7-8722-331D-DC445D909923}"/>
              </a:ext>
            </a:extLst>
          </p:cNvPr>
          <p:cNvSpPr txBox="1"/>
          <p:nvPr/>
        </p:nvSpPr>
        <p:spPr>
          <a:xfrm>
            <a:off x="1704607" y="4747301"/>
            <a:ext cx="8513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Ghosts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54DFCC-F4E6-E0E5-A8A3-8B461A87FC12}"/>
              </a:ext>
            </a:extLst>
          </p:cNvPr>
          <p:cNvSpPr txBox="1"/>
          <p:nvPr/>
        </p:nvSpPr>
        <p:spPr>
          <a:xfrm>
            <a:off x="2718140" y="4743321"/>
            <a:ext cx="1826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Pacman (Player)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159EFA-3DD0-D11A-438C-E12A667AB3E5}"/>
              </a:ext>
            </a:extLst>
          </p:cNvPr>
          <p:cNvSpPr txBox="1"/>
          <p:nvPr/>
        </p:nvSpPr>
        <p:spPr>
          <a:xfrm>
            <a:off x="4800024" y="4743321"/>
            <a:ext cx="6305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Dots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9F7B17-6EB6-3005-079F-EF2B1E3B84A3}"/>
              </a:ext>
            </a:extLst>
          </p:cNvPr>
          <p:cNvSpPr txBox="1"/>
          <p:nvPr/>
        </p:nvSpPr>
        <p:spPr>
          <a:xfrm>
            <a:off x="5245769" y="3427011"/>
            <a:ext cx="15537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Environment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545986F-062C-F361-1BA6-A2150E87954E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2575134" y="2075895"/>
            <a:ext cx="3481949" cy="5050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D74196A-6C56-B668-0F4F-DA76554B784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6057083" y="2075895"/>
            <a:ext cx="2320844" cy="5050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F3139A6-27F2-5DC5-7F0C-67EA4B777156}"/>
              </a:ext>
            </a:extLst>
          </p:cNvPr>
          <p:cNvCxnSpPr>
            <a:cxnSpLocks/>
            <a:stCxn id="12" idx="2"/>
            <a:endCxn id="52" idx="0"/>
          </p:cNvCxnSpPr>
          <p:nvPr/>
        </p:nvCxnSpPr>
        <p:spPr>
          <a:xfrm flipH="1">
            <a:off x="6022639" y="2950260"/>
            <a:ext cx="2355288" cy="4767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2643347-309E-50F0-F2CE-D2DCB5DFF586}"/>
              </a:ext>
            </a:extLst>
          </p:cNvPr>
          <p:cNvCxnSpPr>
            <a:stCxn id="11" idx="2"/>
            <a:endCxn id="24" idx="0"/>
          </p:cNvCxnSpPr>
          <p:nvPr/>
        </p:nvCxnSpPr>
        <p:spPr>
          <a:xfrm flipH="1">
            <a:off x="1085124" y="2950260"/>
            <a:ext cx="1490010" cy="17930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3696CE6-FB8C-3E90-F6D8-0DE9B95CEEB2}"/>
              </a:ext>
            </a:extLst>
          </p:cNvPr>
          <p:cNvCxnSpPr>
            <a:stCxn id="11" idx="2"/>
            <a:endCxn id="25" idx="0"/>
          </p:cNvCxnSpPr>
          <p:nvPr/>
        </p:nvCxnSpPr>
        <p:spPr>
          <a:xfrm flipH="1">
            <a:off x="2130269" y="2950260"/>
            <a:ext cx="444865" cy="17970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9BCA27C-C852-EF58-A68D-A336AA420BFB}"/>
              </a:ext>
            </a:extLst>
          </p:cNvPr>
          <p:cNvCxnSpPr>
            <a:stCxn id="11" idx="2"/>
            <a:endCxn id="28" idx="0"/>
          </p:cNvCxnSpPr>
          <p:nvPr/>
        </p:nvCxnSpPr>
        <p:spPr>
          <a:xfrm>
            <a:off x="2575134" y="2950260"/>
            <a:ext cx="1056333" cy="17930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9ECACF2-1561-A61E-8036-61CA1777C355}"/>
              </a:ext>
            </a:extLst>
          </p:cNvPr>
          <p:cNvCxnSpPr>
            <a:stCxn id="11" idx="2"/>
            <a:endCxn id="29" idx="0"/>
          </p:cNvCxnSpPr>
          <p:nvPr/>
        </p:nvCxnSpPr>
        <p:spPr>
          <a:xfrm>
            <a:off x="2575134" y="2950260"/>
            <a:ext cx="2540169" cy="17930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F1FDB2B-69F3-CD02-BD62-9CEE117723A8}"/>
              </a:ext>
            </a:extLst>
          </p:cNvPr>
          <p:cNvSpPr txBox="1"/>
          <p:nvPr/>
        </p:nvSpPr>
        <p:spPr>
          <a:xfrm>
            <a:off x="5727739" y="4746200"/>
            <a:ext cx="5966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Grid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9FDE044-D0A8-BEEB-FA9D-D66697DF297C}"/>
              </a:ext>
            </a:extLst>
          </p:cNvPr>
          <p:cNvCxnSpPr>
            <a:cxnSpLocks/>
            <a:stCxn id="52" idx="2"/>
            <a:endCxn id="88" idx="0"/>
          </p:cNvCxnSpPr>
          <p:nvPr/>
        </p:nvCxnSpPr>
        <p:spPr>
          <a:xfrm>
            <a:off x="6022639" y="3796343"/>
            <a:ext cx="3419" cy="9498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83A3415-30D0-6080-D6AE-B84DD6A3D28A}"/>
              </a:ext>
            </a:extLst>
          </p:cNvPr>
          <p:cNvSpPr txBox="1"/>
          <p:nvPr/>
        </p:nvSpPr>
        <p:spPr>
          <a:xfrm>
            <a:off x="6998862" y="3434190"/>
            <a:ext cx="14889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Punishment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54CCBB-B1EC-D628-0918-1D004E0ED56F}"/>
              </a:ext>
            </a:extLst>
          </p:cNvPr>
          <p:cNvSpPr txBox="1"/>
          <p:nvPr/>
        </p:nvSpPr>
        <p:spPr>
          <a:xfrm>
            <a:off x="6111705" y="4095607"/>
            <a:ext cx="32632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Caught by Ghosts/Loss Game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F6486DC-DF20-6442-D56F-551582683129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flipH="1">
            <a:off x="7743348" y="3803522"/>
            <a:ext cx="1" cy="2920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CC855AA-B3F6-A67F-1D45-BF41479E5BE8}"/>
              </a:ext>
            </a:extLst>
          </p:cNvPr>
          <p:cNvCxnSpPr>
            <a:cxnSpLocks/>
            <a:stCxn id="12" idx="2"/>
            <a:endCxn id="99" idx="0"/>
          </p:cNvCxnSpPr>
          <p:nvPr/>
        </p:nvCxnSpPr>
        <p:spPr>
          <a:xfrm flipH="1">
            <a:off x="7743349" y="2950260"/>
            <a:ext cx="634578" cy="4839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995F8D7-6FA1-4415-FD6B-4904A332A319}"/>
              </a:ext>
            </a:extLst>
          </p:cNvPr>
          <p:cNvSpPr txBox="1"/>
          <p:nvPr/>
        </p:nvSpPr>
        <p:spPr>
          <a:xfrm>
            <a:off x="8958316" y="3434515"/>
            <a:ext cx="9409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79ACC24-3B94-0B9D-532B-21E96F25DB75}"/>
              </a:ext>
            </a:extLst>
          </p:cNvPr>
          <p:cNvSpPr txBox="1"/>
          <p:nvPr/>
        </p:nvSpPr>
        <p:spPr>
          <a:xfrm>
            <a:off x="8392095" y="5613019"/>
            <a:ext cx="20623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Eat Dots/Eat Ghost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0F029F1-EA77-26B3-F374-C8ED527350CE}"/>
              </a:ext>
            </a:extLst>
          </p:cNvPr>
          <p:cNvCxnSpPr>
            <a:stCxn id="115" idx="2"/>
            <a:endCxn id="116" idx="0"/>
          </p:cNvCxnSpPr>
          <p:nvPr/>
        </p:nvCxnSpPr>
        <p:spPr>
          <a:xfrm flipH="1">
            <a:off x="9423275" y="3803847"/>
            <a:ext cx="5523" cy="18091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096F936-D08C-7AE0-EDF0-5368AC94C0BB}"/>
              </a:ext>
            </a:extLst>
          </p:cNvPr>
          <p:cNvCxnSpPr>
            <a:stCxn id="12" idx="2"/>
            <a:endCxn id="115" idx="0"/>
          </p:cNvCxnSpPr>
          <p:nvPr/>
        </p:nvCxnSpPr>
        <p:spPr>
          <a:xfrm>
            <a:off x="8377927" y="2950260"/>
            <a:ext cx="1050871" cy="4842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C8F5513-1667-9EED-35D2-0A529CB8045A}"/>
              </a:ext>
            </a:extLst>
          </p:cNvPr>
          <p:cNvSpPr txBox="1"/>
          <p:nvPr/>
        </p:nvSpPr>
        <p:spPr>
          <a:xfrm>
            <a:off x="10322410" y="3425829"/>
            <a:ext cx="7093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7BEE192-9781-3141-059C-01F47838D2C2}"/>
              </a:ext>
            </a:extLst>
          </p:cNvPr>
          <p:cNvCxnSpPr>
            <a:cxnSpLocks/>
            <a:stCxn id="12" idx="2"/>
            <a:endCxn id="122" idx="0"/>
          </p:cNvCxnSpPr>
          <p:nvPr/>
        </p:nvCxnSpPr>
        <p:spPr>
          <a:xfrm>
            <a:off x="8377927" y="2950260"/>
            <a:ext cx="2299164" cy="4755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EB86F41-F573-14C2-A3E3-B971C7CF64CD}"/>
              </a:ext>
            </a:extLst>
          </p:cNvPr>
          <p:cNvSpPr txBox="1"/>
          <p:nvPr/>
        </p:nvSpPr>
        <p:spPr>
          <a:xfrm>
            <a:off x="9495764" y="4615959"/>
            <a:ext cx="23596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Location of All Agents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7FFAFF6-44D1-7BCA-139F-E42ED4807F6D}"/>
              </a:ext>
            </a:extLst>
          </p:cNvPr>
          <p:cNvCxnSpPr>
            <a:stCxn id="122" idx="2"/>
            <a:endCxn id="125" idx="0"/>
          </p:cNvCxnSpPr>
          <p:nvPr/>
        </p:nvCxnSpPr>
        <p:spPr>
          <a:xfrm flipH="1">
            <a:off x="10675574" y="3795161"/>
            <a:ext cx="1517" cy="8207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5832951-9F18-3A9D-D7A6-50016D99910A}"/>
              </a:ext>
            </a:extLst>
          </p:cNvPr>
          <p:cNvSpPr txBox="1"/>
          <p:nvPr/>
        </p:nvSpPr>
        <p:spPr>
          <a:xfrm>
            <a:off x="1676784" y="5613019"/>
            <a:ext cx="39168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Input Action: Up, Down, Left, Right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6334BF0-F138-B79E-D5BE-ADC4E80ACBC0}"/>
              </a:ext>
            </a:extLst>
          </p:cNvPr>
          <p:cNvCxnSpPr>
            <a:stCxn id="28" idx="2"/>
            <a:endCxn id="137" idx="0"/>
          </p:cNvCxnSpPr>
          <p:nvPr/>
        </p:nvCxnSpPr>
        <p:spPr>
          <a:xfrm>
            <a:off x="3631467" y="5112653"/>
            <a:ext cx="3767" cy="5003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MSC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C497D8-AFA6-424B-9876-402B886244CF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New. Pacman by </a:t>
            </a:r>
            <a:r>
              <a:rPr lang="en-US" dirty="0" err="1"/>
              <a:t>Liyang</a:t>
            </a:r>
            <a:r>
              <a:rPr lang="en-US" dirty="0"/>
              <a:t> Tai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F8C6A9-02FD-7553-0565-C588D0DA02C1}"/>
              </a:ext>
            </a:extLst>
          </p:cNvPr>
          <p:cNvSpPr txBox="1"/>
          <p:nvPr/>
        </p:nvSpPr>
        <p:spPr>
          <a:xfrm>
            <a:off x="2996418" y="1701772"/>
            <a:ext cx="80349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3D7D2F-E51C-1EC5-0D6B-D7874FFE1CD2}"/>
              </a:ext>
            </a:extLst>
          </p:cNvPr>
          <p:cNvSpPr txBox="1"/>
          <p:nvPr/>
        </p:nvSpPr>
        <p:spPr>
          <a:xfrm>
            <a:off x="4714434" y="1701772"/>
            <a:ext cx="76335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759543-6326-39EC-B556-564D85CB3F02}"/>
              </a:ext>
            </a:extLst>
          </p:cNvPr>
          <p:cNvSpPr txBox="1"/>
          <p:nvPr/>
        </p:nvSpPr>
        <p:spPr>
          <a:xfrm>
            <a:off x="6392311" y="1701772"/>
            <a:ext cx="98623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Pygame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A6040-5FED-2425-56C0-92A1575F1414}"/>
              </a:ext>
            </a:extLst>
          </p:cNvPr>
          <p:cNvSpPr txBox="1"/>
          <p:nvPr/>
        </p:nvSpPr>
        <p:spPr>
          <a:xfrm>
            <a:off x="8293069" y="1701772"/>
            <a:ext cx="64107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DQN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2B80C3-6E90-0AD7-83CF-722CF20702BE}"/>
              </a:ext>
            </a:extLst>
          </p:cNvPr>
          <p:cNvSpPr/>
          <p:nvPr/>
        </p:nvSpPr>
        <p:spPr>
          <a:xfrm>
            <a:off x="3266138" y="2149966"/>
            <a:ext cx="264050" cy="1921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1E8925-6C61-0E66-A192-546F8F0DFE2B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3398163" y="2071104"/>
            <a:ext cx="0" cy="788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28A16C-1395-D991-90FC-D07DCCA1B70B}"/>
              </a:ext>
            </a:extLst>
          </p:cNvPr>
          <p:cNvCxnSpPr>
            <a:cxnSpLocks/>
            <a:stCxn id="14" idx="2"/>
            <a:endCxn id="39" idx="0"/>
          </p:cNvCxnSpPr>
          <p:nvPr/>
        </p:nvCxnSpPr>
        <p:spPr>
          <a:xfrm>
            <a:off x="3398163" y="2342155"/>
            <a:ext cx="0" cy="4039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04D744-6555-50C9-074D-E24C4C573B47}"/>
              </a:ext>
            </a:extLst>
          </p:cNvPr>
          <p:cNvCxnSpPr>
            <a:cxnSpLocks/>
          </p:cNvCxnSpPr>
          <p:nvPr/>
        </p:nvCxnSpPr>
        <p:spPr>
          <a:xfrm>
            <a:off x="3570841" y="2337157"/>
            <a:ext cx="1359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DDF7805-403C-AF49-972F-9723830645A0}"/>
              </a:ext>
            </a:extLst>
          </p:cNvPr>
          <p:cNvSpPr txBox="1"/>
          <p:nvPr/>
        </p:nvSpPr>
        <p:spPr>
          <a:xfrm>
            <a:off x="3510667" y="2126235"/>
            <a:ext cx="69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Execute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5B0AED-9FF5-0303-AEC2-FDD785F737FB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H="1">
            <a:off x="5092457" y="2071104"/>
            <a:ext cx="3653" cy="27488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273374" y="2529346"/>
            <a:ext cx="1410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217239" y="2294751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FFFF"/>
                </a:solidFill>
              </a:rPr>
              <a:t>Run Code</a:t>
            </a:r>
            <a:endParaRPr lang="zh-TW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172950" y="233715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FFFF"/>
                </a:solidFill>
              </a:rPr>
              <a:t>Open</a:t>
            </a:r>
            <a:endParaRPr lang="zh-TW" altLang="en-US" sz="1200" dirty="0">
              <a:solidFill>
                <a:srgbClr val="FFFFFF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668427" y="2488490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FFFF"/>
                </a:solidFill>
              </a:rPr>
              <a:t>Initialize Game</a:t>
            </a:r>
            <a:endParaRPr lang="zh-TW" altLang="en-US" sz="1200" dirty="0">
              <a:solidFill>
                <a:srgbClr val="FFFFFF"/>
              </a:solidFill>
            </a:endParaRPr>
          </a:p>
        </p:txBody>
      </p:sp>
      <p:cxnSp>
        <p:nvCxnSpPr>
          <p:cNvPr id="34" name="直線單箭頭接點 33"/>
          <p:cNvCxnSpPr>
            <a:cxnSpLocks/>
          </p:cNvCxnSpPr>
          <p:nvPr/>
        </p:nvCxnSpPr>
        <p:spPr>
          <a:xfrm flipH="1" flipV="1">
            <a:off x="3570841" y="2730365"/>
            <a:ext cx="3158734" cy="1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566404" y="2528376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FFFF"/>
                </a:solidFill>
              </a:rPr>
              <a:t>Return Visual</a:t>
            </a:r>
            <a:endParaRPr lang="zh-TW" altLang="en-US" sz="1200" dirty="0">
              <a:solidFill>
                <a:srgbClr val="FFFFFF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510667" y="2851127"/>
            <a:ext cx="50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FFFF"/>
                </a:solidFill>
              </a:rPr>
              <a:t>Start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8A7DC3-76D0-0578-558B-E3D5D171D7AA}"/>
              </a:ext>
            </a:extLst>
          </p:cNvPr>
          <p:cNvSpPr/>
          <p:nvPr/>
        </p:nvSpPr>
        <p:spPr>
          <a:xfrm>
            <a:off x="4960432" y="2345987"/>
            <a:ext cx="264050" cy="192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AC8ABE-A455-1661-5FE4-7E711C9B3607}"/>
              </a:ext>
            </a:extLst>
          </p:cNvPr>
          <p:cNvSpPr/>
          <p:nvPr/>
        </p:nvSpPr>
        <p:spPr>
          <a:xfrm>
            <a:off x="6753402" y="2538176"/>
            <a:ext cx="264050" cy="1921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56F9F9-7132-4A4A-4A73-FC616A5E9C34}"/>
              </a:ext>
            </a:extLst>
          </p:cNvPr>
          <p:cNvCxnSpPr>
            <a:stCxn id="9" idx="2"/>
            <a:endCxn id="20" idx="0"/>
          </p:cNvCxnSpPr>
          <p:nvPr/>
        </p:nvCxnSpPr>
        <p:spPr>
          <a:xfrm>
            <a:off x="6885427" y="2071104"/>
            <a:ext cx="0" cy="46707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3067EC-6A82-237E-611F-36C3CF2982F2}"/>
              </a:ext>
            </a:extLst>
          </p:cNvPr>
          <p:cNvSpPr/>
          <p:nvPr/>
        </p:nvSpPr>
        <p:spPr>
          <a:xfrm>
            <a:off x="3266138" y="2746152"/>
            <a:ext cx="264050" cy="3026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AF669F-877A-D628-0367-D99C9E1086A2}"/>
              </a:ext>
            </a:extLst>
          </p:cNvPr>
          <p:cNvSpPr txBox="1"/>
          <p:nvPr/>
        </p:nvSpPr>
        <p:spPr>
          <a:xfrm>
            <a:off x="2030042" y="2771788"/>
            <a:ext cx="1292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Await Command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272015E-E1A1-A820-B1EF-2318E58312C7}"/>
              </a:ext>
            </a:extLst>
          </p:cNvPr>
          <p:cNvCxnSpPr>
            <a:cxnSpLocks/>
          </p:cNvCxnSpPr>
          <p:nvPr/>
        </p:nvCxnSpPr>
        <p:spPr>
          <a:xfrm>
            <a:off x="3586238" y="3048787"/>
            <a:ext cx="3143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3AFEDED-681A-8531-D338-06BE13BCD062}"/>
              </a:ext>
            </a:extLst>
          </p:cNvPr>
          <p:cNvSpPr/>
          <p:nvPr/>
        </p:nvSpPr>
        <p:spPr>
          <a:xfrm>
            <a:off x="6749269" y="3032031"/>
            <a:ext cx="264050" cy="6339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64EC3B-DF23-ADF3-A6EF-81C9E870A940}"/>
              </a:ext>
            </a:extLst>
          </p:cNvPr>
          <p:cNvSpPr txBox="1"/>
          <p:nvPr/>
        </p:nvSpPr>
        <p:spPr>
          <a:xfrm>
            <a:off x="5960045" y="3218628"/>
            <a:ext cx="864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Run Game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1C93BD-C7F9-377C-A64D-5F518C26275F}"/>
              </a:ext>
            </a:extLst>
          </p:cNvPr>
          <p:cNvSpPr/>
          <p:nvPr/>
        </p:nvSpPr>
        <p:spPr>
          <a:xfrm>
            <a:off x="4960432" y="3696787"/>
            <a:ext cx="264050" cy="3598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093A066-3775-FC92-9F72-06DB28554315}"/>
              </a:ext>
            </a:extLst>
          </p:cNvPr>
          <p:cNvCxnSpPr>
            <a:cxnSpLocks/>
            <a:stCxn id="2" idx="2"/>
            <a:endCxn id="52" idx="0"/>
          </p:cNvCxnSpPr>
          <p:nvPr/>
        </p:nvCxnSpPr>
        <p:spPr>
          <a:xfrm>
            <a:off x="5092457" y="2538176"/>
            <a:ext cx="0" cy="115861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1DB2902-F2D8-6299-6C81-DE73062B5384}"/>
              </a:ext>
            </a:extLst>
          </p:cNvPr>
          <p:cNvCxnSpPr>
            <a:cxnSpLocks/>
            <a:stCxn id="20" idx="2"/>
            <a:endCxn id="50" idx="0"/>
          </p:cNvCxnSpPr>
          <p:nvPr/>
        </p:nvCxnSpPr>
        <p:spPr>
          <a:xfrm flipH="1">
            <a:off x="6881294" y="2730365"/>
            <a:ext cx="4133" cy="30166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9A4142-3102-9C05-78A8-151A201931D4}"/>
              </a:ext>
            </a:extLst>
          </p:cNvPr>
          <p:cNvCxnSpPr>
            <a:cxnSpLocks/>
          </p:cNvCxnSpPr>
          <p:nvPr/>
        </p:nvCxnSpPr>
        <p:spPr>
          <a:xfrm flipH="1">
            <a:off x="5273374" y="3680009"/>
            <a:ext cx="1456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9FA0061-AA8B-F8CC-73C9-62EDB0D98783}"/>
              </a:ext>
            </a:extLst>
          </p:cNvPr>
          <p:cNvSpPr txBox="1"/>
          <p:nvPr/>
        </p:nvSpPr>
        <p:spPr>
          <a:xfrm>
            <a:off x="5264305" y="3447885"/>
            <a:ext cx="1005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Return State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BE46AF-E7A9-DE2F-ED36-C174788DEDD8}"/>
              </a:ext>
            </a:extLst>
          </p:cNvPr>
          <p:cNvSpPr txBox="1"/>
          <p:nvPr/>
        </p:nvSpPr>
        <p:spPr>
          <a:xfrm>
            <a:off x="4217239" y="3729286"/>
            <a:ext cx="802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Get State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A73BEF-7028-CDFC-6ED0-0225514CD83C}"/>
              </a:ext>
            </a:extLst>
          </p:cNvPr>
          <p:cNvSpPr/>
          <p:nvPr/>
        </p:nvSpPr>
        <p:spPr>
          <a:xfrm>
            <a:off x="6749269" y="5047909"/>
            <a:ext cx="264050" cy="4332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AF9244F-4CB9-3D21-BA35-0A7C597CC3CA}"/>
              </a:ext>
            </a:extLst>
          </p:cNvPr>
          <p:cNvSpPr/>
          <p:nvPr/>
        </p:nvSpPr>
        <p:spPr>
          <a:xfrm>
            <a:off x="8481580" y="4056628"/>
            <a:ext cx="264050" cy="6339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49474CA-F20B-4E69-7AE2-F16F27A948DB}"/>
              </a:ext>
            </a:extLst>
          </p:cNvPr>
          <p:cNvCxnSpPr>
            <a:stCxn id="10" idx="2"/>
            <a:endCxn id="68" idx="0"/>
          </p:cNvCxnSpPr>
          <p:nvPr/>
        </p:nvCxnSpPr>
        <p:spPr>
          <a:xfrm flipH="1">
            <a:off x="8613605" y="2071104"/>
            <a:ext cx="1" cy="198552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25686BB-C27F-CA60-CDBE-C6C192DECF6A}"/>
              </a:ext>
            </a:extLst>
          </p:cNvPr>
          <p:cNvCxnSpPr>
            <a:cxnSpLocks/>
          </p:cNvCxnSpPr>
          <p:nvPr/>
        </p:nvCxnSpPr>
        <p:spPr>
          <a:xfrm>
            <a:off x="5259857" y="4056628"/>
            <a:ext cx="320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5258150-0454-A579-F79E-87389FE5F98E}"/>
              </a:ext>
            </a:extLst>
          </p:cNvPr>
          <p:cNvSpPr txBox="1"/>
          <p:nvPr/>
        </p:nvSpPr>
        <p:spPr>
          <a:xfrm>
            <a:off x="5172950" y="3837606"/>
            <a:ext cx="891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Call Model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8A01D37-5907-09A4-CEA2-C9D2DB8B59B8}"/>
              </a:ext>
            </a:extLst>
          </p:cNvPr>
          <p:cNvCxnSpPr>
            <a:cxnSpLocks/>
            <a:stCxn id="50" idx="2"/>
            <a:endCxn id="67" idx="0"/>
          </p:cNvCxnSpPr>
          <p:nvPr/>
        </p:nvCxnSpPr>
        <p:spPr>
          <a:xfrm>
            <a:off x="6881294" y="3665989"/>
            <a:ext cx="0" cy="138192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114C2B2-31C1-6FF5-6915-88ADA587458D}"/>
              </a:ext>
            </a:extLst>
          </p:cNvPr>
          <p:cNvSpPr txBox="1"/>
          <p:nvPr/>
        </p:nvSpPr>
        <p:spPr>
          <a:xfrm>
            <a:off x="7891456" y="4232325"/>
            <a:ext cx="646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Predict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0A2742D-24BE-C54A-CEB8-F0AA86E7F083}"/>
              </a:ext>
            </a:extLst>
          </p:cNvPr>
          <p:cNvSpPr/>
          <p:nvPr/>
        </p:nvSpPr>
        <p:spPr>
          <a:xfrm>
            <a:off x="4958243" y="4688250"/>
            <a:ext cx="264050" cy="3598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5F4F519-20CD-DBC8-3527-FF6ACFD18B18}"/>
              </a:ext>
            </a:extLst>
          </p:cNvPr>
          <p:cNvCxnSpPr/>
          <p:nvPr/>
        </p:nvCxnSpPr>
        <p:spPr>
          <a:xfrm flipH="1">
            <a:off x="5259857" y="4688250"/>
            <a:ext cx="320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282C68F-0159-173F-35CD-42041232D6B0}"/>
              </a:ext>
            </a:extLst>
          </p:cNvPr>
          <p:cNvCxnSpPr>
            <a:stCxn id="52" idx="2"/>
            <a:endCxn id="80" idx="0"/>
          </p:cNvCxnSpPr>
          <p:nvPr/>
        </p:nvCxnSpPr>
        <p:spPr>
          <a:xfrm flipH="1">
            <a:off x="5090268" y="4056628"/>
            <a:ext cx="2189" cy="63162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B523D69-B3C3-5D0B-9E3E-1CA90D4149D4}"/>
              </a:ext>
            </a:extLst>
          </p:cNvPr>
          <p:cNvSpPr txBox="1"/>
          <p:nvPr/>
        </p:nvSpPr>
        <p:spPr>
          <a:xfrm>
            <a:off x="5259190" y="4479130"/>
            <a:ext cx="1076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Return Action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4BBE154-96CF-0B33-0038-EB1D28E71D68}"/>
              </a:ext>
            </a:extLst>
          </p:cNvPr>
          <p:cNvSpPr txBox="1"/>
          <p:nvPr/>
        </p:nvSpPr>
        <p:spPr>
          <a:xfrm>
            <a:off x="4145873" y="4714552"/>
            <a:ext cx="874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Get Action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A03FD50-9C1D-6263-EE38-99E939A4AF59}"/>
              </a:ext>
            </a:extLst>
          </p:cNvPr>
          <p:cNvCxnSpPr/>
          <p:nvPr/>
        </p:nvCxnSpPr>
        <p:spPr>
          <a:xfrm>
            <a:off x="5259190" y="5047909"/>
            <a:ext cx="1470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6B210E8-B4E2-145E-C3E0-83BA37ADE435}"/>
              </a:ext>
            </a:extLst>
          </p:cNvPr>
          <p:cNvSpPr txBox="1"/>
          <p:nvPr/>
        </p:nvSpPr>
        <p:spPr>
          <a:xfrm>
            <a:off x="5164198" y="4838555"/>
            <a:ext cx="9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Input Action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F7661F5-7B6E-D803-E8D2-ACF864D84E43}"/>
              </a:ext>
            </a:extLst>
          </p:cNvPr>
          <p:cNvSpPr txBox="1"/>
          <p:nvPr/>
        </p:nvSpPr>
        <p:spPr>
          <a:xfrm>
            <a:off x="6336087" y="5126029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Play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B5CD2EF-E086-98EC-1742-E0B61552E0CE}"/>
              </a:ext>
            </a:extLst>
          </p:cNvPr>
          <p:cNvSpPr/>
          <p:nvPr/>
        </p:nvSpPr>
        <p:spPr>
          <a:xfrm>
            <a:off x="3267637" y="5481150"/>
            <a:ext cx="264050" cy="3026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C95F2FD-0E58-0307-4AC7-DFB8E54C01EE}"/>
              </a:ext>
            </a:extLst>
          </p:cNvPr>
          <p:cNvCxnSpPr>
            <a:stCxn id="39" idx="2"/>
            <a:endCxn id="94" idx="0"/>
          </p:cNvCxnSpPr>
          <p:nvPr/>
        </p:nvCxnSpPr>
        <p:spPr>
          <a:xfrm>
            <a:off x="3398163" y="3048787"/>
            <a:ext cx="1499" cy="243236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AC2D179-0BE2-2B85-9BE3-27DD4566055C}"/>
              </a:ext>
            </a:extLst>
          </p:cNvPr>
          <p:cNvCxnSpPr/>
          <p:nvPr/>
        </p:nvCxnSpPr>
        <p:spPr>
          <a:xfrm flipH="1">
            <a:off x="3566404" y="5481150"/>
            <a:ext cx="3163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DF77D9F-BC68-B88D-570D-66A9EABEFDC0}"/>
              </a:ext>
            </a:extLst>
          </p:cNvPr>
          <p:cNvSpPr txBox="1"/>
          <p:nvPr/>
        </p:nvSpPr>
        <p:spPr>
          <a:xfrm>
            <a:off x="3586238" y="5264528"/>
            <a:ext cx="917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Game Over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2F7ED6-095C-C156-1BBB-50752D968730}"/>
              </a:ext>
            </a:extLst>
          </p:cNvPr>
          <p:cNvCxnSpPr>
            <a:cxnSpLocks/>
          </p:cNvCxnSpPr>
          <p:nvPr/>
        </p:nvCxnSpPr>
        <p:spPr>
          <a:xfrm>
            <a:off x="8745630" y="4056628"/>
            <a:ext cx="1195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C7F9D92-4C59-3F83-40D2-FC7D38C5F30F}"/>
              </a:ext>
            </a:extLst>
          </p:cNvPr>
          <p:cNvSpPr/>
          <p:nvPr/>
        </p:nvSpPr>
        <p:spPr>
          <a:xfrm>
            <a:off x="10006326" y="4056628"/>
            <a:ext cx="264050" cy="452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6BAF2F-9619-0E23-3190-2348F5B35470}"/>
              </a:ext>
            </a:extLst>
          </p:cNvPr>
          <p:cNvSpPr txBox="1"/>
          <p:nvPr/>
        </p:nvSpPr>
        <p:spPr>
          <a:xfrm>
            <a:off x="8759147" y="4218449"/>
            <a:ext cx="1290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Measure Reward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8DC546-0D99-C719-E35D-7867AC7319E3}"/>
              </a:ext>
            </a:extLst>
          </p:cNvPr>
          <p:cNvSpPr/>
          <p:nvPr/>
        </p:nvSpPr>
        <p:spPr>
          <a:xfrm>
            <a:off x="10015226" y="4899681"/>
            <a:ext cx="264050" cy="452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097A64-FA74-5D01-53C7-CD1AC16C1E96}"/>
              </a:ext>
            </a:extLst>
          </p:cNvPr>
          <p:cNvCxnSpPr>
            <a:stCxn id="15" idx="2"/>
            <a:endCxn id="24" idx="0"/>
          </p:cNvCxnSpPr>
          <p:nvPr/>
        </p:nvCxnSpPr>
        <p:spPr>
          <a:xfrm>
            <a:off x="10138351" y="4509324"/>
            <a:ext cx="8900" cy="39035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3E23593-255F-794D-3903-0FEB8B3DE63C}"/>
              </a:ext>
            </a:extLst>
          </p:cNvPr>
          <p:cNvSpPr txBox="1"/>
          <p:nvPr/>
        </p:nvSpPr>
        <p:spPr>
          <a:xfrm>
            <a:off x="8824229" y="4991551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Update Q Value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935D27-02B4-A404-BE33-EE3B9A804C4E}"/>
              </a:ext>
            </a:extLst>
          </p:cNvPr>
          <p:cNvCxnSpPr>
            <a:cxnSpLocks/>
          </p:cNvCxnSpPr>
          <p:nvPr/>
        </p:nvCxnSpPr>
        <p:spPr>
          <a:xfrm flipH="1">
            <a:off x="8682606" y="5352377"/>
            <a:ext cx="1323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2E3A85-AB87-8B97-6FDD-DB1C3E3B9BC5}"/>
              </a:ext>
            </a:extLst>
          </p:cNvPr>
          <p:cNvCxnSpPr>
            <a:cxnSpLocks/>
          </p:cNvCxnSpPr>
          <p:nvPr/>
        </p:nvCxnSpPr>
        <p:spPr>
          <a:xfrm>
            <a:off x="8617907" y="4756129"/>
            <a:ext cx="0" cy="5962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48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1E6D8C4-9947-54F6-C92D-6785D1F1E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50149"/>
              </p:ext>
            </p:extLst>
          </p:nvPr>
        </p:nvGraphicFramePr>
        <p:xfrm>
          <a:off x="1231509" y="1706563"/>
          <a:ext cx="4114800" cy="1104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963">
                  <a:extLst>
                    <a:ext uri="{9D8B030D-6E8A-4147-A177-3AD203B41FA5}">
                      <a16:colId xmlns:a16="http://schemas.microsoft.com/office/drawing/2014/main" val="2022633481"/>
                    </a:ext>
                  </a:extLst>
                </a:gridCol>
                <a:gridCol w="3114837">
                  <a:extLst>
                    <a:ext uri="{9D8B030D-6E8A-4147-A177-3AD203B41FA5}">
                      <a16:colId xmlns:a16="http://schemas.microsoft.com/office/drawing/2014/main" val="3928482090"/>
                    </a:ext>
                  </a:extLst>
                </a:gridCol>
              </a:tblGrid>
              <a:tr h="364541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90963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Up, </a:t>
                      </a:r>
                      <a:r>
                        <a:rPr lang="en-US" dirty="0" err="1"/>
                        <a:t>Dwn</a:t>
                      </a:r>
                      <a:r>
                        <a:rPr lang="en-US" dirty="0"/>
                        <a:t>, Left, Right (Action)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511730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Position,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01928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B1FA1DF2-DAC2-998C-ECCC-1675FFA4A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57407"/>
              </p:ext>
            </p:extLst>
          </p:nvPr>
        </p:nvGraphicFramePr>
        <p:xfrm>
          <a:off x="1231509" y="3032126"/>
          <a:ext cx="4114800" cy="1104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963">
                  <a:extLst>
                    <a:ext uri="{9D8B030D-6E8A-4147-A177-3AD203B41FA5}">
                      <a16:colId xmlns:a16="http://schemas.microsoft.com/office/drawing/2014/main" val="2022633481"/>
                    </a:ext>
                  </a:extLst>
                </a:gridCol>
                <a:gridCol w="3114837">
                  <a:extLst>
                    <a:ext uri="{9D8B030D-6E8A-4147-A177-3AD203B41FA5}">
                      <a16:colId xmlns:a16="http://schemas.microsoft.com/office/drawing/2014/main" val="3928482090"/>
                    </a:ext>
                  </a:extLst>
                </a:gridCol>
              </a:tblGrid>
              <a:tr h="364541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Ghost, Dots, Map (NPC)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90963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511730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Position,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01928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5E8DE8C2-6EE6-B787-134B-4FC97A156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442968"/>
              </p:ext>
            </p:extLst>
          </p:nvPr>
        </p:nvGraphicFramePr>
        <p:xfrm>
          <a:off x="6057083" y="1706563"/>
          <a:ext cx="4114800" cy="1104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963">
                  <a:extLst>
                    <a:ext uri="{9D8B030D-6E8A-4147-A177-3AD203B41FA5}">
                      <a16:colId xmlns:a16="http://schemas.microsoft.com/office/drawing/2014/main" val="2022633481"/>
                    </a:ext>
                  </a:extLst>
                </a:gridCol>
                <a:gridCol w="3114837">
                  <a:extLst>
                    <a:ext uri="{9D8B030D-6E8A-4147-A177-3AD203B41FA5}">
                      <a16:colId xmlns:a16="http://schemas.microsoft.com/office/drawing/2014/main" val="3928482090"/>
                    </a:ext>
                  </a:extLst>
                </a:gridCol>
              </a:tblGrid>
              <a:tr h="364541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DQN (Predict)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90963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 (Init Q / After Perform)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511730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Q Value (Action)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01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04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F32B-95FE-27E0-CAD7-9C5EBC5E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BE54B-616A-3CFA-F083-2A2BE4838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10 times and calculate the win percentage.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7D055-2E10-5988-12DF-F305F81DD51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0A17-0751-D0D3-6E2C-147107B9C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1BEF8-8E68-C321-EB9A-BAEDA0BCD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1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462</TotalTime>
  <Words>339</Words>
  <Application>Microsoft Office PowerPoint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Office Theme</vt:lpstr>
      <vt:lpstr>New. Pacman</vt:lpstr>
      <vt:lpstr>Specification</vt:lpstr>
      <vt:lpstr>Rules</vt:lpstr>
      <vt:lpstr>DQN</vt:lpstr>
      <vt:lpstr>Flow Chart</vt:lpstr>
      <vt:lpstr>Breakdown </vt:lpstr>
      <vt:lpstr>MSC</vt:lpstr>
      <vt:lpstr>API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with RL</dc:title>
  <dc:creator>Vincent Tai</dc:creator>
  <cp:lastModifiedBy>Vincent Tai</cp:lastModifiedBy>
  <cp:revision>15</cp:revision>
  <dcterms:created xsi:type="dcterms:W3CDTF">2022-12-08T00:58:33Z</dcterms:created>
  <dcterms:modified xsi:type="dcterms:W3CDTF">2023-01-05T04:43:25Z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