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00" y="60"/>
      </p:cViewPr>
      <p:guideLst>
        <p:guide orient="horz" pos="10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yangSong/Advertisement-CTR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yangSong/Advertisement-CTR-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Exploratory Data Analysis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Oct 29,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966083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Updates on the source dataset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1219198" y="1652675"/>
            <a:ext cx="8288593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As the original dataset contains over </a:t>
            </a:r>
            <a:r>
              <a:rPr lang="en-US" altLang="zh-CN" b="1" dirty="0"/>
              <a:t>40 million </a:t>
            </a:r>
            <a:r>
              <a:rPr lang="en-US" altLang="zh-CN" dirty="0"/>
              <a:t>observations, it could be expensive to run a </a:t>
            </a:r>
            <a:r>
              <a:rPr lang="en-US" altLang="zh-CN" b="1" dirty="0" err="1"/>
              <a:t>GridSearch</a:t>
            </a:r>
            <a:r>
              <a:rPr lang="en-US" altLang="zh-CN" dirty="0"/>
              <a:t> or complex modeling (e.g. </a:t>
            </a:r>
            <a:r>
              <a:rPr lang="en-US" altLang="zh-CN" b="1" dirty="0"/>
              <a:t>Random Forest</a:t>
            </a:r>
            <a:r>
              <a:rPr lang="en-US" altLang="zh-CN" dirty="0"/>
              <a:t>) in the afterward modeling phase.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634E1-04B5-D56A-52BF-A5F0C72EABD7}"/>
              </a:ext>
            </a:extLst>
          </p:cNvPr>
          <p:cNvSpPr txBox="1"/>
          <p:nvPr/>
        </p:nvSpPr>
        <p:spPr>
          <a:xfrm>
            <a:off x="1219198" y="2833823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communicating with the professor, we would only randomly resample </a:t>
            </a:r>
            <a:r>
              <a:rPr lang="en-US" altLang="zh-CN" b="1" dirty="0"/>
              <a:t>2.5%</a:t>
            </a:r>
            <a:r>
              <a:rPr lang="en-US" altLang="zh-CN" dirty="0"/>
              <a:t> of all observations (around </a:t>
            </a:r>
            <a:r>
              <a:rPr lang="en-US" altLang="zh-CN" b="1" dirty="0"/>
              <a:t>1 million</a:t>
            </a:r>
            <a:r>
              <a:rPr lang="en-US" altLang="zh-CN" dirty="0"/>
              <a:t>) from the original set for our project.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62CDC-F8A4-C823-7858-A488F7AD6D63}"/>
              </a:ext>
            </a:extLst>
          </p:cNvPr>
          <p:cNvSpPr txBox="1"/>
          <p:nvPr/>
        </p:nvSpPr>
        <p:spPr>
          <a:xfrm>
            <a:off x="1219197" y="3682572"/>
            <a:ext cx="8288594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Also, we have uploaded the resampled dataset on our </a:t>
            </a:r>
            <a:r>
              <a:rPr lang="en-US" altLang="zh-CN" b="1" dirty="0"/>
              <a:t>AWS S3</a:t>
            </a:r>
            <a:r>
              <a:rPr lang="en-US" altLang="zh-CN" dirty="0"/>
              <a:t>, which can be downloaded through </a:t>
            </a:r>
            <a:r>
              <a:rPr lang="en-US" altLang="zh-CN" b="1" i="1" dirty="0" err="1"/>
              <a:t>download_data.ipynb</a:t>
            </a:r>
            <a:r>
              <a:rPr lang="en-US" altLang="zh-CN" b="1" dirty="0"/>
              <a:t>, </a:t>
            </a:r>
            <a:r>
              <a:rPr lang="en-US" altLang="zh-CN" dirty="0"/>
              <a:t>and split into train and test set through </a:t>
            </a:r>
            <a:r>
              <a:rPr lang="en-US" altLang="zh-CN" b="1" i="1" dirty="0" err="1"/>
              <a:t>train_test_split.ipynb</a:t>
            </a:r>
            <a:r>
              <a:rPr lang="en-US" altLang="zh-CN" b="1" dirty="0"/>
              <a:t>.</a:t>
            </a:r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3B542-3963-B989-C390-0A147C5CDD86}"/>
              </a:ext>
            </a:extLst>
          </p:cNvPr>
          <p:cNvSpPr txBox="1"/>
          <p:nvPr/>
        </p:nvSpPr>
        <p:spPr>
          <a:xfrm>
            <a:off x="1219197" y="4863720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We use GitHub for version control and collaborative development. Our repository: </a:t>
            </a:r>
            <a:r>
              <a:rPr lang="en-US" altLang="zh-CN" dirty="0">
                <a:hlinkClick r:id="rId2"/>
              </a:rPr>
              <a:t>https://github.com/LiyangSong/Advertisement-CTR-Prediction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966083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Updates on the source dataset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1219198" y="1652675"/>
            <a:ext cx="8288593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As the original dataset contains over </a:t>
            </a:r>
            <a:r>
              <a:rPr lang="en-US" altLang="zh-CN" b="1" dirty="0"/>
              <a:t>40 million </a:t>
            </a:r>
            <a:r>
              <a:rPr lang="en-US" altLang="zh-CN" dirty="0"/>
              <a:t>observations, it could be expensive to run a </a:t>
            </a:r>
            <a:r>
              <a:rPr lang="en-US" altLang="zh-CN" b="1" dirty="0" err="1"/>
              <a:t>GridSearch</a:t>
            </a:r>
            <a:r>
              <a:rPr lang="en-US" altLang="zh-CN" dirty="0"/>
              <a:t> or complex modeling (e.g. </a:t>
            </a:r>
            <a:r>
              <a:rPr lang="en-US" altLang="zh-CN" b="1" dirty="0"/>
              <a:t>Random Forest</a:t>
            </a:r>
            <a:r>
              <a:rPr lang="en-US" altLang="zh-CN" dirty="0"/>
              <a:t>) in the afterward modeling phase.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634E1-04B5-D56A-52BF-A5F0C72EABD7}"/>
              </a:ext>
            </a:extLst>
          </p:cNvPr>
          <p:cNvSpPr txBox="1"/>
          <p:nvPr/>
        </p:nvSpPr>
        <p:spPr>
          <a:xfrm>
            <a:off x="1219198" y="2833823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communicating with the professor, we would only randomly resample </a:t>
            </a:r>
            <a:r>
              <a:rPr lang="en-US" altLang="zh-CN" b="1" dirty="0"/>
              <a:t>2.5%</a:t>
            </a:r>
            <a:r>
              <a:rPr lang="en-US" altLang="zh-CN" dirty="0"/>
              <a:t> of all observations (around </a:t>
            </a:r>
            <a:r>
              <a:rPr lang="en-US" altLang="zh-CN" b="1" dirty="0"/>
              <a:t>1 million</a:t>
            </a:r>
            <a:r>
              <a:rPr lang="en-US" altLang="zh-CN" dirty="0"/>
              <a:t>) from the original set for our project.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62CDC-F8A4-C823-7858-A488F7AD6D63}"/>
              </a:ext>
            </a:extLst>
          </p:cNvPr>
          <p:cNvSpPr txBox="1"/>
          <p:nvPr/>
        </p:nvSpPr>
        <p:spPr>
          <a:xfrm>
            <a:off x="1219197" y="3682572"/>
            <a:ext cx="8288594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Also, we have uploaded the resampled dataset on our </a:t>
            </a:r>
            <a:r>
              <a:rPr lang="en-US" altLang="zh-CN" b="1" dirty="0"/>
              <a:t>AWS S3</a:t>
            </a:r>
            <a:r>
              <a:rPr lang="en-US" altLang="zh-CN" dirty="0"/>
              <a:t>, which can be downloaded through </a:t>
            </a:r>
            <a:r>
              <a:rPr lang="en-US" altLang="zh-CN" b="1" i="1" dirty="0" err="1"/>
              <a:t>download_data.ipynb</a:t>
            </a:r>
            <a:r>
              <a:rPr lang="en-US" altLang="zh-CN" b="1" dirty="0"/>
              <a:t>, </a:t>
            </a:r>
            <a:r>
              <a:rPr lang="en-US" altLang="zh-CN" dirty="0"/>
              <a:t>and split into train and test set through </a:t>
            </a:r>
            <a:r>
              <a:rPr lang="en-US" altLang="zh-CN" b="1" i="1" dirty="0" err="1"/>
              <a:t>train_test_split.ipynb</a:t>
            </a:r>
            <a:r>
              <a:rPr lang="en-US" altLang="zh-CN" b="1" dirty="0"/>
              <a:t>.</a:t>
            </a:r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3B542-3963-B989-C390-0A147C5CDD86}"/>
              </a:ext>
            </a:extLst>
          </p:cNvPr>
          <p:cNvSpPr txBox="1"/>
          <p:nvPr/>
        </p:nvSpPr>
        <p:spPr>
          <a:xfrm>
            <a:off x="1219197" y="4863720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We use GitHub for version control and collaborative development. Our repository: </a:t>
            </a:r>
            <a:r>
              <a:rPr lang="en-US" altLang="zh-CN" dirty="0">
                <a:hlinkClick r:id="rId2"/>
              </a:rPr>
              <a:t>https://github.com/LiyangSong/Advertisement-CTR-Prediction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26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Liyang Song</cp:lastModifiedBy>
  <cp:revision>2</cp:revision>
  <dcterms:created xsi:type="dcterms:W3CDTF">2023-10-29T06:34:05Z</dcterms:created>
  <dcterms:modified xsi:type="dcterms:W3CDTF">2023-10-29T07:08:02Z</dcterms:modified>
</cp:coreProperties>
</file>