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6" r:id="rId4"/>
    <p:sldId id="297" r:id="rId5"/>
    <p:sldId id="298" r:id="rId6"/>
    <p:sldId id="299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B2C"/>
    <a:srgbClr val="32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1032"/>
        <p:guide pos="3840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Present Solution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Dec 10,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Background – big picture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755662" y="1449180"/>
            <a:ext cx="10680676" cy="20653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Initially, the goal is to increase the efficiency of targeted advertising by accurately predicting the likelihood of a user clicking on an advertisement, enabling improved return on investment (ROI) and lower cost on advertising. Therefore, we want to find the best model for the CTR (Click-Through Rate) prediction.</a:t>
            </a:r>
          </a:p>
          <a:p>
            <a:r>
              <a:rPr lang="en-US" altLang="zh-CN" dirty="0"/>
              <a:t>There are many performance metrices to evaluate the model. In our project, we decide to focus on minimizing false positives while balancing with other metrics. </a:t>
            </a:r>
          </a:p>
        </p:txBody>
      </p:sp>
    </p:spTree>
    <p:extLst>
      <p:ext uri="{BB962C8B-B14F-4D97-AF65-F5344CB8AC3E}">
        <p14:creationId xmlns:p14="http://schemas.microsoft.com/office/powerpoint/2010/main" val="10701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Our Team Work – What we have done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1071347" y="1432479"/>
            <a:ext cx="1004930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36947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Why our solution achieves the business objective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1071347" y="1432479"/>
            <a:ext cx="1004930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0990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Key findings - what worked and what did not work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1071347" y="1432479"/>
            <a:ext cx="1004930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814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Assumptions and model limitations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1071347" y="1432479"/>
            <a:ext cx="1004930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05828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5532"/>
            <a:ext cx="114101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EBEEA-BC23-56EE-D7E7-223757FB29A4}"/>
              </a:ext>
            </a:extLst>
          </p:cNvPr>
          <p:cNvSpPr txBox="1"/>
          <p:nvPr/>
        </p:nvSpPr>
        <p:spPr>
          <a:xfrm>
            <a:off x="1071347" y="1432479"/>
            <a:ext cx="1004930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45905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153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Qian Yin</cp:lastModifiedBy>
  <cp:revision>47</cp:revision>
  <dcterms:created xsi:type="dcterms:W3CDTF">2023-10-29T06:34:05Z</dcterms:created>
  <dcterms:modified xsi:type="dcterms:W3CDTF">2023-12-11T01:44:53Z</dcterms:modified>
</cp:coreProperties>
</file>