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86" r:id="rId8"/>
    <p:sldId id="304" r:id="rId9"/>
    <p:sldId id="282" r:id="rId10"/>
    <p:sldId id="264" r:id="rId11"/>
    <p:sldId id="287" r:id="rId12"/>
    <p:sldId id="288" r:id="rId13"/>
    <p:sldId id="305" r:id="rId14"/>
    <p:sldId id="290" r:id="rId15"/>
    <p:sldId id="291" r:id="rId16"/>
    <p:sldId id="298" r:id="rId17"/>
    <p:sldId id="306" r:id="rId18"/>
    <p:sldId id="294" r:id="rId19"/>
    <p:sldId id="281" r:id="rId20"/>
    <p:sldId id="292" r:id="rId21"/>
    <p:sldId id="303" r:id="rId22"/>
    <p:sldId id="302" r:id="rId23"/>
    <p:sldId id="307" r:id="rId24"/>
    <p:sldId id="296" r:id="rId25"/>
    <p:sldId id="297" r:id="rId26"/>
    <p:sldId id="293" r:id="rId27"/>
    <p:sldId id="299" r:id="rId28"/>
    <p:sldId id="309" r:id="rId29"/>
    <p:sldId id="295" r:id="rId30"/>
    <p:sldId id="308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940" y="52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Fine-tune the System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95986" y="5531507"/>
            <a:ext cx="367684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3BC9F-850F-3CAF-CEC4-5D99AFF4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438406"/>
            <a:ext cx="6216970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9F3D2-3CF3-0FE9-462A-FCA109B2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6" y="3230362"/>
            <a:ext cx="1930499" cy="90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B8A1E-D86B-DF37-494D-8F4F20A5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90" y="2345073"/>
            <a:ext cx="3683189" cy="301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E3B897-D211-B785-034E-03FD348A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53" y="2202814"/>
            <a:ext cx="3816546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9F83D-DA62-1AAB-3AB3-7631CE43ADB6}"/>
              </a:ext>
            </a:extLst>
          </p:cNvPr>
          <p:cNvSpPr txBox="1"/>
          <p:nvPr/>
        </p:nvSpPr>
        <p:spPr>
          <a:xfrm>
            <a:off x="6881225" y="172982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728DA-576D-B655-92B8-4657D4C1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15" y="2717273"/>
            <a:ext cx="3302170" cy="283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971DE-8196-3C9B-49F6-264E1891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84" y="1729823"/>
            <a:ext cx="3257717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4477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65948-7165-CB8B-9053-762F9925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1" y="2335962"/>
            <a:ext cx="3708591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EC86E-DF89-B7BA-45FE-63747BC7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0" y="1289955"/>
            <a:ext cx="6191568" cy="71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F32B8-DE02-F668-7756-F20B79F4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48" y="1232414"/>
            <a:ext cx="2006703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5CA1F-FD01-709E-39E0-D8556F7AC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7" y="2303305"/>
            <a:ext cx="3657788" cy="2971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B29C9C-7DB5-055B-28CA-988ED12F7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05" y="2239317"/>
            <a:ext cx="3587934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152395" y="5333611"/>
            <a:ext cx="9241066" cy="4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19EB-5758-61B1-27A4-A6741AF3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4" y="1375857"/>
            <a:ext cx="6178868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CE7DA-3695-90EF-42CA-E024CD4B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92" y="3144999"/>
            <a:ext cx="1981302" cy="91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437E8-61B5-DD28-E84E-F5125C2E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14" y="2307458"/>
            <a:ext cx="3765744" cy="2971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7C577-FFDB-4BEA-3643-6C5D8A9B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543" y="2406937"/>
            <a:ext cx="359428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FBF6-8DCA-F47E-C624-122678AC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9" y="1358149"/>
            <a:ext cx="6185218" cy="749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36D05-5A7C-49A3-892A-78E76437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0" y="3154356"/>
            <a:ext cx="1987652" cy="95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FA345-3F98-165E-7FB4-7B74C223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620" y="2350573"/>
            <a:ext cx="3657788" cy="297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406FD-BC3F-82E4-7EAE-9CA847CF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012" y="2350573"/>
            <a:ext cx="3657788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98E7B-01A7-2741-5514-5380B811BA01}"/>
              </a:ext>
            </a:extLst>
          </p:cNvPr>
          <p:cNvSpPr txBox="1"/>
          <p:nvPr/>
        </p:nvSpPr>
        <p:spPr>
          <a:xfrm>
            <a:off x="7108681" y="2023738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1A781-DB84-3EC5-055C-DBC01435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" y="2225396"/>
            <a:ext cx="2984653" cy="280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E656E-70A1-A487-FC8E-4272E08F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28" y="2517511"/>
            <a:ext cx="2971953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654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00342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0.86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EF3D5-7690-A6E6-F139-66C95704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" y="2447851"/>
            <a:ext cx="3746693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723B34-9EB7-0694-8CE2-15698AAF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" y="1277091"/>
            <a:ext cx="6210619" cy="73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1CFA06-1497-DCD0-5A02-EE722BD9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140" y="1272483"/>
            <a:ext cx="2044805" cy="958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809F26-1627-6CFF-50BD-2C6465D62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79" y="2339896"/>
            <a:ext cx="3651438" cy="298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4567E-6192-D465-AE56-5D50F588C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057" y="2285612"/>
            <a:ext cx="3594285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3712057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52C4-1500-9A77-F748-70E91363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420113"/>
            <a:ext cx="6197919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0F0DA-FCE7-8A42-F43C-412EFE73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43" y="3244261"/>
            <a:ext cx="2038455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C87E7-9235-7DDE-0F91-B8CC92767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031" y="2351948"/>
            <a:ext cx="3638737" cy="292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27D7B-5040-80CB-2F65-78A739C0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801" y="2236081"/>
            <a:ext cx="360063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1021269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tune hyperparameters and classification threshold to improve model performances.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05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Minimize Type I error (Increase precision score)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hyperparameters of composite estimators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tuned composite estimators on train set and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Check for false discoveries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Calculate permutation feature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classification threshold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Find the best model and evaluate model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CF1D-1FF4-F408-A7E5-55C6E4C3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5" y="1293118"/>
            <a:ext cx="6032810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B2CEE-8A87-F8B4-EBD3-BA9726E4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3" y="3245783"/>
            <a:ext cx="1917799" cy="920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EB3D6-838C-B6C5-B1FA-190FD4788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497" y="2180382"/>
            <a:ext cx="3575234" cy="2940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F53A0-8614-152C-A706-3B3710A8B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513" y="2138679"/>
            <a:ext cx="3575234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F1965-31E2-20FF-4D21-5C9CD2D10F4D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B6D41-41F6-373D-60F5-BAD657CF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28" y="2372613"/>
            <a:ext cx="3232316" cy="2667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D1755-D907-1DF7-0688-CF0C7495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4" y="2611006"/>
            <a:ext cx="3232316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4593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50417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0.78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95C43-8016-3828-39A5-BBDDDC5B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2" y="2553150"/>
            <a:ext cx="3765744" cy="288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DAF61-B4F1-FD36-AFE1-4036C8A0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46" y="1325096"/>
            <a:ext cx="599470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8A0D0-5CD5-40C3-61B3-8621E5D4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9" y="1201534"/>
            <a:ext cx="1962251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4AB0B-3633-D820-26EC-E7CD370C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56" y="2441750"/>
            <a:ext cx="3562533" cy="295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ACD75-498D-62F8-E7E4-6421C439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549" y="2508697"/>
            <a:ext cx="35688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686526" y="5521191"/>
            <a:ext cx="88189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FEEB8-B50D-57FB-DF0F-8EE1CD99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3" y="1358432"/>
            <a:ext cx="6013759" cy="723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A119E-2C33-EE9D-B0B0-E0A4FAE1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26" y="3239433"/>
            <a:ext cx="2006703" cy="933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F2AE3-2997-5D22-39FC-01F6A021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411" y="2066973"/>
            <a:ext cx="3575234" cy="29529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72DF61-D41D-D38D-7939-769A2770A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0" y="2232906"/>
            <a:ext cx="3581584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4FC39-BCE5-FB55-A7C5-FDBFD213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0" y="1385645"/>
            <a:ext cx="6026460" cy="603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EE16E-52C7-F24D-0D17-CCA80A8C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13" y="2986834"/>
            <a:ext cx="2070206" cy="946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AB649-38C3-D82D-E1CF-A9580751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31" y="2223381"/>
            <a:ext cx="3543482" cy="2965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A4BD16-ABFD-1722-5C07-D992EBF27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04" y="2142240"/>
            <a:ext cx="35561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A4A29-B78B-572F-F77F-B089D000A440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E127C-FE1C-EF32-1BA0-BA051904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4" y="2242432"/>
            <a:ext cx="2762392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8" y="5700674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3286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7" y="5700674"/>
            <a:ext cx="1019155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9F9BC-7C98-244E-BAA3-027FEF74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3" y="2669646"/>
            <a:ext cx="3848298" cy="2933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42152-B313-595A-0E0C-658E366C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7" y="1428279"/>
            <a:ext cx="600105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B2157-C5CE-B3DC-D35A-530FA265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45" y="1162521"/>
            <a:ext cx="2133710" cy="914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B1006-A040-93A9-3115-52EFF20F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98" y="2449233"/>
            <a:ext cx="3549832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C3D5D-07C2-2CA0-4385-F6F730FD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363" y="2508113"/>
            <a:ext cx="3556183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DB42F-8292-DBE7-465B-73DD9A5B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990362"/>
            <a:ext cx="5315223" cy="67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DA6C3-B93E-D27F-C302-62F60BF9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1" y="3565659"/>
            <a:ext cx="5296172" cy="67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55069-EC63-D26C-B41C-093C222B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98" y="1961724"/>
            <a:ext cx="5346975" cy="679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E4558-007A-CCED-4AE5-A75586A2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33" y="5031350"/>
            <a:ext cx="5270771" cy="654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9125F-B2B9-4A77-841C-4CEA4B337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200" y="3444830"/>
            <a:ext cx="5239019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Estimator Hyperparameters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7" y="1314897"/>
            <a:ext cx="22008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SGD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504948"/>
            <a:ext cx="273421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Ada Boost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6" y="3746557"/>
            <a:ext cx="320229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779220"/>
            <a:ext cx="400783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6" y="5628806"/>
            <a:ext cx="351798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Random forest classifier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E4532-7AA3-E81C-2F6D-13C55FCCA180}"/>
              </a:ext>
            </a:extLst>
          </p:cNvPr>
          <p:cNvSpPr txBox="1"/>
          <p:nvPr/>
        </p:nvSpPr>
        <p:spPr>
          <a:xfrm>
            <a:off x="7991535" y="5182536"/>
            <a:ext cx="2955872" cy="40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Note: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AF6AA-D9AD-AB43-5503-18C52E82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5" y="1745982"/>
            <a:ext cx="9055845" cy="6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model on test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6739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B78DE-C76A-CC73-923F-075FFB8EC3F0}"/>
              </a:ext>
            </a:extLst>
          </p:cNvPr>
          <p:cNvSpPr txBox="1"/>
          <p:nvPr/>
        </p:nvSpPr>
        <p:spPr>
          <a:xfrm>
            <a:off x="1105914" y="1783465"/>
            <a:ext cx="998017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Estimate the 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with the default model, </a:t>
            </a:r>
            <a:r>
              <a:rPr lang="en-US" altLang="zh-CN" b="1" dirty="0"/>
              <a:t>precision </a:t>
            </a:r>
            <a:r>
              <a:rPr lang="en-US" altLang="zh-CN" dirty="0"/>
              <a:t>and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increase. The number of </a:t>
            </a:r>
            <a:r>
              <a:rPr lang="en-US" altLang="zh-CN" b="1" dirty="0"/>
              <a:t>false positives </a:t>
            </a:r>
            <a:r>
              <a:rPr lang="en-US" altLang="zh-CN" dirty="0"/>
              <a:t>increases slight.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A358D-0AC2-AD41-75E2-8F98B77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64" y="1289955"/>
            <a:ext cx="8174071" cy="9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E39E1-2FD1-C633-2B16-8489B88C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64" y="2810193"/>
            <a:ext cx="2890703" cy="1324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38E31-51EF-FE9D-C5D8-81286A49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691" y="2308447"/>
            <a:ext cx="3683189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B8B48-C8B6-E146-CDCB-C2772667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840" y="2253599"/>
            <a:ext cx="3670489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6930-6975-37C0-250D-0E50E9A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7" y="1289955"/>
            <a:ext cx="6185218" cy="72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867C-9488-6AA3-FF8F-92DFD14A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8" y="2874033"/>
            <a:ext cx="1943200" cy="920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E6E952-764D-0937-3D75-6FF8B572F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374" y="2211873"/>
            <a:ext cx="3638737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3873FB-6F98-7DDF-5FAC-FA88EF32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286" y="2129895"/>
            <a:ext cx="3740342" cy="294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DA0C4-9370-D1D4-7339-C131AB30694A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to the performance on the train set, the performance on validation set doesn’t change much.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A70EF-6722-4088-FA05-E2D761F5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8" y="2188454"/>
            <a:ext cx="3206915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BFBDF-F893-8E99-A07A-BE066CE7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55" y="1471121"/>
            <a:ext cx="3841947" cy="3689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2325-3FC0-40DE-72B6-990EA160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16" y="1433279"/>
            <a:ext cx="3841947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Best threshold is 0.53.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7F0F-FAB5-EDDA-C5DC-32E7C658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53" y="2487738"/>
            <a:ext cx="3714941" cy="2844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71632-98ED-27E8-83F8-97AC2F24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0" y="1298776"/>
            <a:ext cx="2019404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72E49-A327-5761-4388-E1814859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61" y="2348031"/>
            <a:ext cx="3733992" cy="298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5C352-A282-4E2F-9EBD-EB34B624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7" y="2443414"/>
            <a:ext cx="3613336" cy="29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17F933-D2DC-C03C-595F-17F506EFF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785" y="1324365"/>
            <a:ext cx="6134415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64936" y="5495559"/>
            <a:ext cx="960765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2A922-F1A2-5EC1-E46B-9A09A920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4" y="1263011"/>
            <a:ext cx="6191568" cy="698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88041-250C-2A81-22D2-7F898E40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91" y="3021477"/>
            <a:ext cx="1968601" cy="958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CEEEA-CADF-2AAE-3330-62E7BC74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566" y="2168427"/>
            <a:ext cx="3651438" cy="3010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E02FA-B475-B6B7-E90D-45609207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006" y="2168427"/>
            <a:ext cx="381654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466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49</cp:revision>
  <dcterms:created xsi:type="dcterms:W3CDTF">2023-10-29T06:34:05Z</dcterms:created>
  <dcterms:modified xsi:type="dcterms:W3CDTF">2023-12-11T04:05:28Z</dcterms:modified>
</cp:coreProperties>
</file>