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9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85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7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8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8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4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282D-C446-4579-AB8D-931CC58C1E86}" type="datetimeFigureOut">
              <a:rPr lang="zh-TW" altLang="en-US" smtClean="0"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3D7B-C651-426E-BA45-398C01DE22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深度學習實作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Hung-</a:t>
            </a:r>
            <a:r>
              <a:rPr lang="en-US" altLang="zh-TW" dirty="0" err="1" smtClean="0"/>
              <a:t>Hsun</a:t>
            </a:r>
            <a:r>
              <a:rPr lang="en-US" altLang="zh-TW" dirty="0" smtClean="0"/>
              <a:t> Chen</a:t>
            </a:r>
          </a:p>
          <a:p>
            <a:r>
              <a:rPr lang="en-US" altLang="zh-TW" dirty="0" smtClean="0"/>
              <a:t>2020.08.10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97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基本調查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是</a:t>
            </a:r>
            <a:r>
              <a:rPr lang="zh-TW" altLang="en-US" dirty="0"/>
              <a:t>否</a:t>
            </a:r>
            <a:r>
              <a:rPr lang="zh-TW" altLang="en-US" dirty="0" smtClean="0"/>
              <a:t>有寫過</a:t>
            </a:r>
            <a:r>
              <a:rPr lang="en-US" altLang="zh-TW" dirty="0" smtClean="0"/>
              <a:t>HTML(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</a:t>
            </a:r>
            <a:r>
              <a:rPr lang="en-US" altLang="zh-TW" dirty="0" smtClean="0"/>
              <a:t>)?</a:t>
            </a:r>
          </a:p>
          <a:p>
            <a:r>
              <a:rPr lang="en-US" altLang="zh-TW" dirty="0" smtClean="0"/>
              <a:t>A. </a:t>
            </a:r>
            <a:r>
              <a:rPr lang="zh-TW" altLang="en-US" dirty="0" smtClean="0"/>
              <a:t>第一次聽到</a:t>
            </a:r>
            <a:r>
              <a:rPr lang="en-US" altLang="zh-TW" dirty="0" smtClean="0"/>
              <a:t>	B. </a:t>
            </a:r>
            <a:r>
              <a:rPr lang="zh-TW" altLang="en-US" dirty="0" smtClean="0"/>
              <a:t>略懂</a:t>
            </a:r>
            <a:endParaRPr lang="en-US" altLang="zh-TW" dirty="0" smtClean="0"/>
          </a:p>
          <a:p>
            <a:r>
              <a:rPr lang="en-US" altLang="zh-TW" dirty="0" smtClean="0"/>
              <a:t>C. </a:t>
            </a:r>
            <a:r>
              <a:rPr lang="zh-TW" altLang="en-US" dirty="0" smtClean="0"/>
              <a:t>非常熟悉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4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基本調查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是否接觸過深度學習</a:t>
            </a:r>
            <a:r>
              <a:rPr lang="en-US" altLang="zh-TW" dirty="0" smtClean="0"/>
              <a:t>(Deep Learning)?</a:t>
            </a:r>
          </a:p>
          <a:p>
            <a:r>
              <a:rPr lang="en-US" altLang="zh-TW" dirty="0" smtClean="0"/>
              <a:t>A. No		B. </a:t>
            </a:r>
            <a:r>
              <a:rPr lang="zh-TW" altLang="en-US" dirty="0" smtClean="0"/>
              <a:t>略懂</a:t>
            </a:r>
            <a:endParaRPr lang="en-US" altLang="zh-TW" dirty="0" smtClean="0"/>
          </a:p>
          <a:p>
            <a:r>
              <a:rPr lang="en-US" altLang="zh-TW" dirty="0" smtClean="0"/>
              <a:t>C. </a:t>
            </a:r>
            <a:r>
              <a:rPr lang="zh-TW" altLang="en-US" dirty="0" smtClean="0"/>
              <a:t>我超強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基礎</a:t>
            </a:r>
            <a:r>
              <a:rPr lang="zh-TW" altLang="zh-TW" dirty="0" smtClean="0"/>
              <a:t>爬蟲</a:t>
            </a:r>
            <a:endParaRPr lang="en-US" altLang="zh-TW" dirty="0" smtClean="0"/>
          </a:p>
          <a:p>
            <a:r>
              <a:rPr lang="zh-TW" altLang="zh-TW" dirty="0" smtClean="0"/>
              <a:t>基礎</a:t>
            </a:r>
            <a:r>
              <a:rPr lang="zh-TW" altLang="zh-TW" dirty="0"/>
              <a:t>深度神經網路</a:t>
            </a:r>
            <a:r>
              <a:rPr lang="zh-TW" altLang="zh-TW" dirty="0" smtClean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DNN</a:t>
            </a:r>
          </a:p>
          <a:p>
            <a:pPr lvl="1"/>
            <a:r>
              <a:rPr lang="zh-TW" altLang="en-US" dirty="0" smtClean="0"/>
              <a:t>入門</a:t>
            </a:r>
            <a:r>
              <a:rPr lang="zh-TW" altLang="en-US" dirty="0"/>
              <a:t>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: MNIST</a:t>
            </a:r>
            <a:r>
              <a:rPr lang="zh-TW" altLang="en-US" dirty="0" smtClean="0"/>
              <a:t>資料集</a:t>
            </a:r>
            <a:r>
              <a:rPr lang="en-US" altLang="zh-TW" dirty="0" smtClean="0"/>
              <a:t>, CIFAR-10</a:t>
            </a:r>
          </a:p>
          <a:p>
            <a:r>
              <a:rPr lang="zh-TW" altLang="zh-TW" dirty="0"/>
              <a:t>卷積神經網路</a:t>
            </a:r>
            <a:r>
              <a:rPr lang="zh-TW" altLang="zh-TW" dirty="0" smtClean="0"/>
              <a:t>學習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CNN</a:t>
            </a:r>
          </a:p>
          <a:p>
            <a:pPr lvl="1"/>
            <a:r>
              <a:rPr lang="en-US" altLang="zh-TW" dirty="0" smtClean="0"/>
              <a:t>Transfer Learning</a:t>
            </a:r>
            <a:endParaRPr lang="en-US" altLang="zh-TW" dirty="0"/>
          </a:p>
          <a:p>
            <a:r>
              <a:rPr lang="en-US" altLang="zh-TW" dirty="0"/>
              <a:t>API </a:t>
            </a:r>
            <a:r>
              <a:rPr lang="zh-TW" altLang="zh-TW" dirty="0"/>
              <a:t>架設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7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評分方</a:t>
            </a:r>
            <a:r>
              <a:rPr lang="zh-TW" altLang="en-US" dirty="0"/>
              <a:t>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HW1: </a:t>
            </a:r>
            <a:r>
              <a:rPr lang="zh-TW" altLang="en-US" dirty="0" smtClean="0"/>
              <a:t>實作爬蟲</a:t>
            </a:r>
            <a:r>
              <a:rPr lang="en-US" altLang="zh-TW" dirty="0" smtClean="0"/>
              <a:t>,</a:t>
            </a:r>
            <a:r>
              <a:rPr lang="zh-TW" altLang="en-US" dirty="0" smtClean="0"/>
              <a:t> 抓取資料集</a:t>
            </a:r>
            <a:r>
              <a:rPr lang="en-US" altLang="zh-TW" dirty="0" smtClean="0"/>
              <a:t>(30%)</a:t>
            </a:r>
          </a:p>
          <a:p>
            <a:r>
              <a:rPr lang="en-US" altLang="zh-TW" dirty="0" smtClean="0"/>
              <a:t>HW2: </a:t>
            </a:r>
            <a:r>
              <a:rPr lang="zh-TW" altLang="en-US" dirty="0" smtClean="0"/>
              <a:t>使用指定資料集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訓練模型達一定準確率</a:t>
            </a:r>
            <a:r>
              <a:rPr lang="en-US" altLang="zh-TW" dirty="0" smtClean="0"/>
              <a:t>(30%)</a:t>
            </a:r>
          </a:p>
          <a:p>
            <a:r>
              <a:rPr lang="en-US" altLang="zh-TW" dirty="0" smtClean="0"/>
              <a:t>HW3: </a:t>
            </a:r>
            <a:r>
              <a:rPr lang="zh-TW" altLang="en-US" dirty="0" smtClean="0"/>
              <a:t>專題實作</a:t>
            </a:r>
            <a:r>
              <a:rPr lang="en-US" altLang="zh-TW" dirty="0" smtClean="0"/>
              <a:t>(40%)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New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/>
              <a:t>出席</a:t>
            </a:r>
            <a:r>
              <a:rPr lang="en-US" altLang="zh-TW" dirty="0" smtClean="0"/>
              <a:t>20%</a:t>
            </a:r>
          </a:p>
          <a:p>
            <a:r>
              <a:rPr lang="zh-TW" altLang="en-US" dirty="0" smtClean="0"/>
              <a:t>作業</a:t>
            </a:r>
            <a:r>
              <a:rPr lang="en-US" altLang="zh-TW" dirty="0" smtClean="0"/>
              <a:t>80%</a:t>
            </a:r>
          </a:p>
          <a:p>
            <a:pPr lvl="1"/>
            <a:r>
              <a:rPr lang="en-US" altLang="zh-TW" dirty="0" smtClean="0"/>
              <a:t>HW1: </a:t>
            </a:r>
            <a:r>
              <a:rPr lang="zh-TW" altLang="en-US" dirty="0" smtClean="0"/>
              <a:t>實作爬蟲</a:t>
            </a:r>
            <a:r>
              <a:rPr lang="en-US" altLang="zh-TW" dirty="0" smtClean="0"/>
              <a:t>,</a:t>
            </a:r>
            <a:r>
              <a:rPr lang="zh-TW" altLang="en-US" dirty="0" smtClean="0"/>
              <a:t> 抓取資料集</a:t>
            </a:r>
            <a:r>
              <a:rPr lang="en-US" altLang="zh-TW" dirty="0" smtClean="0"/>
              <a:t>(30%)</a:t>
            </a:r>
          </a:p>
          <a:p>
            <a:pPr lvl="1"/>
            <a:r>
              <a:rPr lang="en-US" altLang="zh-TW" dirty="0" smtClean="0"/>
              <a:t>HW2: </a:t>
            </a:r>
            <a:r>
              <a:rPr lang="zh-TW" altLang="en-US" dirty="0" smtClean="0"/>
              <a:t>使用指定資料集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訓練模型達一定準確率</a:t>
            </a:r>
            <a:r>
              <a:rPr lang="en-US" altLang="zh-TW" dirty="0" smtClean="0"/>
              <a:t>(30%)</a:t>
            </a:r>
          </a:p>
          <a:p>
            <a:pPr lvl="1"/>
            <a:r>
              <a:rPr lang="en-US" altLang="zh-TW" dirty="0" smtClean="0"/>
              <a:t>HW3: </a:t>
            </a:r>
            <a:r>
              <a:rPr lang="zh-TW" altLang="en-US" dirty="0" smtClean="0"/>
              <a:t>模型上架至雲端平台</a:t>
            </a:r>
            <a:r>
              <a:rPr lang="en-US" altLang="zh-TW" dirty="0" smtClean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實作相關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實作環境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個人</a:t>
            </a:r>
            <a:r>
              <a:rPr lang="en-US" altLang="zh-TW" dirty="0" smtClean="0"/>
              <a:t>PC</a:t>
            </a:r>
          </a:p>
          <a:p>
            <a:r>
              <a:rPr lang="en-US" altLang="zh-TW" dirty="0" smtClean="0"/>
              <a:t>GPU</a:t>
            </a:r>
            <a:r>
              <a:rPr lang="zh-TW" altLang="en-US" dirty="0" smtClean="0"/>
              <a:t>訓練</a:t>
            </a:r>
            <a:r>
              <a:rPr lang="zh-TW" altLang="en-US" dirty="0"/>
              <a:t>環境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相關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</a:p>
          <a:p>
            <a:r>
              <a:rPr lang="en-US" altLang="zh-TW" dirty="0" err="1" smtClean="0"/>
              <a:t>beautifulsoup</a:t>
            </a:r>
            <a:endParaRPr lang="en-US" altLang="zh-TW" dirty="0" smtClean="0"/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ensorflow</a:t>
            </a:r>
            <a:r>
              <a:rPr lang="en-US" altLang="zh-TW" dirty="0" smtClean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17185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Join at </a:t>
            </a:r>
            <a:r>
              <a:rPr lang="en-US" altLang="zh-TW" b="1" dirty="0"/>
              <a:t>www.kahoot.it</a:t>
            </a:r>
            <a:r>
              <a:rPr lang="en-US" altLang="zh-TW" dirty="0"/>
              <a:t> or with the </a:t>
            </a:r>
            <a:r>
              <a:rPr lang="en-US" altLang="zh-TW" b="1" dirty="0" err="1"/>
              <a:t>Kahoot</a:t>
            </a:r>
            <a:r>
              <a:rPr lang="en-US" altLang="zh-TW" b="1" dirty="0"/>
              <a:t>! </a:t>
            </a:r>
            <a:r>
              <a:rPr lang="en-US" altLang="zh-TW" b="1" dirty="0" smtClean="0"/>
              <a:t>App</a:t>
            </a:r>
          </a:p>
          <a:p>
            <a:pPr algn="ctr"/>
            <a:r>
              <a:rPr lang="en-US" altLang="zh-TW" dirty="0" smtClean="0"/>
              <a:t>with </a:t>
            </a:r>
            <a:r>
              <a:rPr lang="en-US" altLang="zh-TW" dirty="0"/>
              <a:t>Game PIN</a:t>
            </a:r>
            <a:r>
              <a:rPr lang="en-US" altLang="zh-TW" dirty="0" smtClean="0"/>
              <a:t>:</a:t>
            </a:r>
          </a:p>
          <a:p>
            <a:pPr algn="ctr"/>
            <a:r>
              <a:rPr lang="en-US" altLang="zh-TW" smtClean="0"/>
              <a:t>??????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84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 smtClean="0"/>
              <a:t>每組</a:t>
            </a:r>
            <a:r>
              <a:rPr lang="en-US" altLang="zh-TW" dirty="0" smtClean="0"/>
              <a:t>4-5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zh-TW" altLang="en-US" dirty="0" smtClean="0"/>
              <a:t>每一組內相同科系的最多兩人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03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基本調查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 smtClean="0"/>
              <a:t>以前有接觸過任何的程式語言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A. Yes</a:t>
            </a:r>
            <a:r>
              <a:rPr lang="en-US" altLang="zh-TW" dirty="0"/>
              <a:t>		</a:t>
            </a:r>
            <a:r>
              <a:rPr lang="en-US" altLang="zh-TW" dirty="0" smtClean="0"/>
              <a:t>B. No</a:t>
            </a:r>
          </a:p>
        </p:txBody>
      </p:sp>
    </p:spTree>
    <p:extLst>
      <p:ext uri="{BB962C8B-B14F-4D97-AF65-F5344CB8AC3E}">
        <p14:creationId xmlns:p14="http://schemas.microsoft.com/office/powerpoint/2010/main" val="13938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基本調查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有學</a:t>
            </a:r>
            <a:r>
              <a:rPr lang="zh-TW" altLang="en-US" dirty="0"/>
              <a:t>過</a:t>
            </a:r>
            <a:r>
              <a:rPr lang="en-US" altLang="zh-TW" dirty="0" smtClean="0"/>
              <a:t>Python?</a:t>
            </a:r>
          </a:p>
          <a:p>
            <a:r>
              <a:rPr lang="en-US" altLang="zh-TW" dirty="0" smtClean="0"/>
              <a:t>A. </a:t>
            </a:r>
            <a:r>
              <a:rPr lang="zh-TW" altLang="en-US" dirty="0" smtClean="0"/>
              <a:t>完全沒聽過</a:t>
            </a:r>
            <a:r>
              <a:rPr lang="en-US" altLang="zh-TW" dirty="0"/>
              <a:t>		</a:t>
            </a:r>
            <a:r>
              <a:rPr lang="en-US" altLang="zh-TW" dirty="0" smtClean="0"/>
              <a:t>B. </a:t>
            </a:r>
            <a:r>
              <a:rPr lang="zh-TW" altLang="en-US" dirty="0" smtClean="0"/>
              <a:t>新手</a:t>
            </a:r>
            <a:endParaRPr lang="en-US" altLang="zh-TW" dirty="0" smtClean="0"/>
          </a:p>
          <a:p>
            <a:r>
              <a:rPr lang="en-US" altLang="zh-TW" dirty="0" smtClean="0"/>
              <a:t>C. </a:t>
            </a:r>
            <a:r>
              <a:rPr lang="zh-TW" altLang="en-US" dirty="0" smtClean="0"/>
              <a:t>修過相關課程</a:t>
            </a:r>
            <a:r>
              <a:rPr lang="en-US" altLang="zh-TW" dirty="0" smtClean="0"/>
              <a:t>		D. </a:t>
            </a:r>
            <a:r>
              <a:rPr lang="zh-TW" altLang="en-US" dirty="0" smtClean="0"/>
              <a:t>我超強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9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基本調查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電腦有安裝</a:t>
            </a:r>
            <a:r>
              <a:rPr lang="en-US" altLang="zh-TW" dirty="0" smtClean="0"/>
              <a:t>Anaconda?</a:t>
            </a:r>
          </a:p>
          <a:p>
            <a:r>
              <a:rPr lang="en-US" altLang="zh-TW" dirty="0" smtClean="0"/>
              <a:t>A. </a:t>
            </a:r>
            <a:r>
              <a:rPr lang="zh-TW" altLang="en-US" dirty="0" smtClean="0"/>
              <a:t>不曉得那是什麼</a:t>
            </a:r>
            <a:r>
              <a:rPr lang="en-US" altLang="zh-TW" dirty="0" smtClean="0"/>
              <a:t>?		B.</a:t>
            </a:r>
            <a:r>
              <a:rPr lang="zh-TW" altLang="en-US" dirty="0" smtClean="0"/>
              <a:t> 知道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但是不想裝</a:t>
            </a:r>
            <a:endParaRPr lang="en-US" altLang="zh-TW" dirty="0" smtClean="0"/>
          </a:p>
          <a:p>
            <a:r>
              <a:rPr lang="en-US" altLang="zh-TW" dirty="0" smtClean="0"/>
              <a:t>C. </a:t>
            </a:r>
            <a:r>
              <a:rPr lang="zh-TW" altLang="en-US" dirty="0" smtClean="0"/>
              <a:t>已安裝</a:t>
            </a:r>
            <a:r>
              <a:rPr lang="en-US" altLang="zh-TW" dirty="0" smtClean="0"/>
              <a:t>			D. </a:t>
            </a:r>
            <a:r>
              <a:rPr lang="zh-TW" altLang="en-US" dirty="0" smtClean="0"/>
              <a:t>裝好裝滿</a:t>
            </a:r>
            <a:r>
              <a:rPr lang="en-US" altLang="zh-TW" dirty="0" smtClean="0"/>
              <a:t>(</a:t>
            </a:r>
            <a:r>
              <a:rPr lang="zh-TW" altLang="en-US" dirty="0" smtClean="0"/>
              <a:t>超過一個版本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237</Words>
  <Application>Microsoft Office PowerPoint</Application>
  <PresentationFormat>寬螢幕</PresentationFormat>
  <Paragraphs>59</Paragraphs>
  <Slides>11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深度學習實作(I)</vt:lpstr>
      <vt:lpstr>Outline</vt:lpstr>
      <vt:lpstr>評分方式</vt:lpstr>
      <vt:lpstr>實作相關</vt:lpstr>
      <vt:lpstr>Q&amp;A</vt:lpstr>
      <vt:lpstr>分組</vt:lpstr>
      <vt:lpstr>基本調查</vt:lpstr>
      <vt:lpstr>基本調查</vt:lpstr>
      <vt:lpstr>基本調查</vt:lpstr>
      <vt:lpstr>基本調查</vt:lpstr>
      <vt:lpstr>基本調查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深度學習實作(I)</dc:title>
  <dc:creator>ICT</dc:creator>
  <cp:lastModifiedBy>ICT</cp:lastModifiedBy>
  <cp:revision>87</cp:revision>
  <dcterms:created xsi:type="dcterms:W3CDTF">2020-08-09T08:40:42Z</dcterms:created>
  <dcterms:modified xsi:type="dcterms:W3CDTF">2020-08-09T09:44:31Z</dcterms:modified>
</cp:coreProperties>
</file>