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 varScale="1">
        <p:scale>
          <a:sx n="128" d="100"/>
          <a:sy n="128" d="100"/>
        </p:scale>
        <p:origin x="1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D4B4-5776-837E-6421-721806B35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63078-4EC9-C8E5-1F4D-399D8B66E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F75B9-A681-23CD-080A-5EC7D352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0732A-68F3-29FB-CABC-384F4938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3051-2B42-6D80-2AE8-FB32E442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512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E2D8-65DE-AA40-E84D-D91300F4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854A2-4309-0878-86ED-852AD030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AA5B-298F-512E-7D8F-15C9BBB1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9BC-ACA7-7BC2-D3FD-C41FC516D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772E-6117-F93D-FA69-281190E8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32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B445D-F49A-5D48-5100-938395201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E1C02-82F4-D06B-B7DE-EBF09E5A3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FEBE8-1C39-031F-76F7-FB5BEC60B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C997-A612-79AF-925D-9F65935A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4591-6028-AC6F-CDF0-28F7EDA3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85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EEF2-197B-57CA-5733-7D147BBE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71C8-0A51-6B12-CC29-20D569E8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131F7-5BC8-A381-1135-916D6CC2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6E00D-B10B-9B98-7170-9D15BA2F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01F1-A4F9-5FF8-2289-2B19FE77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746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A6AF-C6D1-7510-28C9-530931E3C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E2AB-2F15-F1AA-832B-93F3999D6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DCAD-8306-3271-FF0E-C008AC14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807F4-96F1-970C-736A-45AD7D53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4EC0-5F20-63A8-580D-A18368C8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246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B13C-C173-7BD9-82DD-24F40AFC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4AD48-164A-41D3-8EA2-9FC2F7203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99AD4-55A7-11DA-C435-C5BC5A752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BD20-E858-B4B0-50D4-B580FCDE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02B5-6520-ACBC-0701-0A30E3B5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789B1-B468-B376-66A5-993A721F9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2927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71A4-5F38-49A9-0595-3A2E9CED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F084-9EB0-4518-E229-F1D24F699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8DDA-06ED-4DD5-7133-FD819D587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22445-C21D-B3CB-FADE-0D6FE8541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BD868-C376-3EE3-AB59-62AD7C7F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61C4E-EB10-967D-638A-0CF143C2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3BAC9-C4E5-BC05-3E65-51A5CB1C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0E6D2-B9B5-05F3-97B8-B64D79BB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39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7F9D-C57D-0513-B4AA-521E270F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D9CCE-2C0F-A1F0-D35F-2723A0CF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48B16-5F47-3463-26BC-62949FF2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E5FDEB-1984-2EC9-6FA7-2966D747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767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DBF51-D647-55A3-742A-103CE136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BDE146-E227-CB1E-5D4A-F2E2856E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F796-E8F7-804E-0F92-A8714E3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28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A113-C66D-FABB-9C14-7EE055A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FAB4-53B0-413F-B3C9-E7B25C1D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04C57-D2EA-727D-6FC4-0665B2F57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FCF77-E74C-207D-2B28-52A98CC2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347D9-A30C-B869-D16C-DCAB85B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2AA7B-208C-047B-29A9-D3A30BB8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447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D95F-EF90-2CF4-B476-92D3C42D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09658-ACF3-3457-E71C-1B6E2A94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99920-299C-E9CA-39F3-D2D424ED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4336-9903-E87C-E3F5-A138045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CF89D-C624-DFD5-CBA9-57B09531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5C7C1-B50C-2BC0-CEDD-0F687E76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830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CFB72-B044-E0B4-6CF8-33BAAE64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8FB3-806C-1DC2-661B-1A43B150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74CD-D1A4-1B83-652A-C62093AF7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D041-BAC4-9A45-9247-C4FA5DB85F99}" type="datetimeFigureOut">
              <a:rPr lang="en-CN" smtClean="0"/>
              <a:t>7/25/24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D5BDC-AE9A-8DFD-2DF1-093898DBB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0959F-B4DB-3706-9A12-F1738D97C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77C0E-038A-4A4C-9397-8B6B229B784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16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3B9B29-51CF-3DA3-D179-D67C2F2F29F1}"/>
              </a:ext>
            </a:extLst>
          </p:cNvPr>
          <p:cNvGrpSpPr/>
          <p:nvPr/>
        </p:nvGrpSpPr>
        <p:grpSpPr>
          <a:xfrm>
            <a:off x="3201969" y="1641601"/>
            <a:ext cx="648000" cy="1584000"/>
            <a:chOff x="1467091" y="3992624"/>
            <a:chExt cx="412749" cy="98107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580082D-E9E3-B376-5C8F-19D6FEFB3313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349C061-A756-21C9-829B-41AC626D51B9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79AFAB-1678-A224-F666-04DA10189096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ACBABBC-FF5E-7C9C-D04A-03C6DB216521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5951D6A4-1ED6-DE2C-7790-4F5D1A36D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8" t="35735" r="4511" b="35525"/>
          <a:stretch/>
        </p:blipFill>
        <p:spPr>
          <a:xfrm rot="16200000" flipH="1">
            <a:off x="6238021" y="2357508"/>
            <a:ext cx="1124509" cy="236240"/>
          </a:xfrm>
          <a:prstGeom prst="rect">
            <a:avLst/>
          </a:prstGeom>
        </p:spPr>
      </p:pic>
      <p:sp>
        <p:nvSpPr>
          <p:cNvPr id="10" name="文本框 32">
            <a:extLst>
              <a:ext uri="{FF2B5EF4-FFF2-40B4-BE49-F238E27FC236}">
                <a16:creationId xmlns:a16="http://schemas.microsoft.com/office/drawing/2014/main" id="{7B6D39D2-880A-C4FD-0573-885B916E3D84}"/>
              </a:ext>
            </a:extLst>
          </p:cNvPr>
          <p:cNvSpPr txBox="1"/>
          <p:nvPr/>
        </p:nvSpPr>
        <p:spPr>
          <a:xfrm>
            <a:off x="4217144" y="2944430"/>
            <a:ext cx="2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Backscatter wave</a:t>
            </a:r>
            <a:endParaRPr kumimoji="0" lang="zh-CN" alt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16DB547-5F5A-7198-4020-38CC4556A193}"/>
              </a:ext>
            </a:extLst>
          </p:cNvPr>
          <p:cNvSpPr/>
          <p:nvPr/>
        </p:nvSpPr>
        <p:spPr bwMode="auto">
          <a:xfrm rot="13381737">
            <a:off x="6896308" y="2129573"/>
            <a:ext cx="331868" cy="92406"/>
          </a:xfrm>
          <a:custGeom>
            <a:avLst/>
            <a:gdLst>
              <a:gd name="T0" fmla="*/ 13 w 980"/>
              <a:gd name="T1" fmla="*/ 674 h 684"/>
              <a:gd name="T2" fmla="*/ 30 w 980"/>
              <a:gd name="T3" fmla="*/ 631 h 684"/>
              <a:gd name="T4" fmla="*/ 46 w 980"/>
              <a:gd name="T5" fmla="*/ 560 h 684"/>
              <a:gd name="T6" fmla="*/ 62 w 980"/>
              <a:gd name="T7" fmla="*/ 468 h 684"/>
              <a:gd name="T8" fmla="*/ 79 w 980"/>
              <a:gd name="T9" fmla="*/ 363 h 684"/>
              <a:gd name="T10" fmla="*/ 95 w 980"/>
              <a:gd name="T11" fmla="*/ 257 h 684"/>
              <a:gd name="T12" fmla="*/ 111 w 980"/>
              <a:gd name="T13" fmla="*/ 159 h 684"/>
              <a:gd name="T14" fmla="*/ 128 w 980"/>
              <a:gd name="T15" fmla="*/ 78 h 684"/>
              <a:gd name="T16" fmla="*/ 144 w 980"/>
              <a:gd name="T17" fmla="*/ 24 h 684"/>
              <a:gd name="T18" fmla="*/ 160 w 980"/>
              <a:gd name="T19" fmla="*/ 0 h 684"/>
              <a:gd name="T20" fmla="*/ 177 w 980"/>
              <a:gd name="T21" fmla="*/ 10 h 684"/>
              <a:gd name="T22" fmla="*/ 193 w 980"/>
              <a:gd name="T23" fmla="*/ 53 h 684"/>
              <a:gd name="T24" fmla="*/ 209 w 980"/>
              <a:gd name="T25" fmla="*/ 124 h 684"/>
              <a:gd name="T26" fmla="*/ 226 w 980"/>
              <a:gd name="T27" fmla="*/ 216 h 684"/>
              <a:gd name="T28" fmla="*/ 242 w 980"/>
              <a:gd name="T29" fmla="*/ 321 h 684"/>
              <a:gd name="T30" fmla="*/ 258 w 980"/>
              <a:gd name="T31" fmla="*/ 427 h 684"/>
              <a:gd name="T32" fmla="*/ 275 w 980"/>
              <a:gd name="T33" fmla="*/ 525 h 684"/>
              <a:gd name="T34" fmla="*/ 291 w 980"/>
              <a:gd name="T35" fmla="*/ 606 h 684"/>
              <a:gd name="T36" fmla="*/ 307 w 980"/>
              <a:gd name="T37" fmla="*/ 660 h 684"/>
              <a:gd name="T38" fmla="*/ 324 w 980"/>
              <a:gd name="T39" fmla="*/ 684 h 684"/>
              <a:gd name="T40" fmla="*/ 340 w 980"/>
              <a:gd name="T41" fmla="*/ 674 h 684"/>
              <a:gd name="T42" fmla="*/ 356 w 980"/>
              <a:gd name="T43" fmla="*/ 631 h 684"/>
              <a:gd name="T44" fmla="*/ 373 w 980"/>
              <a:gd name="T45" fmla="*/ 560 h 684"/>
              <a:gd name="T46" fmla="*/ 389 w 980"/>
              <a:gd name="T47" fmla="*/ 468 h 684"/>
              <a:gd name="T48" fmla="*/ 405 w 980"/>
              <a:gd name="T49" fmla="*/ 363 h 684"/>
              <a:gd name="T50" fmla="*/ 421 w 980"/>
              <a:gd name="T51" fmla="*/ 257 h 684"/>
              <a:gd name="T52" fmla="*/ 438 w 980"/>
              <a:gd name="T53" fmla="*/ 159 h 684"/>
              <a:gd name="T54" fmla="*/ 454 w 980"/>
              <a:gd name="T55" fmla="*/ 78 h 684"/>
              <a:gd name="T56" fmla="*/ 470 w 980"/>
              <a:gd name="T57" fmla="*/ 24 h 684"/>
              <a:gd name="T58" fmla="*/ 487 w 980"/>
              <a:gd name="T59" fmla="*/ 0 h 684"/>
              <a:gd name="T60" fmla="*/ 503 w 980"/>
              <a:gd name="T61" fmla="*/ 10 h 684"/>
              <a:gd name="T62" fmla="*/ 519 w 980"/>
              <a:gd name="T63" fmla="*/ 53 h 684"/>
              <a:gd name="T64" fmla="*/ 536 w 980"/>
              <a:gd name="T65" fmla="*/ 124 h 684"/>
              <a:gd name="T66" fmla="*/ 552 w 980"/>
              <a:gd name="T67" fmla="*/ 216 h 684"/>
              <a:gd name="T68" fmla="*/ 568 w 980"/>
              <a:gd name="T69" fmla="*/ 321 h 684"/>
              <a:gd name="T70" fmla="*/ 585 w 980"/>
              <a:gd name="T71" fmla="*/ 427 h 684"/>
              <a:gd name="T72" fmla="*/ 601 w 980"/>
              <a:gd name="T73" fmla="*/ 525 h 684"/>
              <a:gd name="T74" fmla="*/ 617 w 980"/>
              <a:gd name="T75" fmla="*/ 606 h 684"/>
              <a:gd name="T76" fmla="*/ 634 w 980"/>
              <a:gd name="T77" fmla="*/ 660 h 684"/>
              <a:gd name="T78" fmla="*/ 650 w 980"/>
              <a:gd name="T79" fmla="*/ 684 h 684"/>
              <a:gd name="T80" fmla="*/ 666 w 980"/>
              <a:gd name="T81" fmla="*/ 674 h 684"/>
              <a:gd name="T82" fmla="*/ 683 w 980"/>
              <a:gd name="T83" fmla="*/ 631 h 684"/>
              <a:gd name="T84" fmla="*/ 699 w 980"/>
              <a:gd name="T85" fmla="*/ 560 h 684"/>
              <a:gd name="T86" fmla="*/ 715 w 980"/>
              <a:gd name="T87" fmla="*/ 468 h 684"/>
              <a:gd name="T88" fmla="*/ 732 w 980"/>
              <a:gd name="T89" fmla="*/ 363 h 684"/>
              <a:gd name="T90" fmla="*/ 748 w 980"/>
              <a:gd name="T91" fmla="*/ 257 h 684"/>
              <a:gd name="T92" fmla="*/ 764 w 980"/>
              <a:gd name="T93" fmla="*/ 159 h 684"/>
              <a:gd name="T94" fmla="*/ 781 w 980"/>
              <a:gd name="T95" fmla="*/ 78 h 684"/>
              <a:gd name="T96" fmla="*/ 797 w 980"/>
              <a:gd name="T97" fmla="*/ 24 h 684"/>
              <a:gd name="T98" fmla="*/ 813 w 980"/>
              <a:gd name="T99" fmla="*/ 0 h 684"/>
              <a:gd name="T100" fmla="*/ 830 w 980"/>
              <a:gd name="T101" fmla="*/ 10 h 684"/>
              <a:gd name="T102" fmla="*/ 846 w 980"/>
              <a:gd name="T103" fmla="*/ 53 h 684"/>
              <a:gd name="T104" fmla="*/ 862 w 980"/>
              <a:gd name="T105" fmla="*/ 124 h 684"/>
              <a:gd name="T106" fmla="*/ 879 w 980"/>
              <a:gd name="T107" fmla="*/ 216 h 684"/>
              <a:gd name="T108" fmla="*/ 895 w 980"/>
              <a:gd name="T109" fmla="*/ 321 h 684"/>
              <a:gd name="T110" fmla="*/ 911 w 980"/>
              <a:gd name="T111" fmla="*/ 427 h 684"/>
              <a:gd name="T112" fmla="*/ 928 w 980"/>
              <a:gd name="T113" fmla="*/ 525 h 684"/>
              <a:gd name="T114" fmla="*/ 944 w 980"/>
              <a:gd name="T115" fmla="*/ 606 h 684"/>
              <a:gd name="T116" fmla="*/ 960 w 980"/>
              <a:gd name="T117" fmla="*/ 660 h 684"/>
              <a:gd name="T118" fmla="*/ 977 w 980"/>
              <a:gd name="T11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0" h="684">
                <a:moveTo>
                  <a:pt x="0" y="684"/>
                </a:moveTo>
                <a:lnTo>
                  <a:pt x="4" y="684"/>
                </a:lnTo>
                <a:lnTo>
                  <a:pt x="7" y="682"/>
                </a:lnTo>
                <a:lnTo>
                  <a:pt x="10" y="678"/>
                </a:lnTo>
                <a:lnTo>
                  <a:pt x="13" y="674"/>
                </a:lnTo>
                <a:lnTo>
                  <a:pt x="16" y="668"/>
                </a:lnTo>
                <a:lnTo>
                  <a:pt x="20" y="660"/>
                </a:lnTo>
                <a:lnTo>
                  <a:pt x="23" y="652"/>
                </a:lnTo>
                <a:lnTo>
                  <a:pt x="26" y="642"/>
                </a:lnTo>
                <a:lnTo>
                  <a:pt x="30" y="631"/>
                </a:lnTo>
                <a:lnTo>
                  <a:pt x="33" y="619"/>
                </a:lnTo>
                <a:lnTo>
                  <a:pt x="36" y="606"/>
                </a:lnTo>
                <a:lnTo>
                  <a:pt x="39" y="591"/>
                </a:lnTo>
                <a:lnTo>
                  <a:pt x="43" y="577"/>
                </a:lnTo>
                <a:lnTo>
                  <a:pt x="46" y="560"/>
                </a:lnTo>
                <a:lnTo>
                  <a:pt x="49" y="543"/>
                </a:lnTo>
                <a:lnTo>
                  <a:pt x="53" y="525"/>
                </a:lnTo>
                <a:lnTo>
                  <a:pt x="56" y="507"/>
                </a:lnTo>
                <a:lnTo>
                  <a:pt x="59" y="488"/>
                </a:lnTo>
                <a:lnTo>
                  <a:pt x="62" y="468"/>
                </a:lnTo>
                <a:lnTo>
                  <a:pt x="65" y="448"/>
                </a:lnTo>
                <a:lnTo>
                  <a:pt x="69" y="427"/>
                </a:lnTo>
                <a:lnTo>
                  <a:pt x="72" y="406"/>
                </a:lnTo>
                <a:lnTo>
                  <a:pt x="75" y="385"/>
                </a:lnTo>
                <a:lnTo>
                  <a:pt x="79" y="363"/>
                </a:lnTo>
                <a:lnTo>
                  <a:pt x="82" y="342"/>
                </a:lnTo>
                <a:lnTo>
                  <a:pt x="85" y="321"/>
                </a:lnTo>
                <a:lnTo>
                  <a:pt x="88" y="299"/>
                </a:lnTo>
                <a:lnTo>
                  <a:pt x="92" y="278"/>
                </a:lnTo>
                <a:lnTo>
                  <a:pt x="95" y="257"/>
                </a:lnTo>
                <a:lnTo>
                  <a:pt x="98" y="236"/>
                </a:lnTo>
                <a:lnTo>
                  <a:pt x="102" y="216"/>
                </a:lnTo>
                <a:lnTo>
                  <a:pt x="105" y="196"/>
                </a:lnTo>
                <a:lnTo>
                  <a:pt x="108" y="177"/>
                </a:lnTo>
                <a:lnTo>
                  <a:pt x="111" y="159"/>
                </a:lnTo>
                <a:lnTo>
                  <a:pt x="114" y="141"/>
                </a:lnTo>
                <a:lnTo>
                  <a:pt x="118" y="124"/>
                </a:lnTo>
                <a:lnTo>
                  <a:pt x="121" y="108"/>
                </a:lnTo>
                <a:lnTo>
                  <a:pt x="124" y="93"/>
                </a:lnTo>
                <a:lnTo>
                  <a:pt x="128" y="78"/>
                </a:lnTo>
                <a:lnTo>
                  <a:pt x="131" y="65"/>
                </a:lnTo>
                <a:lnTo>
                  <a:pt x="134" y="53"/>
                </a:lnTo>
                <a:lnTo>
                  <a:pt x="137" y="42"/>
                </a:lnTo>
                <a:lnTo>
                  <a:pt x="141" y="32"/>
                </a:lnTo>
                <a:lnTo>
                  <a:pt x="144" y="24"/>
                </a:lnTo>
                <a:lnTo>
                  <a:pt x="147" y="17"/>
                </a:lnTo>
                <a:lnTo>
                  <a:pt x="151" y="10"/>
                </a:lnTo>
                <a:lnTo>
                  <a:pt x="154" y="6"/>
                </a:lnTo>
                <a:lnTo>
                  <a:pt x="157" y="2"/>
                </a:lnTo>
                <a:lnTo>
                  <a:pt x="160" y="0"/>
                </a:lnTo>
                <a:lnTo>
                  <a:pt x="163" y="0"/>
                </a:lnTo>
                <a:lnTo>
                  <a:pt x="167" y="0"/>
                </a:lnTo>
                <a:lnTo>
                  <a:pt x="170" y="2"/>
                </a:lnTo>
                <a:lnTo>
                  <a:pt x="173" y="6"/>
                </a:lnTo>
                <a:lnTo>
                  <a:pt x="177" y="10"/>
                </a:lnTo>
                <a:lnTo>
                  <a:pt x="180" y="17"/>
                </a:lnTo>
                <a:lnTo>
                  <a:pt x="183" y="24"/>
                </a:lnTo>
                <a:lnTo>
                  <a:pt x="186" y="32"/>
                </a:lnTo>
                <a:lnTo>
                  <a:pt x="190" y="42"/>
                </a:lnTo>
                <a:lnTo>
                  <a:pt x="193" y="53"/>
                </a:lnTo>
                <a:lnTo>
                  <a:pt x="196" y="65"/>
                </a:lnTo>
                <a:lnTo>
                  <a:pt x="200" y="78"/>
                </a:lnTo>
                <a:lnTo>
                  <a:pt x="203" y="93"/>
                </a:lnTo>
                <a:lnTo>
                  <a:pt x="206" y="108"/>
                </a:lnTo>
                <a:lnTo>
                  <a:pt x="209" y="124"/>
                </a:lnTo>
                <a:lnTo>
                  <a:pt x="212" y="141"/>
                </a:lnTo>
                <a:lnTo>
                  <a:pt x="216" y="159"/>
                </a:lnTo>
                <a:lnTo>
                  <a:pt x="219" y="177"/>
                </a:lnTo>
                <a:lnTo>
                  <a:pt x="222" y="196"/>
                </a:lnTo>
                <a:lnTo>
                  <a:pt x="226" y="216"/>
                </a:lnTo>
                <a:lnTo>
                  <a:pt x="229" y="236"/>
                </a:lnTo>
                <a:lnTo>
                  <a:pt x="232" y="257"/>
                </a:lnTo>
                <a:lnTo>
                  <a:pt x="235" y="278"/>
                </a:lnTo>
                <a:lnTo>
                  <a:pt x="239" y="299"/>
                </a:lnTo>
                <a:lnTo>
                  <a:pt x="242" y="321"/>
                </a:lnTo>
                <a:lnTo>
                  <a:pt x="245" y="342"/>
                </a:lnTo>
                <a:lnTo>
                  <a:pt x="249" y="363"/>
                </a:lnTo>
                <a:lnTo>
                  <a:pt x="252" y="385"/>
                </a:lnTo>
                <a:lnTo>
                  <a:pt x="255" y="406"/>
                </a:lnTo>
                <a:lnTo>
                  <a:pt x="258" y="427"/>
                </a:lnTo>
                <a:lnTo>
                  <a:pt x="261" y="448"/>
                </a:lnTo>
                <a:lnTo>
                  <a:pt x="265" y="468"/>
                </a:lnTo>
                <a:lnTo>
                  <a:pt x="268" y="488"/>
                </a:lnTo>
                <a:lnTo>
                  <a:pt x="271" y="507"/>
                </a:lnTo>
                <a:lnTo>
                  <a:pt x="275" y="525"/>
                </a:lnTo>
                <a:lnTo>
                  <a:pt x="278" y="543"/>
                </a:lnTo>
                <a:lnTo>
                  <a:pt x="281" y="560"/>
                </a:lnTo>
                <a:lnTo>
                  <a:pt x="284" y="577"/>
                </a:lnTo>
                <a:lnTo>
                  <a:pt x="288" y="591"/>
                </a:lnTo>
                <a:lnTo>
                  <a:pt x="291" y="606"/>
                </a:lnTo>
                <a:lnTo>
                  <a:pt x="294" y="619"/>
                </a:lnTo>
                <a:lnTo>
                  <a:pt x="298" y="631"/>
                </a:lnTo>
                <a:lnTo>
                  <a:pt x="301" y="642"/>
                </a:lnTo>
                <a:lnTo>
                  <a:pt x="304" y="652"/>
                </a:lnTo>
                <a:lnTo>
                  <a:pt x="307" y="660"/>
                </a:lnTo>
                <a:lnTo>
                  <a:pt x="310" y="668"/>
                </a:lnTo>
                <a:lnTo>
                  <a:pt x="314" y="674"/>
                </a:lnTo>
                <a:lnTo>
                  <a:pt x="317" y="678"/>
                </a:lnTo>
                <a:lnTo>
                  <a:pt x="320" y="682"/>
                </a:lnTo>
                <a:lnTo>
                  <a:pt x="324" y="684"/>
                </a:lnTo>
                <a:lnTo>
                  <a:pt x="327" y="684"/>
                </a:lnTo>
                <a:lnTo>
                  <a:pt x="330" y="684"/>
                </a:lnTo>
                <a:lnTo>
                  <a:pt x="333" y="682"/>
                </a:lnTo>
                <a:lnTo>
                  <a:pt x="337" y="678"/>
                </a:lnTo>
                <a:lnTo>
                  <a:pt x="340" y="674"/>
                </a:lnTo>
                <a:lnTo>
                  <a:pt x="343" y="668"/>
                </a:lnTo>
                <a:lnTo>
                  <a:pt x="347" y="660"/>
                </a:lnTo>
                <a:lnTo>
                  <a:pt x="350" y="652"/>
                </a:lnTo>
                <a:lnTo>
                  <a:pt x="353" y="642"/>
                </a:lnTo>
                <a:lnTo>
                  <a:pt x="356" y="631"/>
                </a:lnTo>
                <a:lnTo>
                  <a:pt x="359" y="619"/>
                </a:lnTo>
                <a:lnTo>
                  <a:pt x="363" y="606"/>
                </a:lnTo>
                <a:lnTo>
                  <a:pt x="366" y="591"/>
                </a:lnTo>
                <a:lnTo>
                  <a:pt x="369" y="577"/>
                </a:lnTo>
                <a:lnTo>
                  <a:pt x="373" y="560"/>
                </a:lnTo>
                <a:lnTo>
                  <a:pt x="376" y="543"/>
                </a:lnTo>
                <a:lnTo>
                  <a:pt x="379" y="525"/>
                </a:lnTo>
                <a:lnTo>
                  <a:pt x="382" y="507"/>
                </a:lnTo>
                <a:lnTo>
                  <a:pt x="386" y="488"/>
                </a:lnTo>
                <a:lnTo>
                  <a:pt x="389" y="468"/>
                </a:lnTo>
                <a:lnTo>
                  <a:pt x="392" y="448"/>
                </a:lnTo>
                <a:lnTo>
                  <a:pt x="395" y="427"/>
                </a:lnTo>
                <a:lnTo>
                  <a:pt x="399" y="406"/>
                </a:lnTo>
                <a:lnTo>
                  <a:pt x="402" y="385"/>
                </a:lnTo>
                <a:lnTo>
                  <a:pt x="405" y="363"/>
                </a:lnTo>
                <a:lnTo>
                  <a:pt x="408" y="342"/>
                </a:lnTo>
                <a:lnTo>
                  <a:pt x="412" y="321"/>
                </a:lnTo>
                <a:lnTo>
                  <a:pt x="415" y="299"/>
                </a:lnTo>
                <a:lnTo>
                  <a:pt x="418" y="278"/>
                </a:lnTo>
                <a:lnTo>
                  <a:pt x="421" y="257"/>
                </a:lnTo>
                <a:lnTo>
                  <a:pt x="425" y="236"/>
                </a:lnTo>
                <a:lnTo>
                  <a:pt x="428" y="216"/>
                </a:lnTo>
                <a:lnTo>
                  <a:pt x="431" y="196"/>
                </a:lnTo>
                <a:lnTo>
                  <a:pt x="435" y="177"/>
                </a:lnTo>
                <a:lnTo>
                  <a:pt x="438" y="159"/>
                </a:lnTo>
                <a:lnTo>
                  <a:pt x="441" y="141"/>
                </a:lnTo>
                <a:lnTo>
                  <a:pt x="444" y="124"/>
                </a:lnTo>
                <a:lnTo>
                  <a:pt x="447" y="108"/>
                </a:lnTo>
                <a:lnTo>
                  <a:pt x="451" y="93"/>
                </a:lnTo>
                <a:lnTo>
                  <a:pt x="454" y="78"/>
                </a:lnTo>
                <a:lnTo>
                  <a:pt x="457" y="65"/>
                </a:lnTo>
                <a:lnTo>
                  <a:pt x="461" y="53"/>
                </a:lnTo>
                <a:lnTo>
                  <a:pt x="464" y="42"/>
                </a:lnTo>
                <a:lnTo>
                  <a:pt x="467" y="32"/>
                </a:lnTo>
                <a:lnTo>
                  <a:pt x="470" y="24"/>
                </a:lnTo>
                <a:lnTo>
                  <a:pt x="473" y="17"/>
                </a:lnTo>
                <a:lnTo>
                  <a:pt x="477" y="10"/>
                </a:lnTo>
                <a:lnTo>
                  <a:pt x="480" y="6"/>
                </a:lnTo>
                <a:lnTo>
                  <a:pt x="483" y="2"/>
                </a:lnTo>
                <a:lnTo>
                  <a:pt x="487" y="0"/>
                </a:lnTo>
                <a:lnTo>
                  <a:pt x="490" y="0"/>
                </a:lnTo>
                <a:lnTo>
                  <a:pt x="493" y="0"/>
                </a:lnTo>
                <a:lnTo>
                  <a:pt x="496" y="2"/>
                </a:lnTo>
                <a:lnTo>
                  <a:pt x="500" y="6"/>
                </a:lnTo>
                <a:lnTo>
                  <a:pt x="503" y="10"/>
                </a:lnTo>
                <a:lnTo>
                  <a:pt x="506" y="17"/>
                </a:lnTo>
                <a:lnTo>
                  <a:pt x="510" y="24"/>
                </a:lnTo>
                <a:lnTo>
                  <a:pt x="513" y="32"/>
                </a:lnTo>
                <a:lnTo>
                  <a:pt x="516" y="42"/>
                </a:lnTo>
                <a:lnTo>
                  <a:pt x="519" y="53"/>
                </a:lnTo>
                <a:lnTo>
                  <a:pt x="522" y="65"/>
                </a:lnTo>
                <a:lnTo>
                  <a:pt x="526" y="78"/>
                </a:lnTo>
                <a:lnTo>
                  <a:pt x="529" y="93"/>
                </a:lnTo>
                <a:lnTo>
                  <a:pt x="532" y="108"/>
                </a:lnTo>
                <a:lnTo>
                  <a:pt x="536" y="124"/>
                </a:lnTo>
                <a:lnTo>
                  <a:pt x="539" y="141"/>
                </a:lnTo>
                <a:lnTo>
                  <a:pt x="542" y="159"/>
                </a:lnTo>
                <a:lnTo>
                  <a:pt x="545" y="177"/>
                </a:lnTo>
                <a:lnTo>
                  <a:pt x="549" y="196"/>
                </a:lnTo>
                <a:lnTo>
                  <a:pt x="552" y="216"/>
                </a:lnTo>
                <a:lnTo>
                  <a:pt x="555" y="236"/>
                </a:lnTo>
                <a:lnTo>
                  <a:pt x="559" y="257"/>
                </a:lnTo>
                <a:lnTo>
                  <a:pt x="562" y="278"/>
                </a:lnTo>
                <a:lnTo>
                  <a:pt x="565" y="299"/>
                </a:lnTo>
                <a:lnTo>
                  <a:pt x="568" y="321"/>
                </a:lnTo>
                <a:lnTo>
                  <a:pt x="571" y="342"/>
                </a:lnTo>
                <a:lnTo>
                  <a:pt x="575" y="363"/>
                </a:lnTo>
                <a:lnTo>
                  <a:pt x="578" y="385"/>
                </a:lnTo>
                <a:lnTo>
                  <a:pt x="581" y="406"/>
                </a:lnTo>
                <a:lnTo>
                  <a:pt x="585" y="427"/>
                </a:lnTo>
                <a:lnTo>
                  <a:pt x="588" y="448"/>
                </a:lnTo>
                <a:lnTo>
                  <a:pt x="591" y="468"/>
                </a:lnTo>
                <a:lnTo>
                  <a:pt x="594" y="488"/>
                </a:lnTo>
                <a:lnTo>
                  <a:pt x="598" y="507"/>
                </a:lnTo>
                <a:lnTo>
                  <a:pt x="601" y="525"/>
                </a:lnTo>
                <a:lnTo>
                  <a:pt x="604" y="543"/>
                </a:lnTo>
                <a:lnTo>
                  <a:pt x="608" y="560"/>
                </a:lnTo>
                <a:lnTo>
                  <a:pt x="611" y="577"/>
                </a:lnTo>
                <a:lnTo>
                  <a:pt x="614" y="591"/>
                </a:lnTo>
                <a:lnTo>
                  <a:pt x="617" y="606"/>
                </a:lnTo>
                <a:lnTo>
                  <a:pt x="620" y="619"/>
                </a:lnTo>
                <a:lnTo>
                  <a:pt x="624" y="631"/>
                </a:lnTo>
                <a:lnTo>
                  <a:pt x="627" y="642"/>
                </a:lnTo>
                <a:lnTo>
                  <a:pt x="630" y="652"/>
                </a:lnTo>
                <a:lnTo>
                  <a:pt x="634" y="660"/>
                </a:lnTo>
                <a:lnTo>
                  <a:pt x="637" y="668"/>
                </a:lnTo>
                <a:lnTo>
                  <a:pt x="640" y="674"/>
                </a:lnTo>
                <a:lnTo>
                  <a:pt x="643" y="678"/>
                </a:lnTo>
                <a:lnTo>
                  <a:pt x="647" y="682"/>
                </a:lnTo>
                <a:lnTo>
                  <a:pt x="650" y="684"/>
                </a:lnTo>
                <a:lnTo>
                  <a:pt x="653" y="684"/>
                </a:lnTo>
                <a:lnTo>
                  <a:pt x="657" y="684"/>
                </a:lnTo>
                <a:lnTo>
                  <a:pt x="660" y="682"/>
                </a:lnTo>
                <a:lnTo>
                  <a:pt x="663" y="678"/>
                </a:lnTo>
                <a:lnTo>
                  <a:pt x="666" y="674"/>
                </a:lnTo>
                <a:lnTo>
                  <a:pt x="669" y="668"/>
                </a:lnTo>
                <a:lnTo>
                  <a:pt x="673" y="660"/>
                </a:lnTo>
                <a:lnTo>
                  <a:pt x="676" y="652"/>
                </a:lnTo>
                <a:lnTo>
                  <a:pt x="679" y="642"/>
                </a:lnTo>
                <a:lnTo>
                  <a:pt x="683" y="631"/>
                </a:lnTo>
                <a:lnTo>
                  <a:pt x="686" y="619"/>
                </a:lnTo>
                <a:lnTo>
                  <a:pt x="689" y="606"/>
                </a:lnTo>
                <a:lnTo>
                  <a:pt x="692" y="591"/>
                </a:lnTo>
                <a:lnTo>
                  <a:pt x="696" y="577"/>
                </a:lnTo>
                <a:lnTo>
                  <a:pt x="699" y="560"/>
                </a:lnTo>
                <a:lnTo>
                  <a:pt x="702" y="543"/>
                </a:lnTo>
                <a:lnTo>
                  <a:pt x="706" y="525"/>
                </a:lnTo>
                <a:lnTo>
                  <a:pt x="709" y="507"/>
                </a:lnTo>
                <a:lnTo>
                  <a:pt x="712" y="488"/>
                </a:lnTo>
                <a:lnTo>
                  <a:pt x="715" y="468"/>
                </a:lnTo>
                <a:lnTo>
                  <a:pt x="718" y="448"/>
                </a:lnTo>
                <a:lnTo>
                  <a:pt x="722" y="427"/>
                </a:lnTo>
                <a:lnTo>
                  <a:pt x="725" y="406"/>
                </a:lnTo>
                <a:lnTo>
                  <a:pt x="728" y="385"/>
                </a:lnTo>
                <a:lnTo>
                  <a:pt x="732" y="363"/>
                </a:lnTo>
                <a:lnTo>
                  <a:pt x="735" y="342"/>
                </a:lnTo>
                <a:lnTo>
                  <a:pt x="738" y="321"/>
                </a:lnTo>
                <a:lnTo>
                  <a:pt x="741" y="299"/>
                </a:lnTo>
                <a:lnTo>
                  <a:pt x="745" y="278"/>
                </a:lnTo>
                <a:lnTo>
                  <a:pt x="748" y="257"/>
                </a:lnTo>
                <a:lnTo>
                  <a:pt x="751" y="236"/>
                </a:lnTo>
                <a:lnTo>
                  <a:pt x="755" y="216"/>
                </a:lnTo>
                <a:lnTo>
                  <a:pt x="758" y="196"/>
                </a:lnTo>
                <a:lnTo>
                  <a:pt x="761" y="177"/>
                </a:lnTo>
                <a:lnTo>
                  <a:pt x="764" y="159"/>
                </a:lnTo>
                <a:lnTo>
                  <a:pt x="767" y="141"/>
                </a:lnTo>
                <a:lnTo>
                  <a:pt x="771" y="124"/>
                </a:lnTo>
                <a:lnTo>
                  <a:pt x="774" y="108"/>
                </a:lnTo>
                <a:lnTo>
                  <a:pt x="777" y="93"/>
                </a:lnTo>
                <a:lnTo>
                  <a:pt x="781" y="78"/>
                </a:lnTo>
                <a:lnTo>
                  <a:pt x="784" y="65"/>
                </a:lnTo>
                <a:lnTo>
                  <a:pt x="787" y="53"/>
                </a:lnTo>
                <a:lnTo>
                  <a:pt x="790" y="42"/>
                </a:lnTo>
                <a:lnTo>
                  <a:pt x="794" y="32"/>
                </a:lnTo>
                <a:lnTo>
                  <a:pt x="797" y="24"/>
                </a:lnTo>
                <a:lnTo>
                  <a:pt x="800" y="17"/>
                </a:lnTo>
                <a:lnTo>
                  <a:pt x="804" y="10"/>
                </a:lnTo>
                <a:lnTo>
                  <a:pt x="807" y="6"/>
                </a:lnTo>
                <a:lnTo>
                  <a:pt x="810" y="2"/>
                </a:lnTo>
                <a:lnTo>
                  <a:pt x="813" y="0"/>
                </a:lnTo>
                <a:lnTo>
                  <a:pt x="816" y="0"/>
                </a:lnTo>
                <a:lnTo>
                  <a:pt x="820" y="0"/>
                </a:lnTo>
                <a:lnTo>
                  <a:pt x="823" y="2"/>
                </a:lnTo>
                <a:lnTo>
                  <a:pt x="826" y="6"/>
                </a:lnTo>
                <a:lnTo>
                  <a:pt x="830" y="10"/>
                </a:lnTo>
                <a:lnTo>
                  <a:pt x="833" y="17"/>
                </a:lnTo>
                <a:lnTo>
                  <a:pt x="836" y="24"/>
                </a:lnTo>
                <a:lnTo>
                  <a:pt x="839" y="32"/>
                </a:lnTo>
                <a:lnTo>
                  <a:pt x="843" y="42"/>
                </a:lnTo>
                <a:lnTo>
                  <a:pt x="846" y="53"/>
                </a:lnTo>
                <a:lnTo>
                  <a:pt x="849" y="65"/>
                </a:lnTo>
                <a:lnTo>
                  <a:pt x="853" y="78"/>
                </a:lnTo>
                <a:lnTo>
                  <a:pt x="856" y="93"/>
                </a:lnTo>
                <a:lnTo>
                  <a:pt x="859" y="108"/>
                </a:lnTo>
                <a:lnTo>
                  <a:pt x="862" y="124"/>
                </a:lnTo>
                <a:lnTo>
                  <a:pt x="865" y="141"/>
                </a:lnTo>
                <a:lnTo>
                  <a:pt x="869" y="159"/>
                </a:lnTo>
                <a:lnTo>
                  <a:pt x="872" y="177"/>
                </a:lnTo>
                <a:lnTo>
                  <a:pt x="875" y="196"/>
                </a:lnTo>
                <a:lnTo>
                  <a:pt x="879" y="216"/>
                </a:lnTo>
                <a:lnTo>
                  <a:pt x="882" y="236"/>
                </a:lnTo>
                <a:lnTo>
                  <a:pt x="885" y="257"/>
                </a:lnTo>
                <a:lnTo>
                  <a:pt x="888" y="278"/>
                </a:lnTo>
                <a:lnTo>
                  <a:pt x="892" y="299"/>
                </a:lnTo>
                <a:lnTo>
                  <a:pt x="895" y="321"/>
                </a:lnTo>
                <a:lnTo>
                  <a:pt x="898" y="342"/>
                </a:lnTo>
                <a:lnTo>
                  <a:pt x="902" y="363"/>
                </a:lnTo>
                <a:lnTo>
                  <a:pt x="905" y="385"/>
                </a:lnTo>
                <a:lnTo>
                  <a:pt x="908" y="406"/>
                </a:lnTo>
                <a:lnTo>
                  <a:pt x="911" y="427"/>
                </a:lnTo>
                <a:lnTo>
                  <a:pt x="914" y="448"/>
                </a:lnTo>
                <a:lnTo>
                  <a:pt x="918" y="468"/>
                </a:lnTo>
                <a:lnTo>
                  <a:pt x="921" y="488"/>
                </a:lnTo>
                <a:lnTo>
                  <a:pt x="924" y="507"/>
                </a:lnTo>
                <a:lnTo>
                  <a:pt x="928" y="525"/>
                </a:lnTo>
                <a:lnTo>
                  <a:pt x="931" y="543"/>
                </a:lnTo>
                <a:lnTo>
                  <a:pt x="934" y="560"/>
                </a:lnTo>
                <a:lnTo>
                  <a:pt x="937" y="577"/>
                </a:lnTo>
                <a:lnTo>
                  <a:pt x="940" y="591"/>
                </a:lnTo>
                <a:lnTo>
                  <a:pt x="944" y="606"/>
                </a:lnTo>
                <a:lnTo>
                  <a:pt x="947" y="619"/>
                </a:lnTo>
                <a:lnTo>
                  <a:pt x="950" y="631"/>
                </a:lnTo>
                <a:lnTo>
                  <a:pt x="954" y="642"/>
                </a:lnTo>
                <a:lnTo>
                  <a:pt x="957" y="652"/>
                </a:lnTo>
                <a:lnTo>
                  <a:pt x="960" y="660"/>
                </a:lnTo>
                <a:lnTo>
                  <a:pt x="963" y="668"/>
                </a:lnTo>
                <a:lnTo>
                  <a:pt x="967" y="674"/>
                </a:lnTo>
                <a:lnTo>
                  <a:pt x="970" y="678"/>
                </a:lnTo>
                <a:lnTo>
                  <a:pt x="973" y="682"/>
                </a:lnTo>
                <a:lnTo>
                  <a:pt x="977" y="684"/>
                </a:lnTo>
                <a:lnTo>
                  <a:pt x="980" y="684"/>
                </a:lnTo>
              </a:path>
            </a:pathLst>
          </a:custGeom>
          <a:noFill/>
          <a:ln w="19050" cap="flat">
            <a:solidFill>
              <a:srgbClr val="ED7D3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CD8ED04-7E95-2A9E-4FA3-A287C53960DD}"/>
              </a:ext>
            </a:extLst>
          </p:cNvPr>
          <p:cNvSpPr/>
          <p:nvPr/>
        </p:nvSpPr>
        <p:spPr bwMode="auto">
          <a:xfrm rot="8629955">
            <a:off x="6909250" y="2678994"/>
            <a:ext cx="344505" cy="110085"/>
          </a:xfrm>
          <a:custGeom>
            <a:avLst/>
            <a:gdLst>
              <a:gd name="T0" fmla="*/ 13 w 980"/>
              <a:gd name="T1" fmla="*/ 674 h 684"/>
              <a:gd name="T2" fmla="*/ 30 w 980"/>
              <a:gd name="T3" fmla="*/ 631 h 684"/>
              <a:gd name="T4" fmla="*/ 46 w 980"/>
              <a:gd name="T5" fmla="*/ 560 h 684"/>
              <a:gd name="T6" fmla="*/ 62 w 980"/>
              <a:gd name="T7" fmla="*/ 468 h 684"/>
              <a:gd name="T8" fmla="*/ 79 w 980"/>
              <a:gd name="T9" fmla="*/ 363 h 684"/>
              <a:gd name="T10" fmla="*/ 95 w 980"/>
              <a:gd name="T11" fmla="*/ 257 h 684"/>
              <a:gd name="T12" fmla="*/ 111 w 980"/>
              <a:gd name="T13" fmla="*/ 159 h 684"/>
              <a:gd name="T14" fmla="*/ 128 w 980"/>
              <a:gd name="T15" fmla="*/ 78 h 684"/>
              <a:gd name="T16" fmla="*/ 144 w 980"/>
              <a:gd name="T17" fmla="*/ 24 h 684"/>
              <a:gd name="T18" fmla="*/ 160 w 980"/>
              <a:gd name="T19" fmla="*/ 0 h 684"/>
              <a:gd name="T20" fmla="*/ 177 w 980"/>
              <a:gd name="T21" fmla="*/ 10 h 684"/>
              <a:gd name="T22" fmla="*/ 193 w 980"/>
              <a:gd name="T23" fmla="*/ 53 h 684"/>
              <a:gd name="T24" fmla="*/ 209 w 980"/>
              <a:gd name="T25" fmla="*/ 124 h 684"/>
              <a:gd name="T26" fmla="*/ 226 w 980"/>
              <a:gd name="T27" fmla="*/ 216 h 684"/>
              <a:gd name="T28" fmla="*/ 242 w 980"/>
              <a:gd name="T29" fmla="*/ 321 h 684"/>
              <a:gd name="T30" fmla="*/ 258 w 980"/>
              <a:gd name="T31" fmla="*/ 427 h 684"/>
              <a:gd name="T32" fmla="*/ 275 w 980"/>
              <a:gd name="T33" fmla="*/ 525 h 684"/>
              <a:gd name="T34" fmla="*/ 291 w 980"/>
              <a:gd name="T35" fmla="*/ 606 h 684"/>
              <a:gd name="T36" fmla="*/ 307 w 980"/>
              <a:gd name="T37" fmla="*/ 660 h 684"/>
              <a:gd name="T38" fmla="*/ 324 w 980"/>
              <a:gd name="T39" fmla="*/ 684 h 684"/>
              <a:gd name="T40" fmla="*/ 340 w 980"/>
              <a:gd name="T41" fmla="*/ 674 h 684"/>
              <a:gd name="T42" fmla="*/ 356 w 980"/>
              <a:gd name="T43" fmla="*/ 631 h 684"/>
              <a:gd name="T44" fmla="*/ 373 w 980"/>
              <a:gd name="T45" fmla="*/ 560 h 684"/>
              <a:gd name="T46" fmla="*/ 389 w 980"/>
              <a:gd name="T47" fmla="*/ 468 h 684"/>
              <a:gd name="T48" fmla="*/ 405 w 980"/>
              <a:gd name="T49" fmla="*/ 363 h 684"/>
              <a:gd name="T50" fmla="*/ 421 w 980"/>
              <a:gd name="T51" fmla="*/ 257 h 684"/>
              <a:gd name="T52" fmla="*/ 438 w 980"/>
              <a:gd name="T53" fmla="*/ 159 h 684"/>
              <a:gd name="T54" fmla="*/ 454 w 980"/>
              <a:gd name="T55" fmla="*/ 78 h 684"/>
              <a:gd name="T56" fmla="*/ 470 w 980"/>
              <a:gd name="T57" fmla="*/ 24 h 684"/>
              <a:gd name="T58" fmla="*/ 487 w 980"/>
              <a:gd name="T59" fmla="*/ 0 h 684"/>
              <a:gd name="T60" fmla="*/ 503 w 980"/>
              <a:gd name="T61" fmla="*/ 10 h 684"/>
              <a:gd name="T62" fmla="*/ 519 w 980"/>
              <a:gd name="T63" fmla="*/ 53 h 684"/>
              <a:gd name="T64" fmla="*/ 536 w 980"/>
              <a:gd name="T65" fmla="*/ 124 h 684"/>
              <a:gd name="T66" fmla="*/ 552 w 980"/>
              <a:gd name="T67" fmla="*/ 216 h 684"/>
              <a:gd name="T68" fmla="*/ 568 w 980"/>
              <a:gd name="T69" fmla="*/ 321 h 684"/>
              <a:gd name="T70" fmla="*/ 585 w 980"/>
              <a:gd name="T71" fmla="*/ 427 h 684"/>
              <a:gd name="T72" fmla="*/ 601 w 980"/>
              <a:gd name="T73" fmla="*/ 525 h 684"/>
              <a:gd name="T74" fmla="*/ 617 w 980"/>
              <a:gd name="T75" fmla="*/ 606 h 684"/>
              <a:gd name="T76" fmla="*/ 634 w 980"/>
              <a:gd name="T77" fmla="*/ 660 h 684"/>
              <a:gd name="T78" fmla="*/ 650 w 980"/>
              <a:gd name="T79" fmla="*/ 684 h 684"/>
              <a:gd name="T80" fmla="*/ 666 w 980"/>
              <a:gd name="T81" fmla="*/ 674 h 684"/>
              <a:gd name="T82" fmla="*/ 683 w 980"/>
              <a:gd name="T83" fmla="*/ 631 h 684"/>
              <a:gd name="T84" fmla="*/ 699 w 980"/>
              <a:gd name="T85" fmla="*/ 560 h 684"/>
              <a:gd name="T86" fmla="*/ 715 w 980"/>
              <a:gd name="T87" fmla="*/ 468 h 684"/>
              <a:gd name="T88" fmla="*/ 732 w 980"/>
              <a:gd name="T89" fmla="*/ 363 h 684"/>
              <a:gd name="T90" fmla="*/ 748 w 980"/>
              <a:gd name="T91" fmla="*/ 257 h 684"/>
              <a:gd name="T92" fmla="*/ 764 w 980"/>
              <a:gd name="T93" fmla="*/ 159 h 684"/>
              <a:gd name="T94" fmla="*/ 781 w 980"/>
              <a:gd name="T95" fmla="*/ 78 h 684"/>
              <a:gd name="T96" fmla="*/ 797 w 980"/>
              <a:gd name="T97" fmla="*/ 24 h 684"/>
              <a:gd name="T98" fmla="*/ 813 w 980"/>
              <a:gd name="T99" fmla="*/ 0 h 684"/>
              <a:gd name="T100" fmla="*/ 830 w 980"/>
              <a:gd name="T101" fmla="*/ 10 h 684"/>
              <a:gd name="T102" fmla="*/ 846 w 980"/>
              <a:gd name="T103" fmla="*/ 53 h 684"/>
              <a:gd name="T104" fmla="*/ 862 w 980"/>
              <a:gd name="T105" fmla="*/ 124 h 684"/>
              <a:gd name="T106" fmla="*/ 879 w 980"/>
              <a:gd name="T107" fmla="*/ 216 h 684"/>
              <a:gd name="T108" fmla="*/ 895 w 980"/>
              <a:gd name="T109" fmla="*/ 321 h 684"/>
              <a:gd name="T110" fmla="*/ 911 w 980"/>
              <a:gd name="T111" fmla="*/ 427 h 684"/>
              <a:gd name="T112" fmla="*/ 928 w 980"/>
              <a:gd name="T113" fmla="*/ 525 h 684"/>
              <a:gd name="T114" fmla="*/ 944 w 980"/>
              <a:gd name="T115" fmla="*/ 606 h 684"/>
              <a:gd name="T116" fmla="*/ 960 w 980"/>
              <a:gd name="T117" fmla="*/ 660 h 684"/>
              <a:gd name="T118" fmla="*/ 977 w 980"/>
              <a:gd name="T11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0" h="684">
                <a:moveTo>
                  <a:pt x="0" y="684"/>
                </a:moveTo>
                <a:lnTo>
                  <a:pt x="4" y="684"/>
                </a:lnTo>
                <a:lnTo>
                  <a:pt x="7" y="682"/>
                </a:lnTo>
                <a:lnTo>
                  <a:pt x="10" y="678"/>
                </a:lnTo>
                <a:lnTo>
                  <a:pt x="13" y="674"/>
                </a:lnTo>
                <a:lnTo>
                  <a:pt x="16" y="668"/>
                </a:lnTo>
                <a:lnTo>
                  <a:pt x="20" y="660"/>
                </a:lnTo>
                <a:lnTo>
                  <a:pt x="23" y="652"/>
                </a:lnTo>
                <a:lnTo>
                  <a:pt x="26" y="642"/>
                </a:lnTo>
                <a:lnTo>
                  <a:pt x="30" y="631"/>
                </a:lnTo>
                <a:lnTo>
                  <a:pt x="33" y="619"/>
                </a:lnTo>
                <a:lnTo>
                  <a:pt x="36" y="606"/>
                </a:lnTo>
                <a:lnTo>
                  <a:pt x="39" y="591"/>
                </a:lnTo>
                <a:lnTo>
                  <a:pt x="43" y="577"/>
                </a:lnTo>
                <a:lnTo>
                  <a:pt x="46" y="560"/>
                </a:lnTo>
                <a:lnTo>
                  <a:pt x="49" y="543"/>
                </a:lnTo>
                <a:lnTo>
                  <a:pt x="53" y="525"/>
                </a:lnTo>
                <a:lnTo>
                  <a:pt x="56" y="507"/>
                </a:lnTo>
                <a:lnTo>
                  <a:pt x="59" y="488"/>
                </a:lnTo>
                <a:lnTo>
                  <a:pt x="62" y="468"/>
                </a:lnTo>
                <a:lnTo>
                  <a:pt x="65" y="448"/>
                </a:lnTo>
                <a:lnTo>
                  <a:pt x="69" y="427"/>
                </a:lnTo>
                <a:lnTo>
                  <a:pt x="72" y="406"/>
                </a:lnTo>
                <a:lnTo>
                  <a:pt x="75" y="385"/>
                </a:lnTo>
                <a:lnTo>
                  <a:pt x="79" y="363"/>
                </a:lnTo>
                <a:lnTo>
                  <a:pt x="82" y="342"/>
                </a:lnTo>
                <a:lnTo>
                  <a:pt x="85" y="321"/>
                </a:lnTo>
                <a:lnTo>
                  <a:pt x="88" y="299"/>
                </a:lnTo>
                <a:lnTo>
                  <a:pt x="92" y="278"/>
                </a:lnTo>
                <a:lnTo>
                  <a:pt x="95" y="257"/>
                </a:lnTo>
                <a:lnTo>
                  <a:pt x="98" y="236"/>
                </a:lnTo>
                <a:lnTo>
                  <a:pt x="102" y="216"/>
                </a:lnTo>
                <a:lnTo>
                  <a:pt x="105" y="196"/>
                </a:lnTo>
                <a:lnTo>
                  <a:pt x="108" y="177"/>
                </a:lnTo>
                <a:lnTo>
                  <a:pt x="111" y="159"/>
                </a:lnTo>
                <a:lnTo>
                  <a:pt x="114" y="141"/>
                </a:lnTo>
                <a:lnTo>
                  <a:pt x="118" y="124"/>
                </a:lnTo>
                <a:lnTo>
                  <a:pt x="121" y="108"/>
                </a:lnTo>
                <a:lnTo>
                  <a:pt x="124" y="93"/>
                </a:lnTo>
                <a:lnTo>
                  <a:pt x="128" y="78"/>
                </a:lnTo>
                <a:lnTo>
                  <a:pt x="131" y="65"/>
                </a:lnTo>
                <a:lnTo>
                  <a:pt x="134" y="53"/>
                </a:lnTo>
                <a:lnTo>
                  <a:pt x="137" y="42"/>
                </a:lnTo>
                <a:lnTo>
                  <a:pt x="141" y="32"/>
                </a:lnTo>
                <a:lnTo>
                  <a:pt x="144" y="24"/>
                </a:lnTo>
                <a:lnTo>
                  <a:pt x="147" y="17"/>
                </a:lnTo>
                <a:lnTo>
                  <a:pt x="151" y="10"/>
                </a:lnTo>
                <a:lnTo>
                  <a:pt x="154" y="6"/>
                </a:lnTo>
                <a:lnTo>
                  <a:pt x="157" y="2"/>
                </a:lnTo>
                <a:lnTo>
                  <a:pt x="160" y="0"/>
                </a:lnTo>
                <a:lnTo>
                  <a:pt x="163" y="0"/>
                </a:lnTo>
                <a:lnTo>
                  <a:pt x="167" y="0"/>
                </a:lnTo>
                <a:lnTo>
                  <a:pt x="170" y="2"/>
                </a:lnTo>
                <a:lnTo>
                  <a:pt x="173" y="6"/>
                </a:lnTo>
                <a:lnTo>
                  <a:pt x="177" y="10"/>
                </a:lnTo>
                <a:lnTo>
                  <a:pt x="180" y="17"/>
                </a:lnTo>
                <a:lnTo>
                  <a:pt x="183" y="24"/>
                </a:lnTo>
                <a:lnTo>
                  <a:pt x="186" y="32"/>
                </a:lnTo>
                <a:lnTo>
                  <a:pt x="190" y="42"/>
                </a:lnTo>
                <a:lnTo>
                  <a:pt x="193" y="53"/>
                </a:lnTo>
                <a:lnTo>
                  <a:pt x="196" y="65"/>
                </a:lnTo>
                <a:lnTo>
                  <a:pt x="200" y="78"/>
                </a:lnTo>
                <a:lnTo>
                  <a:pt x="203" y="93"/>
                </a:lnTo>
                <a:lnTo>
                  <a:pt x="206" y="108"/>
                </a:lnTo>
                <a:lnTo>
                  <a:pt x="209" y="124"/>
                </a:lnTo>
                <a:lnTo>
                  <a:pt x="212" y="141"/>
                </a:lnTo>
                <a:lnTo>
                  <a:pt x="216" y="159"/>
                </a:lnTo>
                <a:lnTo>
                  <a:pt x="219" y="177"/>
                </a:lnTo>
                <a:lnTo>
                  <a:pt x="222" y="196"/>
                </a:lnTo>
                <a:lnTo>
                  <a:pt x="226" y="216"/>
                </a:lnTo>
                <a:lnTo>
                  <a:pt x="229" y="236"/>
                </a:lnTo>
                <a:lnTo>
                  <a:pt x="232" y="257"/>
                </a:lnTo>
                <a:lnTo>
                  <a:pt x="235" y="278"/>
                </a:lnTo>
                <a:lnTo>
                  <a:pt x="239" y="299"/>
                </a:lnTo>
                <a:lnTo>
                  <a:pt x="242" y="321"/>
                </a:lnTo>
                <a:lnTo>
                  <a:pt x="245" y="342"/>
                </a:lnTo>
                <a:lnTo>
                  <a:pt x="249" y="363"/>
                </a:lnTo>
                <a:lnTo>
                  <a:pt x="252" y="385"/>
                </a:lnTo>
                <a:lnTo>
                  <a:pt x="255" y="406"/>
                </a:lnTo>
                <a:lnTo>
                  <a:pt x="258" y="427"/>
                </a:lnTo>
                <a:lnTo>
                  <a:pt x="261" y="448"/>
                </a:lnTo>
                <a:lnTo>
                  <a:pt x="265" y="468"/>
                </a:lnTo>
                <a:lnTo>
                  <a:pt x="268" y="488"/>
                </a:lnTo>
                <a:lnTo>
                  <a:pt x="271" y="507"/>
                </a:lnTo>
                <a:lnTo>
                  <a:pt x="275" y="525"/>
                </a:lnTo>
                <a:lnTo>
                  <a:pt x="278" y="543"/>
                </a:lnTo>
                <a:lnTo>
                  <a:pt x="281" y="560"/>
                </a:lnTo>
                <a:lnTo>
                  <a:pt x="284" y="577"/>
                </a:lnTo>
                <a:lnTo>
                  <a:pt x="288" y="591"/>
                </a:lnTo>
                <a:lnTo>
                  <a:pt x="291" y="606"/>
                </a:lnTo>
                <a:lnTo>
                  <a:pt x="294" y="619"/>
                </a:lnTo>
                <a:lnTo>
                  <a:pt x="298" y="631"/>
                </a:lnTo>
                <a:lnTo>
                  <a:pt x="301" y="642"/>
                </a:lnTo>
                <a:lnTo>
                  <a:pt x="304" y="652"/>
                </a:lnTo>
                <a:lnTo>
                  <a:pt x="307" y="660"/>
                </a:lnTo>
                <a:lnTo>
                  <a:pt x="310" y="668"/>
                </a:lnTo>
                <a:lnTo>
                  <a:pt x="314" y="674"/>
                </a:lnTo>
                <a:lnTo>
                  <a:pt x="317" y="678"/>
                </a:lnTo>
                <a:lnTo>
                  <a:pt x="320" y="682"/>
                </a:lnTo>
                <a:lnTo>
                  <a:pt x="324" y="684"/>
                </a:lnTo>
                <a:lnTo>
                  <a:pt x="327" y="684"/>
                </a:lnTo>
                <a:lnTo>
                  <a:pt x="330" y="684"/>
                </a:lnTo>
                <a:lnTo>
                  <a:pt x="333" y="682"/>
                </a:lnTo>
                <a:lnTo>
                  <a:pt x="337" y="678"/>
                </a:lnTo>
                <a:lnTo>
                  <a:pt x="340" y="674"/>
                </a:lnTo>
                <a:lnTo>
                  <a:pt x="343" y="668"/>
                </a:lnTo>
                <a:lnTo>
                  <a:pt x="347" y="660"/>
                </a:lnTo>
                <a:lnTo>
                  <a:pt x="350" y="652"/>
                </a:lnTo>
                <a:lnTo>
                  <a:pt x="353" y="642"/>
                </a:lnTo>
                <a:lnTo>
                  <a:pt x="356" y="631"/>
                </a:lnTo>
                <a:lnTo>
                  <a:pt x="359" y="619"/>
                </a:lnTo>
                <a:lnTo>
                  <a:pt x="363" y="606"/>
                </a:lnTo>
                <a:lnTo>
                  <a:pt x="366" y="591"/>
                </a:lnTo>
                <a:lnTo>
                  <a:pt x="369" y="577"/>
                </a:lnTo>
                <a:lnTo>
                  <a:pt x="373" y="560"/>
                </a:lnTo>
                <a:lnTo>
                  <a:pt x="376" y="543"/>
                </a:lnTo>
                <a:lnTo>
                  <a:pt x="379" y="525"/>
                </a:lnTo>
                <a:lnTo>
                  <a:pt x="382" y="507"/>
                </a:lnTo>
                <a:lnTo>
                  <a:pt x="386" y="488"/>
                </a:lnTo>
                <a:lnTo>
                  <a:pt x="389" y="468"/>
                </a:lnTo>
                <a:lnTo>
                  <a:pt x="392" y="448"/>
                </a:lnTo>
                <a:lnTo>
                  <a:pt x="395" y="427"/>
                </a:lnTo>
                <a:lnTo>
                  <a:pt x="399" y="406"/>
                </a:lnTo>
                <a:lnTo>
                  <a:pt x="402" y="385"/>
                </a:lnTo>
                <a:lnTo>
                  <a:pt x="405" y="363"/>
                </a:lnTo>
                <a:lnTo>
                  <a:pt x="408" y="342"/>
                </a:lnTo>
                <a:lnTo>
                  <a:pt x="412" y="321"/>
                </a:lnTo>
                <a:lnTo>
                  <a:pt x="415" y="299"/>
                </a:lnTo>
                <a:lnTo>
                  <a:pt x="418" y="278"/>
                </a:lnTo>
                <a:lnTo>
                  <a:pt x="421" y="257"/>
                </a:lnTo>
                <a:lnTo>
                  <a:pt x="425" y="236"/>
                </a:lnTo>
                <a:lnTo>
                  <a:pt x="428" y="216"/>
                </a:lnTo>
                <a:lnTo>
                  <a:pt x="431" y="196"/>
                </a:lnTo>
                <a:lnTo>
                  <a:pt x="435" y="177"/>
                </a:lnTo>
                <a:lnTo>
                  <a:pt x="438" y="159"/>
                </a:lnTo>
                <a:lnTo>
                  <a:pt x="441" y="141"/>
                </a:lnTo>
                <a:lnTo>
                  <a:pt x="444" y="124"/>
                </a:lnTo>
                <a:lnTo>
                  <a:pt x="447" y="108"/>
                </a:lnTo>
                <a:lnTo>
                  <a:pt x="451" y="93"/>
                </a:lnTo>
                <a:lnTo>
                  <a:pt x="454" y="78"/>
                </a:lnTo>
                <a:lnTo>
                  <a:pt x="457" y="65"/>
                </a:lnTo>
                <a:lnTo>
                  <a:pt x="461" y="53"/>
                </a:lnTo>
                <a:lnTo>
                  <a:pt x="464" y="42"/>
                </a:lnTo>
                <a:lnTo>
                  <a:pt x="467" y="32"/>
                </a:lnTo>
                <a:lnTo>
                  <a:pt x="470" y="24"/>
                </a:lnTo>
                <a:lnTo>
                  <a:pt x="473" y="17"/>
                </a:lnTo>
                <a:lnTo>
                  <a:pt x="477" y="10"/>
                </a:lnTo>
                <a:lnTo>
                  <a:pt x="480" y="6"/>
                </a:lnTo>
                <a:lnTo>
                  <a:pt x="483" y="2"/>
                </a:lnTo>
                <a:lnTo>
                  <a:pt x="487" y="0"/>
                </a:lnTo>
                <a:lnTo>
                  <a:pt x="490" y="0"/>
                </a:lnTo>
                <a:lnTo>
                  <a:pt x="493" y="0"/>
                </a:lnTo>
                <a:lnTo>
                  <a:pt x="496" y="2"/>
                </a:lnTo>
                <a:lnTo>
                  <a:pt x="500" y="6"/>
                </a:lnTo>
                <a:lnTo>
                  <a:pt x="503" y="10"/>
                </a:lnTo>
                <a:lnTo>
                  <a:pt x="506" y="17"/>
                </a:lnTo>
                <a:lnTo>
                  <a:pt x="510" y="24"/>
                </a:lnTo>
                <a:lnTo>
                  <a:pt x="513" y="32"/>
                </a:lnTo>
                <a:lnTo>
                  <a:pt x="516" y="42"/>
                </a:lnTo>
                <a:lnTo>
                  <a:pt x="519" y="53"/>
                </a:lnTo>
                <a:lnTo>
                  <a:pt x="522" y="65"/>
                </a:lnTo>
                <a:lnTo>
                  <a:pt x="526" y="78"/>
                </a:lnTo>
                <a:lnTo>
                  <a:pt x="529" y="93"/>
                </a:lnTo>
                <a:lnTo>
                  <a:pt x="532" y="108"/>
                </a:lnTo>
                <a:lnTo>
                  <a:pt x="536" y="124"/>
                </a:lnTo>
                <a:lnTo>
                  <a:pt x="539" y="141"/>
                </a:lnTo>
                <a:lnTo>
                  <a:pt x="542" y="159"/>
                </a:lnTo>
                <a:lnTo>
                  <a:pt x="545" y="177"/>
                </a:lnTo>
                <a:lnTo>
                  <a:pt x="549" y="196"/>
                </a:lnTo>
                <a:lnTo>
                  <a:pt x="552" y="216"/>
                </a:lnTo>
                <a:lnTo>
                  <a:pt x="555" y="236"/>
                </a:lnTo>
                <a:lnTo>
                  <a:pt x="559" y="257"/>
                </a:lnTo>
                <a:lnTo>
                  <a:pt x="562" y="278"/>
                </a:lnTo>
                <a:lnTo>
                  <a:pt x="565" y="299"/>
                </a:lnTo>
                <a:lnTo>
                  <a:pt x="568" y="321"/>
                </a:lnTo>
                <a:lnTo>
                  <a:pt x="571" y="342"/>
                </a:lnTo>
                <a:lnTo>
                  <a:pt x="575" y="363"/>
                </a:lnTo>
                <a:lnTo>
                  <a:pt x="578" y="385"/>
                </a:lnTo>
                <a:lnTo>
                  <a:pt x="581" y="406"/>
                </a:lnTo>
                <a:lnTo>
                  <a:pt x="585" y="427"/>
                </a:lnTo>
                <a:lnTo>
                  <a:pt x="588" y="448"/>
                </a:lnTo>
                <a:lnTo>
                  <a:pt x="591" y="468"/>
                </a:lnTo>
                <a:lnTo>
                  <a:pt x="594" y="488"/>
                </a:lnTo>
                <a:lnTo>
                  <a:pt x="598" y="507"/>
                </a:lnTo>
                <a:lnTo>
                  <a:pt x="601" y="525"/>
                </a:lnTo>
                <a:lnTo>
                  <a:pt x="604" y="543"/>
                </a:lnTo>
                <a:lnTo>
                  <a:pt x="608" y="560"/>
                </a:lnTo>
                <a:lnTo>
                  <a:pt x="611" y="577"/>
                </a:lnTo>
                <a:lnTo>
                  <a:pt x="614" y="591"/>
                </a:lnTo>
                <a:lnTo>
                  <a:pt x="617" y="606"/>
                </a:lnTo>
                <a:lnTo>
                  <a:pt x="620" y="619"/>
                </a:lnTo>
                <a:lnTo>
                  <a:pt x="624" y="631"/>
                </a:lnTo>
                <a:lnTo>
                  <a:pt x="627" y="642"/>
                </a:lnTo>
                <a:lnTo>
                  <a:pt x="630" y="652"/>
                </a:lnTo>
                <a:lnTo>
                  <a:pt x="634" y="660"/>
                </a:lnTo>
                <a:lnTo>
                  <a:pt x="637" y="668"/>
                </a:lnTo>
                <a:lnTo>
                  <a:pt x="640" y="674"/>
                </a:lnTo>
                <a:lnTo>
                  <a:pt x="643" y="678"/>
                </a:lnTo>
                <a:lnTo>
                  <a:pt x="647" y="682"/>
                </a:lnTo>
                <a:lnTo>
                  <a:pt x="650" y="684"/>
                </a:lnTo>
                <a:lnTo>
                  <a:pt x="653" y="684"/>
                </a:lnTo>
                <a:lnTo>
                  <a:pt x="657" y="684"/>
                </a:lnTo>
                <a:lnTo>
                  <a:pt x="660" y="682"/>
                </a:lnTo>
                <a:lnTo>
                  <a:pt x="663" y="678"/>
                </a:lnTo>
                <a:lnTo>
                  <a:pt x="666" y="674"/>
                </a:lnTo>
                <a:lnTo>
                  <a:pt x="669" y="668"/>
                </a:lnTo>
                <a:lnTo>
                  <a:pt x="673" y="660"/>
                </a:lnTo>
                <a:lnTo>
                  <a:pt x="676" y="652"/>
                </a:lnTo>
                <a:lnTo>
                  <a:pt x="679" y="642"/>
                </a:lnTo>
                <a:lnTo>
                  <a:pt x="683" y="631"/>
                </a:lnTo>
                <a:lnTo>
                  <a:pt x="686" y="619"/>
                </a:lnTo>
                <a:lnTo>
                  <a:pt x="689" y="606"/>
                </a:lnTo>
                <a:lnTo>
                  <a:pt x="692" y="591"/>
                </a:lnTo>
                <a:lnTo>
                  <a:pt x="696" y="577"/>
                </a:lnTo>
                <a:lnTo>
                  <a:pt x="699" y="560"/>
                </a:lnTo>
                <a:lnTo>
                  <a:pt x="702" y="543"/>
                </a:lnTo>
                <a:lnTo>
                  <a:pt x="706" y="525"/>
                </a:lnTo>
                <a:lnTo>
                  <a:pt x="709" y="507"/>
                </a:lnTo>
                <a:lnTo>
                  <a:pt x="712" y="488"/>
                </a:lnTo>
                <a:lnTo>
                  <a:pt x="715" y="468"/>
                </a:lnTo>
                <a:lnTo>
                  <a:pt x="718" y="448"/>
                </a:lnTo>
                <a:lnTo>
                  <a:pt x="722" y="427"/>
                </a:lnTo>
                <a:lnTo>
                  <a:pt x="725" y="406"/>
                </a:lnTo>
                <a:lnTo>
                  <a:pt x="728" y="385"/>
                </a:lnTo>
                <a:lnTo>
                  <a:pt x="732" y="363"/>
                </a:lnTo>
                <a:lnTo>
                  <a:pt x="735" y="342"/>
                </a:lnTo>
                <a:lnTo>
                  <a:pt x="738" y="321"/>
                </a:lnTo>
                <a:lnTo>
                  <a:pt x="741" y="299"/>
                </a:lnTo>
                <a:lnTo>
                  <a:pt x="745" y="278"/>
                </a:lnTo>
                <a:lnTo>
                  <a:pt x="748" y="257"/>
                </a:lnTo>
                <a:lnTo>
                  <a:pt x="751" y="236"/>
                </a:lnTo>
                <a:lnTo>
                  <a:pt x="755" y="216"/>
                </a:lnTo>
                <a:lnTo>
                  <a:pt x="758" y="196"/>
                </a:lnTo>
                <a:lnTo>
                  <a:pt x="761" y="177"/>
                </a:lnTo>
                <a:lnTo>
                  <a:pt x="764" y="159"/>
                </a:lnTo>
                <a:lnTo>
                  <a:pt x="767" y="141"/>
                </a:lnTo>
                <a:lnTo>
                  <a:pt x="771" y="124"/>
                </a:lnTo>
                <a:lnTo>
                  <a:pt x="774" y="108"/>
                </a:lnTo>
                <a:lnTo>
                  <a:pt x="777" y="93"/>
                </a:lnTo>
                <a:lnTo>
                  <a:pt x="781" y="78"/>
                </a:lnTo>
                <a:lnTo>
                  <a:pt x="784" y="65"/>
                </a:lnTo>
                <a:lnTo>
                  <a:pt x="787" y="53"/>
                </a:lnTo>
                <a:lnTo>
                  <a:pt x="790" y="42"/>
                </a:lnTo>
                <a:lnTo>
                  <a:pt x="794" y="32"/>
                </a:lnTo>
                <a:lnTo>
                  <a:pt x="797" y="24"/>
                </a:lnTo>
                <a:lnTo>
                  <a:pt x="800" y="17"/>
                </a:lnTo>
                <a:lnTo>
                  <a:pt x="804" y="10"/>
                </a:lnTo>
                <a:lnTo>
                  <a:pt x="807" y="6"/>
                </a:lnTo>
                <a:lnTo>
                  <a:pt x="810" y="2"/>
                </a:lnTo>
                <a:lnTo>
                  <a:pt x="813" y="0"/>
                </a:lnTo>
                <a:lnTo>
                  <a:pt x="816" y="0"/>
                </a:lnTo>
                <a:lnTo>
                  <a:pt x="820" y="0"/>
                </a:lnTo>
                <a:lnTo>
                  <a:pt x="823" y="2"/>
                </a:lnTo>
                <a:lnTo>
                  <a:pt x="826" y="6"/>
                </a:lnTo>
                <a:lnTo>
                  <a:pt x="830" y="10"/>
                </a:lnTo>
                <a:lnTo>
                  <a:pt x="833" y="17"/>
                </a:lnTo>
                <a:lnTo>
                  <a:pt x="836" y="24"/>
                </a:lnTo>
                <a:lnTo>
                  <a:pt x="839" y="32"/>
                </a:lnTo>
                <a:lnTo>
                  <a:pt x="843" y="42"/>
                </a:lnTo>
                <a:lnTo>
                  <a:pt x="846" y="53"/>
                </a:lnTo>
                <a:lnTo>
                  <a:pt x="849" y="65"/>
                </a:lnTo>
                <a:lnTo>
                  <a:pt x="853" y="78"/>
                </a:lnTo>
                <a:lnTo>
                  <a:pt x="856" y="93"/>
                </a:lnTo>
                <a:lnTo>
                  <a:pt x="859" y="108"/>
                </a:lnTo>
                <a:lnTo>
                  <a:pt x="862" y="124"/>
                </a:lnTo>
                <a:lnTo>
                  <a:pt x="865" y="141"/>
                </a:lnTo>
                <a:lnTo>
                  <a:pt x="869" y="159"/>
                </a:lnTo>
                <a:lnTo>
                  <a:pt x="872" y="177"/>
                </a:lnTo>
                <a:lnTo>
                  <a:pt x="875" y="196"/>
                </a:lnTo>
                <a:lnTo>
                  <a:pt x="879" y="216"/>
                </a:lnTo>
                <a:lnTo>
                  <a:pt x="882" y="236"/>
                </a:lnTo>
                <a:lnTo>
                  <a:pt x="885" y="257"/>
                </a:lnTo>
                <a:lnTo>
                  <a:pt x="888" y="278"/>
                </a:lnTo>
                <a:lnTo>
                  <a:pt x="892" y="299"/>
                </a:lnTo>
                <a:lnTo>
                  <a:pt x="895" y="321"/>
                </a:lnTo>
                <a:lnTo>
                  <a:pt x="898" y="342"/>
                </a:lnTo>
                <a:lnTo>
                  <a:pt x="902" y="363"/>
                </a:lnTo>
                <a:lnTo>
                  <a:pt x="905" y="385"/>
                </a:lnTo>
                <a:lnTo>
                  <a:pt x="908" y="406"/>
                </a:lnTo>
                <a:lnTo>
                  <a:pt x="911" y="427"/>
                </a:lnTo>
                <a:lnTo>
                  <a:pt x="914" y="448"/>
                </a:lnTo>
                <a:lnTo>
                  <a:pt x="918" y="468"/>
                </a:lnTo>
                <a:lnTo>
                  <a:pt x="921" y="488"/>
                </a:lnTo>
                <a:lnTo>
                  <a:pt x="924" y="507"/>
                </a:lnTo>
                <a:lnTo>
                  <a:pt x="928" y="525"/>
                </a:lnTo>
                <a:lnTo>
                  <a:pt x="931" y="543"/>
                </a:lnTo>
                <a:lnTo>
                  <a:pt x="934" y="560"/>
                </a:lnTo>
                <a:lnTo>
                  <a:pt x="937" y="577"/>
                </a:lnTo>
                <a:lnTo>
                  <a:pt x="940" y="591"/>
                </a:lnTo>
                <a:lnTo>
                  <a:pt x="944" y="606"/>
                </a:lnTo>
                <a:lnTo>
                  <a:pt x="947" y="619"/>
                </a:lnTo>
                <a:lnTo>
                  <a:pt x="950" y="631"/>
                </a:lnTo>
                <a:lnTo>
                  <a:pt x="954" y="642"/>
                </a:lnTo>
                <a:lnTo>
                  <a:pt x="957" y="652"/>
                </a:lnTo>
                <a:lnTo>
                  <a:pt x="960" y="660"/>
                </a:lnTo>
                <a:lnTo>
                  <a:pt x="963" y="668"/>
                </a:lnTo>
                <a:lnTo>
                  <a:pt x="967" y="674"/>
                </a:lnTo>
                <a:lnTo>
                  <a:pt x="970" y="678"/>
                </a:lnTo>
                <a:lnTo>
                  <a:pt x="973" y="682"/>
                </a:lnTo>
                <a:lnTo>
                  <a:pt x="977" y="684"/>
                </a:lnTo>
                <a:lnTo>
                  <a:pt x="980" y="684"/>
                </a:lnTo>
              </a:path>
            </a:pathLst>
          </a:custGeom>
          <a:noFill/>
          <a:ln w="19050" cap="flat">
            <a:solidFill>
              <a:srgbClr val="ED7D3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文本框 32">
            <a:extLst>
              <a:ext uri="{FF2B5EF4-FFF2-40B4-BE49-F238E27FC236}">
                <a16:creationId xmlns:a16="http://schemas.microsoft.com/office/drawing/2014/main" id="{6F979F3B-1768-13E2-9ED6-D5541366AD8A}"/>
              </a:ext>
            </a:extLst>
          </p:cNvPr>
          <p:cNvSpPr txBox="1"/>
          <p:nvPr/>
        </p:nvSpPr>
        <p:spPr>
          <a:xfrm>
            <a:off x="3233392" y="3201414"/>
            <a:ext cx="104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sz="1800" dirty="0"/>
              <a:t>Reader</a:t>
            </a:r>
            <a:endParaRPr lang="zh-CN" altLang="en-US" sz="1800" dirty="0"/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F911059C-4F0A-F838-87A6-E6FD89BCE5E8}"/>
              </a:ext>
            </a:extLst>
          </p:cNvPr>
          <p:cNvSpPr txBox="1"/>
          <p:nvPr/>
        </p:nvSpPr>
        <p:spPr>
          <a:xfrm>
            <a:off x="6293197" y="3187547"/>
            <a:ext cx="1118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RFID tag</a:t>
            </a:r>
            <a:endParaRPr kumimoji="0" lang="zh-CN" altLang="en-US" sz="16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4998A-BC59-60A2-BE53-EA6DF631295E}"/>
              </a:ext>
            </a:extLst>
          </p:cNvPr>
          <p:cNvCxnSpPr>
            <a:cxnSpLocks/>
          </p:cNvCxnSpPr>
          <p:nvPr/>
        </p:nvCxnSpPr>
        <p:spPr>
          <a:xfrm flipV="1">
            <a:off x="4430398" y="2183203"/>
            <a:ext cx="2016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16" name="组合 19">
            <a:extLst>
              <a:ext uri="{FF2B5EF4-FFF2-40B4-BE49-F238E27FC236}">
                <a16:creationId xmlns:a16="http://schemas.microsoft.com/office/drawing/2014/main" id="{F3B6AE9C-DD30-41D4-BF32-D028ABC1DE9B}"/>
              </a:ext>
            </a:extLst>
          </p:cNvPr>
          <p:cNvGrpSpPr/>
          <p:nvPr/>
        </p:nvGrpSpPr>
        <p:grpSpPr>
          <a:xfrm>
            <a:off x="4530548" y="2093652"/>
            <a:ext cx="846000" cy="180000"/>
            <a:chOff x="5771090" y="3292988"/>
            <a:chExt cx="3110368" cy="108585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2DD4E86-6294-3167-86A3-DF6E6929D6BB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3DB6F0E-B0E5-712D-33D9-51804396F003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7EEAE6-B462-1C13-5CDB-F038AE2541EE}"/>
              </a:ext>
            </a:extLst>
          </p:cNvPr>
          <p:cNvCxnSpPr>
            <a:cxnSpLocks/>
          </p:cNvCxnSpPr>
          <p:nvPr/>
        </p:nvCxnSpPr>
        <p:spPr>
          <a:xfrm flipV="1">
            <a:off x="4369547" y="2676818"/>
            <a:ext cx="2016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triangle"/>
            <a:tailEnd type="none"/>
          </a:ln>
          <a:effectLst/>
        </p:spPr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A8F197-B91E-B943-1814-2DF9A82F5DA6}"/>
              </a:ext>
            </a:extLst>
          </p:cNvPr>
          <p:cNvGrpSpPr/>
          <p:nvPr/>
        </p:nvGrpSpPr>
        <p:grpSpPr>
          <a:xfrm>
            <a:off x="5375308" y="2093651"/>
            <a:ext cx="846000" cy="180000"/>
            <a:chOff x="5771090" y="3292988"/>
            <a:chExt cx="3110368" cy="108585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F47BAD0-A59B-7554-9A08-9D772CE8C47B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46D9BFD-2FBC-0707-64EB-4C3F25EC6F43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E05DEA-7B25-B531-70FE-2A1DFD547DE3}"/>
              </a:ext>
            </a:extLst>
          </p:cNvPr>
          <p:cNvGrpSpPr/>
          <p:nvPr/>
        </p:nvGrpSpPr>
        <p:grpSpPr>
          <a:xfrm>
            <a:off x="3296513" y="1847324"/>
            <a:ext cx="1080000" cy="1080000"/>
            <a:chOff x="2130519" y="3007996"/>
            <a:chExt cx="708267" cy="706798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5BA16FF-14EF-6A82-B1BB-55AC098DFA39}"/>
                </a:ext>
              </a:extLst>
            </p:cNvPr>
            <p:cNvSpPr/>
            <p:nvPr/>
          </p:nvSpPr>
          <p:spPr>
            <a:xfrm rot="2534177">
              <a:off x="2130519" y="3007996"/>
              <a:ext cx="708267" cy="706798"/>
            </a:xfrm>
            <a:prstGeom prst="arc">
              <a:avLst/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0580C00A-8B88-A1EF-A39E-6DA33E03FCE1}"/>
                </a:ext>
              </a:extLst>
            </p:cNvPr>
            <p:cNvSpPr/>
            <p:nvPr/>
          </p:nvSpPr>
          <p:spPr>
            <a:xfrm rot="2534177">
              <a:off x="2329073" y="3135263"/>
              <a:ext cx="414463" cy="489571"/>
            </a:xfrm>
            <a:prstGeom prst="arc">
              <a:avLst>
                <a:gd name="adj1" fmla="val 15494034"/>
                <a:gd name="adj2" fmla="val 0"/>
              </a:avLst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6F79108-F186-D80E-AD4B-D1E6DE8E11C5}"/>
                </a:ext>
              </a:extLst>
            </p:cNvPr>
            <p:cNvSpPr/>
            <p:nvPr/>
          </p:nvSpPr>
          <p:spPr>
            <a:xfrm rot="2534177">
              <a:off x="2401197" y="3221023"/>
              <a:ext cx="236328" cy="272912"/>
            </a:xfrm>
            <a:prstGeom prst="arc">
              <a:avLst>
                <a:gd name="adj1" fmla="val 15708809"/>
                <a:gd name="adj2" fmla="val 0"/>
              </a:avLst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3E27C0-3600-88A4-8C52-268B8C0A60F9}"/>
              </a:ext>
            </a:extLst>
          </p:cNvPr>
          <p:cNvGrpSpPr/>
          <p:nvPr/>
        </p:nvGrpSpPr>
        <p:grpSpPr>
          <a:xfrm rot="10800000">
            <a:off x="6456575" y="1984617"/>
            <a:ext cx="792000" cy="792000"/>
            <a:chOff x="911633" y="2630952"/>
            <a:chExt cx="708267" cy="706798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071517A-7D0A-1703-65BD-4DA5BEF3387E}"/>
                </a:ext>
              </a:extLst>
            </p:cNvPr>
            <p:cNvSpPr/>
            <p:nvPr/>
          </p:nvSpPr>
          <p:spPr>
            <a:xfrm rot="2534177">
              <a:off x="911633" y="2630952"/>
              <a:ext cx="708267" cy="706798"/>
            </a:xfrm>
            <a:prstGeom prst="arc">
              <a:avLst>
                <a:gd name="adj1" fmla="val 17008372"/>
                <a:gd name="adj2" fmla="val 21105815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C3E46CB-029D-B1C1-5574-00E33116AB70}"/>
                </a:ext>
              </a:extLst>
            </p:cNvPr>
            <p:cNvSpPr/>
            <p:nvPr/>
          </p:nvSpPr>
          <p:spPr>
            <a:xfrm rot="2534177">
              <a:off x="1129182" y="2755703"/>
              <a:ext cx="414463" cy="489571"/>
            </a:xfrm>
            <a:prstGeom prst="arc">
              <a:avLst>
                <a:gd name="adj1" fmla="val 16668751"/>
                <a:gd name="adj2" fmla="val 20713636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3452976-F681-DF90-5682-1CAE54407C1E}"/>
                </a:ext>
              </a:extLst>
            </p:cNvPr>
            <p:cNvSpPr/>
            <p:nvPr/>
          </p:nvSpPr>
          <p:spPr>
            <a:xfrm rot="2534177">
              <a:off x="1255222" y="2838947"/>
              <a:ext cx="236328" cy="272912"/>
            </a:xfrm>
            <a:prstGeom prst="arc">
              <a:avLst>
                <a:gd name="adj1" fmla="val 16974155"/>
                <a:gd name="adj2" fmla="val 20419380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" name="组合 19">
            <a:extLst>
              <a:ext uri="{FF2B5EF4-FFF2-40B4-BE49-F238E27FC236}">
                <a16:creationId xmlns:a16="http://schemas.microsoft.com/office/drawing/2014/main" id="{9AF11AF8-CC39-D8E0-B646-2A238D24FF68}"/>
              </a:ext>
            </a:extLst>
          </p:cNvPr>
          <p:cNvGrpSpPr/>
          <p:nvPr/>
        </p:nvGrpSpPr>
        <p:grpSpPr>
          <a:xfrm>
            <a:off x="4531265" y="2602883"/>
            <a:ext cx="851112" cy="144000"/>
            <a:chOff x="5771090" y="3292988"/>
            <a:chExt cx="3110368" cy="108585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FF6E4F1-B01E-F4B5-9D7A-1F586FCCFBD1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8CF4FB9-61DE-3367-8EEF-F73D0E2D9C7C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34" name="组合 19">
            <a:extLst>
              <a:ext uri="{FF2B5EF4-FFF2-40B4-BE49-F238E27FC236}">
                <a16:creationId xmlns:a16="http://schemas.microsoft.com/office/drawing/2014/main" id="{2597DB11-5E4E-A13E-F37B-0BF2608BE33E}"/>
              </a:ext>
            </a:extLst>
          </p:cNvPr>
          <p:cNvGrpSpPr/>
          <p:nvPr/>
        </p:nvGrpSpPr>
        <p:grpSpPr>
          <a:xfrm>
            <a:off x="5376025" y="2602882"/>
            <a:ext cx="851112" cy="144000"/>
            <a:chOff x="5771090" y="3292988"/>
            <a:chExt cx="3110368" cy="108585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D819E41-9EF3-6E47-CD68-C532D5EFAD10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723D5E8-EF33-0CA3-DE37-B426D74C86BA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37" name="文本框 33">
            <a:extLst>
              <a:ext uri="{FF2B5EF4-FFF2-40B4-BE49-F238E27FC236}">
                <a16:creationId xmlns:a16="http://schemas.microsoft.com/office/drawing/2014/main" id="{F64376E8-466E-31E8-4EFB-A4F32CB61983}"/>
              </a:ext>
            </a:extLst>
          </p:cNvPr>
          <p:cNvSpPr txBox="1"/>
          <p:nvPr/>
        </p:nvSpPr>
        <p:spPr>
          <a:xfrm>
            <a:off x="4384552" y="1677524"/>
            <a:ext cx="17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Incident wave</a:t>
            </a:r>
            <a:endParaRPr kumimoji="0" lang="zh-CN" alt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B560B2E2-711E-DD57-6091-3D8AA1298409}"/>
              </a:ext>
            </a:extLst>
          </p:cNvPr>
          <p:cNvSpPr txBox="1"/>
          <p:nvPr/>
        </p:nvSpPr>
        <p:spPr>
          <a:xfrm>
            <a:off x="5785653" y="1734529"/>
            <a:ext cx="95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ED7D3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h</a:t>
            </a:r>
            <a:r>
              <a:rPr lang="en-US" altLang="zh-CN" sz="1600" b="1" i="1" kern="0" baseline="-25000" dirty="0">
                <a:solidFill>
                  <a:srgbClr val="ED7D30"/>
                </a:solidFill>
              </a:rPr>
              <a:t>t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ED7D30"/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x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solidFill>
                <a:srgbClr val="ED7D30"/>
              </a:solidFill>
              <a:effectLst/>
              <a:uLnTx/>
              <a:uFillTx/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39" name="文本框 32">
            <a:extLst>
              <a:ext uri="{FF2B5EF4-FFF2-40B4-BE49-F238E27FC236}">
                <a16:creationId xmlns:a16="http://schemas.microsoft.com/office/drawing/2014/main" id="{A256CC74-6973-09A2-E1AC-65747797BE46}"/>
              </a:ext>
            </a:extLst>
          </p:cNvPr>
          <p:cNvSpPr txBox="1"/>
          <p:nvPr/>
        </p:nvSpPr>
        <p:spPr>
          <a:xfrm>
            <a:off x="5690785" y="2729963"/>
            <a:ext cx="12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h</a:t>
            </a:r>
            <a:r>
              <a:rPr lang="en-US" altLang="zh-CN" sz="1600" b="1" i="1" kern="0" baseline="-25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x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B5D35-C5C1-DF18-731A-F64B7C23DE99}"/>
              </a:ext>
            </a:extLst>
          </p:cNvPr>
          <p:cNvSpPr txBox="1"/>
          <p:nvPr/>
        </p:nvSpPr>
        <p:spPr>
          <a:xfrm>
            <a:off x="6880825" y="2253668"/>
            <a:ext cx="7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kumimoji="0" lang="en-US" altLang="zh-CN" sz="1600" b="1" i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(I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CN" sz="1600" b="1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5D4841-438E-48A6-3F82-761E310FDAFB}"/>
              </a:ext>
            </a:extLst>
          </p:cNvPr>
          <p:cNvGrpSpPr/>
          <p:nvPr/>
        </p:nvGrpSpPr>
        <p:grpSpPr>
          <a:xfrm>
            <a:off x="7191217" y="1167966"/>
            <a:ext cx="1632519" cy="611320"/>
            <a:chOff x="6619966" y="1895426"/>
            <a:chExt cx="1632519" cy="61132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9223408-B4AD-8C1C-0FDB-F7BB9A1E2DCA}"/>
                </a:ext>
              </a:extLst>
            </p:cNvPr>
            <p:cNvGrpSpPr/>
            <p:nvPr/>
          </p:nvGrpSpPr>
          <p:grpSpPr>
            <a:xfrm>
              <a:off x="6619966" y="1965873"/>
              <a:ext cx="1224000" cy="540000"/>
              <a:chOff x="2917681" y="1801368"/>
              <a:chExt cx="2499756" cy="1210828"/>
            </a:xfrm>
          </p:grpSpPr>
          <p:pic>
            <p:nvPicPr>
              <p:cNvPr id="45" name="Picture 6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1CDFD0BD-2EC8-557C-AAEB-1F990B7738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flipH="1">
                <a:off x="3233741" y="1801368"/>
                <a:ext cx="2183696" cy="458757"/>
              </a:xfrm>
              <a:prstGeom prst="rect">
                <a:avLst/>
              </a:prstGeom>
            </p:spPr>
          </p:pic>
          <p:pic>
            <p:nvPicPr>
              <p:cNvPr id="46" name="Picture 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19AC706-9CEB-49C9-6F04-9CE9E424B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7681" y="1831034"/>
                <a:ext cx="1181162" cy="1181162"/>
              </a:xfrm>
              <a:prstGeom prst="rect">
                <a:avLst/>
              </a:prstGeom>
            </p:spPr>
          </p:pic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73C0264F-9B63-07AD-F534-3B6BDAF3F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2292" y="2089861"/>
                <a:ext cx="73522" cy="735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B9BABF"/>
                  </a:solidFill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DC3B92-A643-06FA-ADC7-949957AF051B}"/>
                </a:ext>
              </a:extLst>
            </p:cNvPr>
            <p:cNvSpPr/>
            <p:nvPr/>
          </p:nvSpPr>
          <p:spPr>
            <a:xfrm>
              <a:off x="6681869" y="1895426"/>
              <a:ext cx="1406278" cy="583055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文本框 32">
              <a:extLst>
                <a:ext uri="{FF2B5EF4-FFF2-40B4-BE49-F238E27FC236}">
                  <a16:creationId xmlns:a16="http://schemas.microsoft.com/office/drawing/2014/main" id="{48AB433C-D605-C8F0-1B02-4D0F1BE166DF}"/>
                </a:ext>
              </a:extLst>
            </p:cNvPr>
            <p:cNvSpPr txBox="1"/>
            <p:nvPr/>
          </p:nvSpPr>
          <p:spPr>
            <a:xfrm>
              <a:off x="6909142" y="2198969"/>
              <a:ext cx="13433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Touch detect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F36592-8E0A-828A-5169-8591FC9CA97B}"/>
              </a:ext>
            </a:extLst>
          </p:cNvPr>
          <p:cNvGrpSpPr/>
          <p:nvPr/>
        </p:nvGrpSpPr>
        <p:grpSpPr>
          <a:xfrm>
            <a:off x="7709497" y="1895553"/>
            <a:ext cx="1045903" cy="828082"/>
            <a:chOff x="7627305" y="2512000"/>
            <a:chExt cx="1045903" cy="8280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C6288BE-CC65-8A3E-3B63-8E8F8C987548}"/>
                </a:ext>
              </a:extLst>
            </p:cNvPr>
            <p:cNvGrpSpPr/>
            <p:nvPr/>
          </p:nvGrpSpPr>
          <p:grpSpPr>
            <a:xfrm>
              <a:off x="7653709" y="2556279"/>
              <a:ext cx="275350" cy="722618"/>
              <a:chOff x="7950976" y="4297712"/>
              <a:chExt cx="557940" cy="1660506"/>
            </a:xfrm>
          </p:grpSpPr>
          <p:pic>
            <p:nvPicPr>
              <p:cNvPr id="52" name="Picture 51" descr="A close-up of a water bottle&#10;&#10;Description automatically generated">
                <a:extLst>
                  <a:ext uri="{FF2B5EF4-FFF2-40B4-BE49-F238E27FC236}">
                    <a16:creationId xmlns:a16="http://schemas.microsoft.com/office/drawing/2014/main" id="{4E97AEB4-7617-63C0-298D-14FCC5DF2F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478" t="9732" r="29651" b="11847"/>
              <a:stretch/>
            </p:blipFill>
            <p:spPr>
              <a:xfrm>
                <a:off x="7950976" y="4297712"/>
                <a:ext cx="557940" cy="1660506"/>
              </a:xfrm>
              <a:prstGeom prst="rect">
                <a:avLst/>
              </a:prstGeom>
            </p:spPr>
          </p:pic>
          <p:pic>
            <p:nvPicPr>
              <p:cNvPr id="53" name="Picture 52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DD9153D2-32E5-A2C8-A7DD-239407BE1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rot="16200000" flipH="1">
                <a:off x="7877317" y="5118617"/>
                <a:ext cx="679470" cy="142745"/>
              </a:xfrm>
              <a:prstGeom prst="rect">
                <a:avLst/>
              </a:prstGeom>
            </p:spPr>
          </p:pic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0299A2B-D20C-17C5-64D1-BD535026FB94}"/>
                </a:ext>
              </a:extLst>
            </p:cNvPr>
            <p:cNvSpPr/>
            <p:nvPr/>
          </p:nvSpPr>
          <p:spPr>
            <a:xfrm>
              <a:off x="7627305" y="2512000"/>
              <a:ext cx="988560" cy="828082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1" name="文本框 32">
              <a:extLst>
                <a:ext uri="{FF2B5EF4-FFF2-40B4-BE49-F238E27FC236}">
                  <a16:creationId xmlns:a16="http://schemas.microsoft.com/office/drawing/2014/main" id="{32F5DDF4-686D-4024-8D1E-4E8259325796}"/>
                </a:ext>
              </a:extLst>
            </p:cNvPr>
            <p:cNvSpPr txBox="1"/>
            <p:nvPr/>
          </p:nvSpPr>
          <p:spPr>
            <a:xfrm>
              <a:off x="7856993" y="2730731"/>
              <a:ext cx="816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Material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sensing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5DC532-3A29-ADCD-F4C9-063D3E425145}"/>
              </a:ext>
            </a:extLst>
          </p:cNvPr>
          <p:cNvGrpSpPr/>
          <p:nvPr/>
        </p:nvGrpSpPr>
        <p:grpSpPr>
          <a:xfrm>
            <a:off x="7405455" y="2940676"/>
            <a:ext cx="1466309" cy="763154"/>
            <a:chOff x="7136496" y="3424272"/>
            <a:chExt cx="1466309" cy="76315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E1E1FE-905D-0F46-8000-E4D6BDCAB21F}"/>
                </a:ext>
              </a:extLst>
            </p:cNvPr>
            <p:cNvGrpSpPr/>
            <p:nvPr/>
          </p:nvGrpSpPr>
          <p:grpSpPr>
            <a:xfrm>
              <a:off x="7319619" y="3460160"/>
              <a:ext cx="1069242" cy="311372"/>
              <a:chOff x="7329972" y="3598395"/>
              <a:chExt cx="1069242" cy="311372"/>
            </a:xfrm>
          </p:grpSpPr>
          <p:pic>
            <p:nvPicPr>
              <p:cNvPr id="58" name="Picture 6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D6708AED-7AEB-7A6A-099B-9F0CE2ACB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flipH="1">
                <a:off x="7329972" y="3598395"/>
                <a:ext cx="1069242" cy="204595"/>
              </a:xfrm>
              <a:prstGeom prst="rect">
                <a:avLst/>
              </a:prstGeom>
            </p:spPr>
          </p:pic>
          <p:pic>
            <p:nvPicPr>
              <p:cNvPr id="59" name="Picture 2" descr="Fire Flame Flat Style Icon">
                <a:extLst>
                  <a:ext uri="{FF2B5EF4-FFF2-40B4-BE49-F238E27FC236}">
                    <a16:creationId xmlns:a16="http://schemas.microsoft.com/office/drawing/2014/main" id="{00D483B4-B2FA-D8EC-6B8C-32BF2AC36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5428" y="3623351"/>
                <a:ext cx="245707" cy="286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文本框 32">
              <a:extLst>
                <a:ext uri="{FF2B5EF4-FFF2-40B4-BE49-F238E27FC236}">
                  <a16:creationId xmlns:a16="http://schemas.microsoft.com/office/drawing/2014/main" id="{947808A2-8430-D087-7895-258138BAC7B7}"/>
                </a:ext>
              </a:extLst>
            </p:cNvPr>
            <p:cNvSpPr txBox="1"/>
            <p:nvPr/>
          </p:nvSpPr>
          <p:spPr>
            <a:xfrm>
              <a:off x="7136496" y="3664206"/>
              <a:ext cx="1466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Temperature</a:t>
              </a:r>
              <a:r>
                <a:rPr kumimoji="0" lang="en-US" altLang="zh-CN" sz="140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 detect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3C83CD9-EE89-A4E2-2908-2356F06C2B83}"/>
                </a:ext>
              </a:extLst>
            </p:cNvPr>
            <p:cNvSpPr/>
            <p:nvPr/>
          </p:nvSpPr>
          <p:spPr>
            <a:xfrm>
              <a:off x="7303793" y="3424272"/>
              <a:ext cx="1119051" cy="697728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282431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37" grpId="0"/>
      <p:bldP spid="37" grpId="1"/>
      <p:bldP spid="38" grpId="0"/>
      <p:bldP spid="38" grpId="1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3B9B29-51CF-3DA3-D179-D67C2F2F29F1}"/>
              </a:ext>
            </a:extLst>
          </p:cNvPr>
          <p:cNvGrpSpPr/>
          <p:nvPr/>
        </p:nvGrpSpPr>
        <p:grpSpPr>
          <a:xfrm>
            <a:off x="3201969" y="1641601"/>
            <a:ext cx="648000" cy="1584000"/>
            <a:chOff x="1467091" y="3992624"/>
            <a:chExt cx="412749" cy="98107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580082D-E9E3-B376-5C8F-19D6FEFB3313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349C061-A756-21C9-829B-41AC626D51B9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79AFAB-1678-A224-F666-04DA10189096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ACBABBC-FF5E-7C9C-D04A-03C6DB216521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5951D6A4-1ED6-DE2C-7790-4F5D1A36D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8" t="35735" r="4511" b="35525"/>
          <a:stretch/>
        </p:blipFill>
        <p:spPr>
          <a:xfrm rot="16200000" flipH="1">
            <a:off x="6238021" y="2357508"/>
            <a:ext cx="1124509" cy="236240"/>
          </a:xfrm>
          <a:prstGeom prst="rect">
            <a:avLst/>
          </a:prstGeom>
        </p:spPr>
      </p:pic>
      <p:sp>
        <p:nvSpPr>
          <p:cNvPr id="10" name="文本框 32">
            <a:extLst>
              <a:ext uri="{FF2B5EF4-FFF2-40B4-BE49-F238E27FC236}">
                <a16:creationId xmlns:a16="http://schemas.microsoft.com/office/drawing/2014/main" id="{7B6D39D2-880A-C4FD-0573-885B916E3D84}"/>
              </a:ext>
            </a:extLst>
          </p:cNvPr>
          <p:cNvSpPr txBox="1"/>
          <p:nvPr/>
        </p:nvSpPr>
        <p:spPr>
          <a:xfrm>
            <a:off x="4217144" y="2944430"/>
            <a:ext cx="223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Backscatter wave</a:t>
            </a:r>
            <a:endParaRPr kumimoji="0" lang="zh-CN" alt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16DB547-5F5A-7198-4020-38CC4556A193}"/>
              </a:ext>
            </a:extLst>
          </p:cNvPr>
          <p:cNvSpPr/>
          <p:nvPr/>
        </p:nvSpPr>
        <p:spPr bwMode="auto">
          <a:xfrm rot="13381737">
            <a:off x="6896308" y="2129573"/>
            <a:ext cx="331868" cy="92406"/>
          </a:xfrm>
          <a:custGeom>
            <a:avLst/>
            <a:gdLst>
              <a:gd name="T0" fmla="*/ 13 w 980"/>
              <a:gd name="T1" fmla="*/ 674 h 684"/>
              <a:gd name="T2" fmla="*/ 30 w 980"/>
              <a:gd name="T3" fmla="*/ 631 h 684"/>
              <a:gd name="T4" fmla="*/ 46 w 980"/>
              <a:gd name="T5" fmla="*/ 560 h 684"/>
              <a:gd name="T6" fmla="*/ 62 w 980"/>
              <a:gd name="T7" fmla="*/ 468 h 684"/>
              <a:gd name="T8" fmla="*/ 79 w 980"/>
              <a:gd name="T9" fmla="*/ 363 h 684"/>
              <a:gd name="T10" fmla="*/ 95 w 980"/>
              <a:gd name="T11" fmla="*/ 257 h 684"/>
              <a:gd name="T12" fmla="*/ 111 w 980"/>
              <a:gd name="T13" fmla="*/ 159 h 684"/>
              <a:gd name="T14" fmla="*/ 128 w 980"/>
              <a:gd name="T15" fmla="*/ 78 h 684"/>
              <a:gd name="T16" fmla="*/ 144 w 980"/>
              <a:gd name="T17" fmla="*/ 24 h 684"/>
              <a:gd name="T18" fmla="*/ 160 w 980"/>
              <a:gd name="T19" fmla="*/ 0 h 684"/>
              <a:gd name="T20" fmla="*/ 177 w 980"/>
              <a:gd name="T21" fmla="*/ 10 h 684"/>
              <a:gd name="T22" fmla="*/ 193 w 980"/>
              <a:gd name="T23" fmla="*/ 53 h 684"/>
              <a:gd name="T24" fmla="*/ 209 w 980"/>
              <a:gd name="T25" fmla="*/ 124 h 684"/>
              <a:gd name="T26" fmla="*/ 226 w 980"/>
              <a:gd name="T27" fmla="*/ 216 h 684"/>
              <a:gd name="T28" fmla="*/ 242 w 980"/>
              <a:gd name="T29" fmla="*/ 321 h 684"/>
              <a:gd name="T30" fmla="*/ 258 w 980"/>
              <a:gd name="T31" fmla="*/ 427 h 684"/>
              <a:gd name="T32" fmla="*/ 275 w 980"/>
              <a:gd name="T33" fmla="*/ 525 h 684"/>
              <a:gd name="T34" fmla="*/ 291 w 980"/>
              <a:gd name="T35" fmla="*/ 606 h 684"/>
              <a:gd name="T36" fmla="*/ 307 w 980"/>
              <a:gd name="T37" fmla="*/ 660 h 684"/>
              <a:gd name="T38" fmla="*/ 324 w 980"/>
              <a:gd name="T39" fmla="*/ 684 h 684"/>
              <a:gd name="T40" fmla="*/ 340 w 980"/>
              <a:gd name="T41" fmla="*/ 674 h 684"/>
              <a:gd name="T42" fmla="*/ 356 w 980"/>
              <a:gd name="T43" fmla="*/ 631 h 684"/>
              <a:gd name="T44" fmla="*/ 373 w 980"/>
              <a:gd name="T45" fmla="*/ 560 h 684"/>
              <a:gd name="T46" fmla="*/ 389 w 980"/>
              <a:gd name="T47" fmla="*/ 468 h 684"/>
              <a:gd name="T48" fmla="*/ 405 w 980"/>
              <a:gd name="T49" fmla="*/ 363 h 684"/>
              <a:gd name="T50" fmla="*/ 421 w 980"/>
              <a:gd name="T51" fmla="*/ 257 h 684"/>
              <a:gd name="T52" fmla="*/ 438 w 980"/>
              <a:gd name="T53" fmla="*/ 159 h 684"/>
              <a:gd name="T54" fmla="*/ 454 w 980"/>
              <a:gd name="T55" fmla="*/ 78 h 684"/>
              <a:gd name="T56" fmla="*/ 470 w 980"/>
              <a:gd name="T57" fmla="*/ 24 h 684"/>
              <a:gd name="T58" fmla="*/ 487 w 980"/>
              <a:gd name="T59" fmla="*/ 0 h 684"/>
              <a:gd name="T60" fmla="*/ 503 w 980"/>
              <a:gd name="T61" fmla="*/ 10 h 684"/>
              <a:gd name="T62" fmla="*/ 519 w 980"/>
              <a:gd name="T63" fmla="*/ 53 h 684"/>
              <a:gd name="T64" fmla="*/ 536 w 980"/>
              <a:gd name="T65" fmla="*/ 124 h 684"/>
              <a:gd name="T66" fmla="*/ 552 w 980"/>
              <a:gd name="T67" fmla="*/ 216 h 684"/>
              <a:gd name="T68" fmla="*/ 568 w 980"/>
              <a:gd name="T69" fmla="*/ 321 h 684"/>
              <a:gd name="T70" fmla="*/ 585 w 980"/>
              <a:gd name="T71" fmla="*/ 427 h 684"/>
              <a:gd name="T72" fmla="*/ 601 w 980"/>
              <a:gd name="T73" fmla="*/ 525 h 684"/>
              <a:gd name="T74" fmla="*/ 617 w 980"/>
              <a:gd name="T75" fmla="*/ 606 h 684"/>
              <a:gd name="T76" fmla="*/ 634 w 980"/>
              <a:gd name="T77" fmla="*/ 660 h 684"/>
              <a:gd name="T78" fmla="*/ 650 w 980"/>
              <a:gd name="T79" fmla="*/ 684 h 684"/>
              <a:gd name="T80" fmla="*/ 666 w 980"/>
              <a:gd name="T81" fmla="*/ 674 h 684"/>
              <a:gd name="T82" fmla="*/ 683 w 980"/>
              <a:gd name="T83" fmla="*/ 631 h 684"/>
              <a:gd name="T84" fmla="*/ 699 w 980"/>
              <a:gd name="T85" fmla="*/ 560 h 684"/>
              <a:gd name="T86" fmla="*/ 715 w 980"/>
              <a:gd name="T87" fmla="*/ 468 h 684"/>
              <a:gd name="T88" fmla="*/ 732 w 980"/>
              <a:gd name="T89" fmla="*/ 363 h 684"/>
              <a:gd name="T90" fmla="*/ 748 w 980"/>
              <a:gd name="T91" fmla="*/ 257 h 684"/>
              <a:gd name="T92" fmla="*/ 764 w 980"/>
              <a:gd name="T93" fmla="*/ 159 h 684"/>
              <a:gd name="T94" fmla="*/ 781 w 980"/>
              <a:gd name="T95" fmla="*/ 78 h 684"/>
              <a:gd name="T96" fmla="*/ 797 w 980"/>
              <a:gd name="T97" fmla="*/ 24 h 684"/>
              <a:gd name="T98" fmla="*/ 813 w 980"/>
              <a:gd name="T99" fmla="*/ 0 h 684"/>
              <a:gd name="T100" fmla="*/ 830 w 980"/>
              <a:gd name="T101" fmla="*/ 10 h 684"/>
              <a:gd name="T102" fmla="*/ 846 w 980"/>
              <a:gd name="T103" fmla="*/ 53 h 684"/>
              <a:gd name="T104" fmla="*/ 862 w 980"/>
              <a:gd name="T105" fmla="*/ 124 h 684"/>
              <a:gd name="T106" fmla="*/ 879 w 980"/>
              <a:gd name="T107" fmla="*/ 216 h 684"/>
              <a:gd name="T108" fmla="*/ 895 w 980"/>
              <a:gd name="T109" fmla="*/ 321 h 684"/>
              <a:gd name="T110" fmla="*/ 911 w 980"/>
              <a:gd name="T111" fmla="*/ 427 h 684"/>
              <a:gd name="T112" fmla="*/ 928 w 980"/>
              <a:gd name="T113" fmla="*/ 525 h 684"/>
              <a:gd name="T114" fmla="*/ 944 w 980"/>
              <a:gd name="T115" fmla="*/ 606 h 684"/>
              <a:gd name="T116" fmla="*/ 960 w 980"/>
              <a:gd name="T117" fmla="*/ 660 h 684"/>
              <a:gd name="T118" fmla="*/ 977 w 980"/>
              <a:gd name="T11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0" h="684">
                <a:moveTo>
                  <a:pt x="0" y="684"/>
                </a:moveTo>
                <a:lnTo>
                  <a:pt x="4" y="684"/>
                </a:lnTo>
                <a:lnTo>
                  <a:pt x="7" y="682"/>
                </a:lnTo>
                <a:lnTo>
                  <a:pt x="10" y="678"/>
                </a:lnTo>
                <a:lnTo>
                  <a:pt x="13" y="674"/>
                </a:lnTo>
                <a:lnTo>
                  <a:pt x="16" y="668"/>
                </a:lnTo>
                <a:lnTo>
                  <a:pt x="20" y="660"/>
                </a:lnTo>
                <a:lnTo>
                  <a:pt x="23" y="652"/>
                </a:lnTo>
                <a:lnTo>
                  <a:pt x="26" y="642"/>
                </a:lnTo>
                <a:lnTo>
                  <a:pt x="30" y="631"/>
                </a:lnTo>
                <a:lnTo>
                  <a:pt x="33" y="619"/>
                </a:lnTo>
                <a:lnTo>
                  <a:pt x="36" y="606"/>
                </a:lnTo>
                <a:lnTo>
                  <a:pt x="39" y="591"/>
                </a:lnTo>
                <a:lnTo>
                  <a:pt x="43" y="577"/>
                </a:lnTo>
                <a:lnTo>
                  <a:pt x="46" y="560"/>
                </a:lnTo>
                <a:lnTo>
                  <a:pt x="49" y="543"/>
                </a:lnTo>
                <a:lnTo>
                  <a:pt x="53" y="525"/>
                </a:lnTo>
                <a:lnTo>
                  <a:pt x="56" y="507"/>
                </a:lnTo>
                <a:lnTo>
                  <a:pt x="59" y="488"/>
                </a:lnTo>
                <a:lnTo>
                  <a:pt x="62" y="468"/>
                </a:lnTo>
                <a:lnTo>
                  <a:pt x="65" y="448"/>
                </a:lnTo>
                <a:lnTo>
                  <a:pt x="69" y="427"/>
                </a:lnTo>
                <a:lnTo>
                  <a:pt x="72" y="406"/>
                </a:lnTo>
                <a:lnTo>
                  <a:pt x="75" y="385"/>
                </a:lnTo>
                <a:lnTo>
                  <a:pt x="79" y="363"/>
                </a:lnTo>
                <a:lnTo>
                  <a:pt x="82" y="342"/>
                </a:lnTo>
                <a:lnTo>
                  <a:pt x="85" y="321"/>
                </a:lnTo>
                <a:lnTo>
                  <a:pt x="88" y="299"/>
                </a:lnTo>
                <a:lnTo>
                  <a:pt x="92" y="278"/>
                </a:lnTo>
                <a:lnTo>
                  <a:pt x="95" y="257"/>
                </a:lnTo>
                <a:lnTo>
                  <a:pt x="98" y="236"/>
                </a:lnTo>
                <a:lnTo>
                  <a:pt x="102" y="216"/>
                </a:lnTo>
                <a:lnTo>
                  <a:pt x="105" y="196"/>
                </a:lnTo>
                <a:lnTo>
                  <a:pt x="108" y="177"/>
                </a:lnTo>
                <a:lnTo>
                  <a:pt x="111" y="159"/>
                </a:lnTo>
                <a:lnTo>
                  <a:pt x="114" y="141"/>
                </a:lnTo>
                <a:lnTo>
                  <a:pt x="118" y="124"/>
                </a:lnTo>
                <a:lnTo>
                  <a:pt x="121" y="108"/>
                </a:lnTo>
                <a:lnTo>
                  <a:pt x="124" y="93"/>
                </a:lnTo>
                <a:lnTo>
                  <a:pt x="128" y="78"/>
                </a:lnTo>
                <a:lnTo>
                  <a:pt x="131" y="65"/>
                </a:lnTo>
                <a:lnTo>
                  <a:pt x="134" y="53"/>
                </a:lnTo>
                <a:lnTo>
                  <a:pt x="137" y="42"/>
                </a:lnTo>
                <a:lnTo>
                  <a:pt x="141" y="32"/>
                </a:lnTo>
                <a:lnTo>
                  <a:pt x="144" y="24"/>
                </a:lnTo>
                <a:lnTo>
                  <a:pt x="147" y="17"/>
                </a:lnTo>
                <a:lnTo>
                  <a:pt x="151" y="10"/>
                </a:lnTo>
                <a:lnTo>
                  <a:pt x="154" y="6"/>
                </a:lnTo>
                <a:lnTo>
                  <a:pt x="157" y="2"/>
                </a:lnTo>
                <a:lnTo>
                  <a:pt x="160" y="0"/>
                </a:lnTo>
                <a:lnTo>
                  <a:pt x="163" y="0"/>
                </a:lnTo>
                <a:lnTo>
                  <a:pt x="167" y="0"/>
                </a:lnTo>
                <a:lnTo>
                  <a:pt x="170" y="2"/>
                </a:lnTo>
                <a:lnTo>
                  <a:pt x="173" y="6"/>
                </a:lnTo>
                <a:lnTo>
                  <a:pt x="177" y="10"/>
                </a:lnTo>
                <a:lnTo>
                  <a:pt x="180" y="17"/>
                </a:lnTo>
                <a:lnTo>
                  <a:pt x="183" y="24"/>
                </a:lnTo>
                <a:lnTo>
                  <a:pt x="186" y="32"/>
                </a:lnTo>
                <a:lnTo>
                  <a:pt x="190" y="42"/>
                </a:lnTo>
                <a:lnTo>
                  <a:pt x="193" y="53"/>
                </a:lnTo>
                <a:lnTo>
                  <a:pt x="196" y="65"/>
                </a:lnTo>
                <a:lnTo>
                  <a:pt x="200" y="78"/>
                </a:lnTo>
                <a:lnTo>
                  <a:pt x="203" y="93"/>
                </a:lnTo>
                <a:lnTo>
                  <a:pt x="206" y="108"/>
                </a:lnTo>
                <a:lnTo>
                  <a:pt x="209" y="124"/>
                </a:lnTo>
                <a:lnTo>
                  <a:pt x="212" y="141"/>
                </a:lnTo>
                <a:lnTo>
                  <a:pt x="216" y="159"/>
                </a:lnTo>
                <a:lnTo>
                  <a:pt x="219" y="177"/>
                </a:lnTo>
                <a:lnTo>
                  <a:pt x="222" y="196"/>
                </a:lnTo>
                <a:lnTo>
                  <a:pt x="226" y="216"/>
                </a:lnTo>
                <a:lnTo>
                  <a:pt x="229" y="236"/>
                </a:lnTo>
                <a:lnTo>
                  <a:pt x="232" y="257"/>
                </a:lnTo>
                <a:lnTo>
                  <a:pt x="235" y="278"/>
                </a:lnTo>
                <a:lnTo>
                  <a:pt x="239" y="299"/>
                </a:lnTo>
                <a:lnTo>
                  <a:pt x="242" y="321"/>
                </a:lnTo>
                <a:lnTo>
                  <a:pt x="245" y="342"/>
                </a:lnTo>
                <a:lnTo>
                  <a:pt x="249" y="363"/>
                </a:lnTo>
                <a:lnTo>
                  <a:pt x="252" y="385"/>
                </a:lnTo>
                <a:lnTo>
                  <a:pt x="255" y="406"/>
                </a:lnTo>
                <a:lnTo>
                  <a:pt x="258" y="427"/>
                </a:lnTo>
                <a:lnTo>
                  <a:pt x="261" y="448"/>
                </a:lnTo>
                <a:lnTo>
                  <a:pt x="265" y="468"/>
                </a:lnTo>
                <a:lnTo>
                  <a:pt x="268" y="488"/>
                </a:lnTo>
                <a:lnTo>
                  <a:pt x="271" y="507"/>
                </a:lnTo>
                <a:lnTo>
                  <a:pt x="275" y="525"/>
                </a:lnTo>
                <a:lnTo>
                  <a:pt x="278" y="543"/>
                </a:lnTo>
                <a:lnTo>
                  <a:pt x="281" y="560"/>
                </a:lnTo>
                <a:lnTo>
                  <a:pt x="284" y="577"/>
                </a:lnTo>
                <a:lnTo>
                  <a:pt x="288" y="591"/>
                </a:lnTo>
                <a:lnTo>
                  <a:pt x="291" y="606"/>
                </a:lnTo>
                <a:lnTo>
                  <a:pt x="294" y="619"/>
                </a:lnTo>
                <a:lnTo>
                  <a:pt x="298" y="631"/>
                </a:lnTo>
                <a:lnTo>
                  <a:pt x="301" y="642"/>
                </a:lnTo>
                <a:lnTo>
                  <a:pt x="304" y="652"/>
                </a:lnTo>
                <a:lnTo>
                  <a:pt x="307" y="660"/>
                </a:lnTo>
                <a:lnTo>
                  <a:pt x="310" y="668"/>
                </a:lnTo>
                <a:lnTo>
                  <a:pt x="314" y="674"/>
                </a:lnTo>
                <a:lnTo>
                  <a:pt x="317" y="678"/>
                </a:lnTo>
                <a:lnTo>
                  <a:pt x="320" y="682"/>
                </a:lnTo>
                <a:lnTo>
                  <a:pt x="324" y="684"/>
                </a:lnTo>
                <a:lnTo>
                  <a:pt x="327" y="684"/>
                </a:lnTo>
                <a:lnTo>
                  <a:pt x="330" y="684"/>
                </a:lnTo>
                <a:lnTo>
                  <a:pt x="333" y="682"/>
                </a:lnTo>
                <a:lnTo>
                  <a:pt x="337" y="678"/>
                </a:lnTo>
                <a:lnTo>
                  <a:pt x="340" y="674"/>
                </a:lnTo>
                <a:lnTo>
                  <a:pt x="343" y="668"/>
                </a:lnTo>
                <a:lnTo>
                  <a:pt x="347" y="660"/>
                </a:lnTo>
                <a:lnTo>
                  <a:pt x="350" y="652"/>
                </a:lnTo>
                <a:lnTo>
                  <a:pt x="353" y="642"/>
                </a:lnTo>
                <a:lnTo>
                  <a:pt x="356" y="631"/>
                </a:lnTo>
                <a:lnTo>
                  <a:pt x="359" y="619"/>
                </a:lnTo>
                <a:lnTo>
                  <a:pt x="363" y="606"/>
                </a:lnTo>
                <a:lnTo>
                  <a:pt x="366" y="591"/>
                </a:lnTo>
                <a:lnTo>
                  <a:pt x="369" y="577"/>
                </a:lnTo>
                <a:lnTo>
                  <a:pt x="373" y="560"/>
                </a:lnTo>
                <a:lnTo>
                  <a:pt x="376" y="543"/>
                </a:lnTo>
                <a:lnTo>
                  <a:pt x="379" y="525"/>
                </a:lnTo>
                <a:lnTo>
                  <a:pt x="382" y="507"/>
                </a:lnTo>
                <a:lnTo>
                  <a:pt x="386" y="488"/>
                </a:lnTo>
                <a:lnTo>
                  <a:pt x="389" y="468"/>
                </a:lnTo>
                <a:lnTo>
                  <a:pt x="392" y="448"/>
                </a:lnTo>
                <a:lnTo>
                  <a:pt x="395" y="427"/>
                </a:lnTo>
                <a:lnTo>
                  <a:pt x="399" y="406"/>
                </a:lnTo>
                <a:lnTo>
                  <a:pt x="402" y="385"/>
                </a:lnTo>
                <a:lnTo>
                  <a:pt x="405" y="363"/>
                </a:lnTo>
                <a:lnTo>
                  <a:pt x="408" y="342"/>
                </a:lnTo>
                <a:lnTo>
                  <a:pt x="412" y="321"/>
                </a:lnTo>
                <a:lnTo>
                  <a:pt x="415" y="299"/>
                </a:lnTo>
                <a:lnTo>
                  <a:pt x="418" y="278"/>
                </a:lnTo>
                <a:lnTo>
                  <a:pt x="421" y="257"/>
                </a:lnTo>
                <a:lnTo>
                  <a:pt x="425" y="236"/>
                </a:lnTo>
                <a:lnTo>
                  <a:pt x="428" y="216"/>
                </a:lnTo>
                <a:lnTo>
                  <a:pt x="431" y="196"/>
                </a:lnTo>
                <a:lnTo>
                  <a:pt x="435" y="177"/>
                </a:lnTo>
                <a:lnTo>
                  <a:pt x="438" y="159"/>
                </a:lnTo>
                <a:lnTo>
                  <a:pt x="441" y="141"/>
                </a:lnTo>
                <a:lnTo>
                  <a:pt x="444" y="124"/>
                </a:lnTo>
                <a:lnTo>
                  <a:pt x="447" y="108"/>
                </a:lnTo>
                <a:lnTo>
                  <a:pt x="451" y="93"/>
                </a:lnTo>
                <a:lnTo>
                  <a:pt x="454" y="78"/>
                </a:lnTo>
                <a:lnTo>
                  <a:pt x="457" y="65"/>
                </a:lnTo>
                <a:lnTo>
                  <a:pt x="461" y="53"/>
                </a:lnTo>
                <a:lnTo>
                  <a:pt x="464" y="42"/>
                </a:lnTo>
                <a:lnTo>
                  <a:pt x="467" y="32"/>
                </a:lnTo>
                <a:lnTo>
                  <a:pt x="470" y="24"/>
                </a:lnTo>
                <a:lnTo>
                  <a:pt x="473" y="17"/>
                </a:lnTo>
                <a:lnTo>
                  <a:pt x="477" y="10"/>
                </a:lnTo>
                <a:lnTo>
                  <a:pt x="480" y="6"/>
                </a:lnTo>
                <a:lnTo>
                  <a:pt x="483" y="2"/>
                </a:lnTo>
                <a:lnTo>
                  <a:pt x="487" y="0"/>
                </a:lnTo>
                <a:lnTo>
                  <a:pt x="490" y="0"/>
                </a:lnTo>
                <a:lnTo>
                  <a:pt x="493" y="0"/>
                </a:lnTo>
                <a:lnTo>
                  <a:pt x="496" y="2"/>
                </a:lnTo>
                <a:lnTo>
                  <a:pt x="500" y="6"/>
                </a:lnTo>
                <a:lnTo>
                  <a:pt x="503" y="10"/>
                </a:lnTo>
                <a:lnTo>
                  <a:pt x="506" y="17"/>
                </a:lnTo>
                <a:lnTo>
                  <a:pt x="510" y="24"/>
                </a:lnTo>
                <a:lnTo>
                  <a:pt x="513" y="32"/>
                </a:lnTo>
                <a:lnTo>
                  <a:pt x="516" y="42"/>
                </a:lnTo>
                <a:lnTo>
                  <a:pt x="519" y="53"/>
                </a:lnTo>
                <a:lnTo>
                  <a:pt x="522" y="65"/>
                </a:lnTo>
                <a:lnTo>
                  <a:pt x="526" y="78"/>
                </a:lnTo>
                <a:lnTo>
                  <a:pt x="529" y="93"/>
                </a:lnTo>
                <a:lnTo>
                  <a:pt x="532" y="108"/>
                </a:lnTo>
                <a:lnTo>
                  <a:pt x="536" y="124"/>
                </a:lnTo>
                <a:lnTo>
                  <a:pt x="539" y="141"/>
                </a:lnTo>
                <a:lnTo>
                  <a:pt x="542" y="159"/>
                </a:lnTo>
                <a:lnTo>
                  <a:pt x="545" y="177"/>
                </a:lnTo>
                <a:lnTo>
                  <a:pt x="549" y="196"/>
                </a:lnTo>
                <a:lnTo>
                  <a:pt x="552" y="216"/>
                </a:lnTo>
                <a:lnTo>
                  <a:pt x="555" y="236"/>
                </a:lnTo>
                <a:lnTo>
                  <a:pt x="559" y="257"/>
                </a:lnTo>
                <a:lnTo>
                  <a:pt x="562" y="278"/>
                </a:lnTo>
                <a:lnTo>
                  <a:pt x="565" y="299"/>
                </a:lnTo>
                <a:lnTo>
                  <a:pt x="568" y="321"/>
                </a:lnTo>
                <a:lnTo>
                  <a:pt x="571" y="342"/>
                </a:lnTo>
                <a:lnTo>
                  <a:pt x="575" y="363"/>
                </a:lnTo>
                <a:lnTo>
                  <a:pt x="578" y="385"/>
                </a:lnTo>
                <a:lnTo>
                  <a:pt x="581" y="406"/>
                </a:lnTo>
                <a:lnTo>
                  <a:pt x="585" y="427"/>
                </a:lnTo>
                <a:lnTo>
                  <a:pt x="588" y="448"/>
                </a:lnTo>
                <a:lnTo>
                  <a:pt x="591" y="468"/>
                </a:lnTo>
                <a:lnTo>
                  <a:pt x="594" y="488"/>
                </a:lnTo>
                <a:lnTo>
                  <a:pt x="598" y="507"/>
                </a:lnTo>
                <a:lnTo>
                  <a:pt x="601" y="525"/>
                </a:lnTo>
                <a:lnTo>
                  <a:pt x="604" y="543"/>
                </a:lnTo>
                <a:lnTo>
                  <a:pt x="608" y="560"/>
                </a:lnTo>
                <a:lnTo>
                  <a:pt x="611" y="577"/>
                </a:lnTo>
                <a:lnTo>
                  <a:pt x="614" y="591"/>
                </a:lnTo>
                <a:lnTo>
                  <a:pt x="617" y="606"/>
                </a:lnTo>
                <a:lnTo>
                  <a:pt x="620" y="619"/>
                </a:lnTo>
                <a:lnTo>
                  <a:pt x="624" y="631"/>
                </a:lnTo>
                <a:lnTo>
                  <a:pt x="627" y="642"/>
                </a:lnTo>
                <a:lnTo>
                  <a:pt x="630" y="652"/>
                </a:lnTo>
                <a:lnTo>
                  <a:pt x="634" y="660"/>
                </a:lnTo>
                <a:lnTo>
                  <a:pt x="637" y="668"/>
                </a:lnTo>
                <a:lnTo>
                  <a:pt x="640" y="674"/>
                </a:lnTo>
                <a:lnTo>
                  <a:pt x="643" y="678"/>
                </a:lnTo>
                <a:lnTo>
                  <a:pt x="647" y="682"/>
                </a:lnTo>
                <a:lnTo>
                  <a:pt x="650" y="684"/>
                </a:lnTo>
                <a:lnTo>
                  <a:pt x="653" y="684"/>
                </a:lnTo>
                <a:lnTo>
                  <a:pt x="657" y="684"/>
                </a:lnTo>
                <a:lnTo>
                  <a:pt x="660" y="682"/>
                </a:lnTo>
                <a:lnTo>
                  <a:pt x="663" y="678"/>
                </a:lnTo>
                <a:lnTo>
                  <a:pt x="666" y="674"/>
                </a:lnTo>
                <a:lnTo>
                  <a:pt x="669" y="668"/>
                </a:lnTo>
                <a:lnTo>
                  <a:pt x="673" y="660"/>
                </a:lnTo>
                <a:lnTo>
                  <a:pt x="676" y="652"/>
                </a:lnTo>
                <a:lnTo>
                  <a:pt x="679" y="642"/>
                </a:lnTo>
                <a:lnTo>
                  <a:pt x="683" y="631"/>
                </a:lnTo>
                <a:lnTo>
                  <a:pt x="686" y="619"/>
                </a:lnTo>
                <a:lnTo>
                  <a:pt x="689" y="606"/>
                </a:lnTo>
                <a:lnTo>
                  <a:pt x="692" y="591"/>
                </a:lnTo>
                <a:lnTo>
                  <a:pt x="696" y="577"/>
                </a:lnTo>
                <a:lnTo>
                  <a:pt x="699" y="560"/>
                </a:lnTo>
                <a:lnTo>
                  <a:pt x="702" y="543"/>
                </a:lnTo>
                <a:lnTo>
                  <a:pt x="706" y="525"/>
                </a:lnTo>
                <a:lnTo>
                  <a:pt x="709" y="507"/>
                </a:lnTo>
                <a:lnTo>
                  <a:pt x="712" y="488"/>
                </a:lnTo>
                <a:lnTo>
                  <a:pt x="715" y="468"/>
                </a:lnTo>
                <a:lnTo>
                  <a:pt x="718" y="448"/>
                </a:lnTo>
                <a:lnTo>
                  <a:pt x="722" y="427"/>
                </a:lnTo>
                <a:lnTo>
                  <a:pt x="725" y="406"/>
                </a:lnTo>
                <a:lnTo>
                  <a:pt x="728" y="385"/>
                </a:lnTo>
                <a:lnTo>
                  <a:pt x="732" y="363"/>
                </a:lnTo>
                <a:lnTo>
                  <a:pt x="735" y="342"/>
                </a:lnTo>
                <a:lnTo>
                  <a:pt x="738" y="321"/>
                </a:lnTo>
                <a:lnTo>
                  <a:pt x="741" y="299"/>
                </a:lnTo>
                <a:lnTo>
                  <a:pt x="745" y="278"/>
                </a:lnTo>
                <a:lnTo>
                  <a:pt x="748" y="257"/>
                </a:lnTo>
                <a:lnTo>
                  <a:pt x="751" y="236"/>
                </a:lnTo>
                <a:lnTo>
                  <a:pt x="755" y="216"/>
                </a:lnTo>
                <a:lnTo>
                  <a:pt x="758" y="196"/>
                </a:lnTo>
                <a:lnTo>
                  <a:pt x="761" y="177"/>
                </a:lnTo>
                <a:lnTo>
                  <a:pt x="764" y="159"/>
                </a:lnTo>
                <a:lnTo>
                  <a:pt x="767" y="141"/>
                </a:lnTo>
                <a:lnTo>
                  <a:pt x="771" y="124"/>
                </a:lnTo>
                <a:lnTo>
                  <a:pt x="774" y="108"/>
                </a:lnTo>
                <a:lnTo>
                  <a:pt x="777" y="93"/>
                </a:lnTo>
                <a:lnTo>
                  <a:pt x="781" y="78"/>
                </a:lnTo>
                <a:lnTo>
                  <a:pt x="784" y="65"/>
                </a:lnTo>
                <a:lnTo>
                  <a:pt x="787" y="53"/>
                </a:lnTo>
                <a:lnTo>
                  <a:pt x="790" y="42"/>
                </a:lnTo>
                <a:lnTo>
                  <a:pt x="794" y="32"/>
                </a:lnTo>
                <a:lnTo>
                  <a:pt x="797" y="24"/>
                </a:lnTo>
                <a:lnTo>
                  <a:pt x="800" y="17"/>
                </a:lnTo>
                <a:lnTo>
                  <a:pt x="804" y="10"/>
                </a:lnTo>
                <a:lnTo>
                  <a:pt x="807" y="6"/>
                </a:lnTo>
                <a:lnTo>
                  <a:pt x="810" y="2"/>
                </a:lnTo>
                <a:lnTo>
                  <a:pt x="813" y="0"/>
                </a:lnTo>
                <a:lnTo>
                  <a:pt x="816" y="0"/>
                </a:lnTo>
                <a:lnTo>
                  <a:pt x="820" y="0"/>
                </a:lnTo>
                <a:lnTo>
                  <a:pt x="823" y="2"/>
                </a:lnTo>
                <a:lnTo>
                  <a:pt x="826" y="6"/>
                </a:lnTo>
                <a:lnTo>
                  <a:pt x="830" y="10"/>
                </a:lnTo>
                <a:lnTo>
                  <a:pt x="833" y="17"/>
                </a:lnTo>
                <a:lnTo>
                  <a:pt x="836" y="24"/>
                </a:lnTo>
                <a:lnTo>
                  <a:pt x="839" y="32"/>
                </a:lnTo>
                <a:lnTo>
                  <a:pt x="843" y="42"/>
                </a:lnTo>
                <a:lnTo>
                  <a:pt x="846" y="53"/>
                </a:lnTo>
                <a:lnTo>
                  <a:pt x="849" y="65"/>
                </a:lnTo>
                <a:lnTo>
                  <a:pt x="853" y="78"/>
                </a:lnTo>
                <a:lnTo>
                  <a:pt x="856" y="93"/>
                </a:lnTo>
                <a:lnTo>
                  <a:pt x="859" y="108"/>
                </a:lnTo>
                <a:lnTo>
                  <a:pt x="862" y="124"/>
                </a:lnTo>
                <a:lnTo>
                  <a:pt x="865" y="141"/>
                </a:lnTo>
                <a:lnTo>
                  <a:pt x="869" y="159"/>
                </a:lnTo>
                <a:lnTo>
                  <a:pt x="872" y="177"/>
                </a:lnTo>
                <a:lnTo>
                  <a:pt x="875" y="196"/>
                </a:lnTo>
                <a:lnTo>
                  <a:pt x="879" y="216"/>
                </a:lnTo>
                <a:lnTo>
                  <a:pt x="882" y="236"/>
                </a:lnTo>
                <a:lnTo>
                  <a:pt x="885" y="257"/>
                </a:lnTo>
                <a:lnTo>
                  <a:pt x="888" y="278"/>
                </a:lnTo>
                <a:lnTo>
                  <a:pt x="892" y="299"/>
                </a:lnTo>
                <a:lnTo>
                  <a:pt x="895" y="321"/>
                </a:lnTo>
                <a:lnTo>
                  <a:pt x="898" y="342"/>
                </a:lnTo>
                <a:lnTo>
                  <a:pt x="902" y="363"/>
                </a:lnTo>
                <a:lnTo>
                  <a:pt x="905" y="385"/>
                </a:lnTo>
                <a:lnTo>
                  <a:pt x="908" y="406"/>
                </a:lnTo>
                <a:lnTo>
                  <a:pt x="911" y="427"/>
                </a:lnTo>
                <a:lnTo>
                  <a:pt x="914" y="448"/>
                </a:lnTo>
                <a:lnTo>
                  <a:pt x="918" y="468"/>
                </a:lnTo>
                <a:lnTo>
                  <a:pt x="921" y="488"/>
                </a:lnTo>
                <a:lnTo>
                  <a:pt x="924" y="507"/>
                </a:lnTo>
                <a:lnTo>
                  <a:pt x="928" y="525"/>
                </a:lnTo>
                <a:lnTo>
                  <a:pt x="931" y="543"/>
                </a:lnTo>
                <a:lnTo>
                  <a:pt x="934" y="560"/>
                </a:lnTo>
                <a:lnTo>
                  <a:pt x="937" y="577"/>
                </a:lnTo>
                <a:lnTo>
                  <a:pt x="940" y="591"/>
                </a:lnTo>
                <a:lnTo>
                  <a:pt x="944" y="606"/>
                </a:lnTo>
                <a:lnTo>
                  <a:pt x="947" y="619"/>
                </a:lnTo>
                <a:lnTo>
                  <a:pt x="950" y="631"/>
                </a:lnTo>
                <a:lnTo>
                  <a:pt x="954" y="642"/>
                </a:lnTo>
                <a:lnTo>
                  <a:pt x="957" y="652"/>
                </a:lnTo>
                <a:lnTo>
                  <a:pt x="960" y="660"/>
                </a:lnTo>
                <a:lnTo>
                  <a:pt x="963" y="668"/>
                </a:lnTo>
                <a:lnTo>
                  <a:pt x="967" y="674"/>
                </a:lnTo>
                <a:lnTo>
                  <a:pt x="970" y="678"/>
                </a:lnTo>
                <a:lnTo>
                  <a:pt x="973" y="682"/>
                </a:lnTo>
                <a:lnTo>
                  <a:pt x="977" y="684"/>
                </a:lnTo>
                <a:lnTo>
                  <a:pt x="980" y="684"/>
                </a:lnTo>
              </a:path>
            </a:pathLst>
          </a:custGeom>
          <a:noFill/>
          <a:ln w="19050" cap="flat">
            <a:solidFill>
              <a:srgbClr val="ED7D3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CD8ED04-7E95-2A9E-4FA3-A287C53960DD}"/>
              </a:ext>
            </a:extLst>
          </p:cNvPr>
          <p:cNvSpPr/>
          <p:nvPr/>
        </p:nvSpPr>
        <p:spPr bwMode="auto">
          <a:xfrm rot="8629955">
            <a:off x="6909250" y="2678994"/>
            <a:ext cx="344505" cy="110085"/>
          </a:xfrm>
          <a:custGeom>
            <a:avLst/>
            <a:gdLst>
              <a:gd name="T0" fmla="*/ 13 w 980"/>
              <a:gd name="T1" fmla="*/ 674 h 684"/>
              <a:gd name="T2" fmla="*/ 30 w 980"/>
              <a:gd name="T3" fmla="*/ 631 h 684"/>
              <a:gd name="T4" fmla="*/ 46 w 980"/>
              <a:gd name="T5" fmla="*/ 560 h 684"/>
              <a:gd name="T6" fmla="*/ 62 w 980"/>
              <a:gd name="T7" fmla="*/ 468 h 684"/>
              <a:gd name="T8" fmla="*/ 79 w 980"/>
              <a:gd name="T9" fmla="*/ 363 h 684"/>
              <a:gd name="T10" fmla="*/ 95 w 980"/>
              <a:gd name="T11" fmla="*/ 257 h 684"/>
              <a:gd name="T12" fmla="*/ 111 w 980"/>
              <a:gd name="T13" fmla="*/ 159 h 684"/>
              <a:gd name="T14" fmla="*/ 128 w 980"/>
              <a:gd name="T15" fmla="*/ 78 h 684"/>
              <a:gd name="T16" fmla="*/ 144 w 980"/>
              <a:gd name="T17" fmla="*/ 24 h 684"/>
              <a:gd name="T18" fmla="*/ 160 w 980"/>
              <a:gd name="T19" fmla="*/ 0 h 684"/>
              <a:gd name="T20" fmla="*/ 177 w 980"/>
              <a:gd name="T21" fmla="*/ 10 h 684"/>
              <a:gd name="T22" fmla="*/ 193 w 980"/>
              <a:gd name="T23" fmla="*/ 53 h 684"/>
              <a:gd name="T24" fmla="*/ 209 w 980"/>
              <a:gd name="T25" fmla="*/ 124 h 684"/>
              <a:gd name="T26" fmla="*/ 226 w 980"/>
              <a:gd name="T27" fmla="*/ 216 h 684"/>
              <a:gd name="T28" fmla="*/ 242 w 980"/>
              <a:gd name="T29" fmla="*/ 321 h 684"/>
              <a:gd name="T30" fmla="*/ 258 w 980"/>
              <a:gd name="T31" fmla="*/ 427 h 684"/>
              <a:gd name="T32" fmla="*/ 275 w 980"/>
              <a:gd name="T33" fmla="*/ 525 h 684"/>
              <a:gd name="T34" fmla="*/ 291 w 980"/>
              <a:gd name="T35" fmla="*/ 606 h 684"/>
              <a:gd name="T36" fmla="*/ 307 w 980"/>
              <a:gd name="T37" fmla="*/ 660 h 684"/>
              <a:gd name="T38" fmla="*/ 324 w 980"/>
              <a:gd name="T39" fmla="*/ 684 h 684"/>
              <a:gd name="T40" fmla="*/ 340 w 980"/>
              <a:gd name="T41" fmla="*/ 674 h 684"/>
              <a:gd name="T42" fmla="*/ 356 w 980"/>
              <a:gd name="T43" fmla="*/ 631 h 684"/>
              <a:gd name="T44" fmla="*/ 373 w 980"/>
              <a:gd name="T45" fmla="*/ 560 h 684"/>
              <a:gd name="T46" fmla="*/ 389 w 980"/>
              <a:gd name="T47" fmla="*/ 468 h 684"/>
              <a:gd name="T48" fmla="*/ 405 w 980"/>
              <a:gd name="T49" fmla="*/ 363 h 684"/>
              <a:gd name="T50" fmla="*/ 421 w 980"/>
              <a:gd name="T51" fmla="*/ 257 h 684"/>
              <a:gd name="T52" fmla="*/ 438 w 980"/>
              <a:gd name="T53" fmla="*/ 159 h 684"/>
              <a:gd name="T54" fmla="*/ 454 w 980"/>
              <a:gd name="T55" fmla="*/ 78 h 684"/>
              <a:gd name="T56" fmla="*/ 470 w 980"/>
              <a:gd name="T57" fmla="*/ 24 h 684"/>
              <a:gd name="T58" fmla="*/ 487 w 980"/>
              <a:gd name="T59" fmla="*/ 0 h 684"/>
              <a:gd name="T60" fmla="*/ 503 w 980"/>
              <a:gd name="T61" fmla="*/ 10 h 684"/>
              <a:gd name="T62" fmla="*/ 519 w 980"/>
              <a:gd name="T63" fmla="*/ 53 h 684"/>
              <a:gd name="T64" fmla="*/ 536 w 980"/>
              <a:gd name="T65" fmla="*/ 124 h 684"/>
              <a:gd name="T66" fmla="*/ 552 w 980"/>
              <a:gd name="T67" fmla="*/ 216 h 684"/>
              <a:gd name="T68" fmla="*/ 568 w 980"/>
              <a:gd name="T69" fmla="*/ 321 h 684"/>
              <a:gd name="T70" fmla="*/ 585 w 980"/>
              <a:gd name="T71" fmla="*/ 427 h 684"/>
              <a:gd name="T72" fmla="*/ 601 w 980"/>
              <a:gd name="T73" fmla="*/ 525 h 684"/>
              <a:gd name="T74" fmla="*/ 617 w 980"/>
              <a:gd name="T75" fmla="*/ 606 h 684"/>
              <a:gd name="T76" fmla="*/ 634 w 980"/>
              <a:gd name="T77" fmla="*/ 660 h 684"/>
              <a:gd name="T78" fmla="*/ 650 w 980"/>
              <a:gd name="T79" fmla="*/ 684 h 684"/>
              <a:gd name="T80" fmla="*/ 666 w 980"/>
              <a:gd name="T81" fmla="*/ 674 h 684"/>
              <a:gd name="T82" fmla="*/ 683 w 980"/>
              <a:gd name="T83" fmla="*/ 631 h 684"/>
              <a:gd name="T84" fmla="*/ 699 w 980"/>
              <a:gd name="T85" fmla="*/ 560 h 684"/>
              <a:gd name="T86" fmla="*/ 715 w 980"/>
              <a:gd name="T87" fmla="*/ 468 h 684"/>
              <a:gd name="T88" fmla="*/ 732 w 980"/>
              <a:gd name="T89" fmla="*/ 363 h 684"/>
              <a:gd name="T90" fmla="*/ 748 w 980"/>
              <a:gd name="T91" fmla="*/ 257 h 684"/>
              <a:gd name="T92" fmla="*/ 764 w 980"/>
              <a:gd name="T93" fmla="*/ 159 h 684"/>
              <a:gd name="T94" fmla="*/ 781 w 980"/>
              <a:gd name="T95" fmla="*/ 78 h 684"/>
              <a:gd name="T96" fmla="*/ 797 w 980"/>
              <a:gd name="T97" fmla="*/ 24 h 684"/>
              <a:gd name="T98" fmla="*/ 813 w 980"/>
              <a:gd name="T99" fmla="*/ 0 h 684"/>
              <a:gd name="T100" fmla="*/ 830 w 980"/>
              <a:gd name="T101" fmla="*/ 10 h 684"/>
              <a:gd name="T102" fmla="*/ 846 w 980"/>
              <a:gd name="T103" fmla="*/ 53 h 684"/>
              <a:gd name="T104" fmla="*/ 862 w 980"/>
              <a:gd name="T105" fmla="*/ 124 h 684"/>
              <a:gd name="T106" fmla="*/ 879 w 980"/>
              <a:gd name="T107" fmla="*/ 216 h 684"/>
              <a:gd name="T108" fmla="*/ 895 w 980"/>
              <a:gd name="T109" fmla="*/ 321 h 684"/>
              <a:gd name="T110" fmla="*/ 911 w 980"/>
              <a:gd name="T111" fmla="*/ 427 h 684"/>
              <a:gd name="T112" fmla="*/ 928 w 980"/>
              <a:gd name="T113" fmla="*/ 525 h 684"/>
              <a:gd name="T114" fmla="*/ 944 w 980"/>
              <a:gd name="T115" fmla="*/ 606 h 684"/>
              <a:gd name="T116" fmla="*/ 960 w 980"/>
              <a:gd name="T117" fmla="*/ 660 h 684"/>
              <a:gd name="T118" fmla="*/ 977 w 980"/>
              <a:gd name="T119" fmla="*/ 684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80" h="684">
                <a:moveTo>
                  <a:pt x="0" y="684"/>
                </a:moveTo>
                <a:lnTo>
                  <a:pt x="4" y="684"/>
                </a:lnTo>
                <a:lnTo>
                  <a:pt x="7" y="682"/>
                </a:lnTo>
                <a:lnTo>
                  <a:pt x="10" y="678"/>
                </a:lnTo>
                <a:lnTo>
                  <a:pt x="13" y="674"/>
                </a:lnTo>
                <a:lnTo>
                  <a:pt x="16" y="668"/>
                </a:lnTo>
                <a:lnTo>
                  <a:pt x="20" y="660"/>
                </a:lnTo>
                <a:lnTo>
                  <a:pt x="23" y="652"/>
                </a:lnTo>
                <a:lnTo>
                  <a:pt x="26" y="642"/>
                </a:lnTo>
                <a:lnTo>
                  <a:pt x="30" y="631"/>
                </a:lnTo>
                <a:lnTo>
                  <a:pt x="33" y="619"/>
                </a:lnTo>
                <a:lnTo>
                  <a:pt x="36" y="606"/>
                </a:lnTo>
                <a:lnTo>
                  <a:pt x="39" y="591"/>
                </a:lnTo>
                <a:lnTo>
                  <a:pt x="43" y="577"/>
                </a:lnTo>
                <a:lnTo>
                  <a:pt x="46" y="560"/>
                </a:lnTo>
                <a:lnTo>
                  <a:pt x="49" y="543"/>
                </a:lnTo>
                <a:lnTo>
                  <a:pt x="53" y="525"/>
                </a:lnTo>
                <a:lnTo>
                  <a:pt x="56" y="507"/>
                </a:lnTo>
                <a:lnTo>
                  <a:pt x="59" y="488"/>
                </a:lnTo>
                <a:lnTo>
                  <a:pt x="62" y="468"/>
                </a:lnTo>
                <a:lnTo>
                  <a:pt x="65" y="448"/>
                </a:lnTo>
                <a:lnTo>
                  <a:pt x="69" y="427"/>
                </a:lnTo>
                <a:lnTo>
                  <a:pt x="72" y="406"/>
                </a:lnTo>
                <a:lnTo>
                  <a:pt x="75" y="385"/>
                </a:lnTo>
                <a:lnTo>
                  <a:pt x="79" y="363"/>
                </a:lnTo>
                <a:lnTo>
                  <a:pt x="82" y="342"/>
                </a:lnTo>
                <a:lnTo>
                  <a:pt x="85" y="321"/>
                </a:lnTo>
                <a:lnTo>
                  <a:pt x="88" y="299"/>
                </a:lnTo>
                <a:lnTo>
                  <a:pt x="92" y="278"/>
                </a:lnTo>
                <a:lnTo>
                  <a:pt x="95" y="257"/>
                </a:lnTo>
                <a:lnTo>
                  <a:pt x="98" y="236"/>
                </a:lnTo>
                <a:lnTo>
                  <a:pt x="102" y="216"/>
                </a:lnTo>
                <a:lnTo>
                  <a:pt x="105" y="196"/>
                </a:lnTo>
                <a:lnTo>
                  <a:pt x="108" y="177"/>
                </a:lnTo>
                <a:lnTo>
                  <a:pt x="111" y="159"/>
                </a:lnTo>
                <a:lnTo>
                  <a:pt x="114" y="141"/>
                </a:lnTo>
                <a:lnTo>
                  <a:pt x="118" y="124"/>
                </a:lnTo>
                <a:lnTo>
                  <a:pt x="121" y="108"/>
                </a:lnTo>
                <a:lnTo>
                  <a:pt x="124" y="93"/>
                </a:lnTo>
                <a:lnTo>
                  <a:pt x="128" y="78"/>
                </a:lnTo>
                <a:lnTo>
                  <a:pt x="131" y="65"/>
                </a:lnTo>
                <a:lnTo>
                  <a:pt x="134" y="53"/>
                </a:lnTo>
                <a:lnTo>
                  <a:pt x="137" y="42"/>
                </a:lnTo>
                <a:lnTo>
                  <a:pt x="141" y="32"/>
                </a:lnTo>
                <a:lnTo>
                  <a:pt x="144" y="24"/>
                </a:lnTo>
                <a:lnTo>
                  <a:pt x="147" y="17"/>
                </a:lnTo>
                <a:lnTo>
                  <a:pt x="151" y="10"/>
                </a:lnTo>
                <a:lnTo>
                  <a:pt x="154" y="6"/>
                </a:lnTo>
                <a:lnTo>
                  <a:pt x="157" y="2"/>
                </a:lnTo>
                <a:lnTo>
                  <a:pt x="160" y="0"/>
                </a:lnTo>
                <a:lnTo>
                  <a:pt x="163" y="0"/>
                </a:lnTo>
                <a:lnTo>
                  <a:pt x="167" y="0"/>
                </a:lnTo>
                <a:lnTo>
                  <a:pt x="170" y="2"/>
                </a:lnTo>
                <a:lnTo>
                  <a:pt x="173" y="6"/>
                </a:lnTo>
                <a:lnTo>
                  <a:pt x="177" y="10"/>
                </a:lnTo>
                <a:lnTo>
                  <a:pt x="180" y="17"/>
                </a:lnTo>
                <a:lnTo>
                  <a:pt x="183" y="24"/>
                </a:lnTo>
                <a:lnTo>
                  <a:pt x="186" y="32"/>
                </a:lnTo>
                <a:lnTo>
                  <a:pt x="190" y="42"/>
                </a:lnTo>
                <a:lnTo>
                  <a:pt x="193" y="53"/>
                </a:lnTo>
                <a:lnTo>
                  <a:pt x="196" y="65"/>
                </a:lnTo>
                <a:lnTo>
                  <a:pt x="200" y="78"/>
                </a:lnTo>
                <a:lnTo>
                  <a:pt x="203" y="93"/>
                </a:lnTo>
                <a:lnTo>
                  <a:pt x="206" y="108"/>
                </a:lnTo>
                <a:lnTo>
                  <a:pt x="209" y="124"/>
                </a:lnTo>
                <a:lnTo>
                  <a:pt x="212" y="141"/>
                </a:lnTo>
                <a:lnTo>
                  <a:pt x="216" y="159"/>
                </a:lnTo>
                <a:lnTo>
                  <a:pt x="219" y="177"/>
                </a:lnTo>
                <a:lnTo>
                  <a:pt x="222" y="196"/>
                </a:lnTo>
                <a:lnTo>
                  <a:pt x="226" y="216"/>
                </a:lnTo>
                <a:lnTo>
                  <a:pt x="229" y="236"/>
                </a:lnTo>
                <a:lnTo>
                  <a:pt x="232" y="257"/>
                </a:lnTo>
                <a:lnTo>
                  <a:pt x="235" y="278"/>
                </a:lnTo>
                <a:lnTo>
                  <a:pt x="239" y="299"/>
                </a:lnTo>
                <a:lnTo>
                  <a:pt x="242" y="321"/>
                </a:lnTo>
                <a:lnTo>
                  <a:pt x="245" y="342"/>
                </a:lnTo>
                <a:lnTo>
                  <a:pt x="249" y="363"/>
                </a:lnTo>
                <a:lnTo>
                  <a:pt x="252" y="385"/>
                </a:lnTo>
                <a:lnTo>
                  <a:pt x="255" y="406"/>
                </a:lnTo>
                <a:lnTo>
                  <a:pt x="258" y="427"/>
                </a:lnTo>
                <a:lnTo>
                  <a:pt x="261" y="448"/>
                </a:lnTo>
                <a:lnTo>
                  <a:pt x="265" y="468"/>
                </a:lnTo>
                <a:lnTo>
                  <a:pt x="268" y="488"/>
                </a:lnTo>
                <a:lnTo>
                  <a:pt x="271" y="507"/>
                </a:lnTo>
                <a:lnTo>
                  <a:pt x="275" y="525"/>
                </a:lnTo>
                <a:lnTo>
                  <a:pt x="278" y="543"/>
                </a:lnTo>
                <a:lnTo>
                  <a:pt x="281" y="560"/>
                </a:lnTo>
                <a:lnTo>
                  <a:pt x="284" y="577"/>
                </a:lnTo>
                <a:lnTo>
                  <a:pt x="288" y="591"/>
                </a:lnTo>
                <a:lnTo>
                  <a:pt x="291" y="606"/>
                </a:lnTo>
                <a:lnTo>
                  <a:pt x="294" y="619"/>
                </a:lnTo>
                <a:lnTo>
                  <a:pt x="298" y="631"/>
                </a:lnTo>
                <a:lnTo>
                  <a:pt x="301" y="642"/>
                </a:lnTo>
                <a:lnTo>
                  <a:pt x="304" y="652"/>
                </a:lnTo>
                <a:lnTo>
                  <a:pt x="307" y="660"/>
                </a:lnTo>
                <a:lnTo>
                  <a:pt x="310" y="668"/>
                </a:lnTo>
                <a:lnTo>
                  <a:pt x="314" y="674"/>
                </a:lnTo>
                <a:lnTo>
                  <a:pt x="317" y="678"/>
                </a:lnTo>
                <a:lnTo>
                  <a:pt x="320" y="682"/>
                </a:lnTo>
                <a:lnTo>
                  <a:pt x="324" y="684"/>
                </a:lnTo>
                <a:lnTo>
                  <a:pt x="327" y="684"/>
                </a:lnTo>
                <a:lnTo>
                  <a:pt x="330" y="684"/>
                </a:lnTo>
                <a:lnTo>
                  <a:pt x="333" y="682"/>
                </a:lnTo>
                <a:lnTo>
                  <a:pt x="337" y="678"/>
                </a:lnTo>
                <a:lnTo>
                  <a:pt x="340" y="674"/>
                </a:lnTo>
                <a:lnTo>
                  <a:pt x="343" y="668"/>
                </a:lnTo>
                <a:lnTo>
                  <a:pt x="347" y="660"/>
                </a:lnTo>
                <a:lnTo>
                  <a:pt x="350" y="652"/>
                </a:lnTo>
                <a:lnTo>
                  <a:pt x="353" y="642"/>
                </a:lnTo>
                <a:lnTo>
                  <a:pt x="356" y="631"/>
                </a:lnTo>
                <a:lnTo>
                  <a:pt x="359" y="619"/>
                </a:lnTo>
                <a:lnTo>
                  <a:pt x="363" y="606"/>
                </a:lnTo>
                <a:lnTo>
                  <a:pt x="366" y="591"/>
                </a:lnTo>
                <a:lnTo>
                  <a:pt x="369" y="577"/>
                </a:lnTo>
                <a:lnTo>
                  <a:pt x="373" y="560"/>
                </a:lnTo>
                <a:lnTo>
                  <a:pt x="376" y="543"/>
                </a:lnTo>
                <a:lnTo>
                  <a:pt x="379" y="525"/>
                </a:lnTo>
                <a:lnTo>
                  <a:pt x="382" y="507"/>
                </a:lnTo>
                <a:lnTo>
                  <a:pt x="386" y="488"/>
                </a:lnTo>
                <a:lnTo>
                  <a:pt x="389" y="468"/>
                </a:lnTo>
                <a:lnTo>
                  <a:pt x="392" y="448"/>
                </a:lnTo>
                <a:lnTo>
                  <a:pt x="395" y="427"/>
                </a:lnTo>
                <a:lnTo>
                  <a:pt x="399" y="406"/>
                </a:lnTo>
                <a:lnTo>
                  <a:pt x="402" y="385"/>
                </a:lnTo>
                <a:lnTo>
                  <a:pt x="405" y="363"/>
                </a:lnTo>
                <a:lnTo>
                  <a:pt x="408" y="342"/>
                </a:lnTo>
                <a:lnTo>
                  <a:pt x="412" y="321"/>
                </a:lnTo>
                <a:lnTo>
                  <a:pt x="415" y="299"/>
                </a:lnTo>
                <a:lnTo>
                  <a:pt x="418" y="278"/>
                </a:lnTo>
                <a:lnTo>
                  <a:pt x="421" y="257"/>
                </a:lnTo>
                <a:lnTo>
                  <a:pt x="425" y="236"/>
                </a:lnTo>
                <a:lnTo>
                  <a:pt x="428" y="216"/>
                </a:lnTo>
                <a:lnTo>
                  <a:pt x="431" y="196"/>
                </a:lnTo>
                <a:lnTo>
                  <a:pt x="435" y="177"/>
                </a:lnTo>
                <a:lnTo>
                  <a:pt x="438" y="159"/>
                </a:lnTo>
                <a:lnTo>
                  <a:pt x="441" y="141"/>
                </a:lnTo>
                <a:lnTo>
                  <a:pt x="444" y="124"/>
                </a:lnTo>
                <a:lnTo>
                  <a:pt x="447" y="108"/>
                </a:lnTo>
                <a:lnTo>
                  <a:pt x="451" y="93"/>
                </a:lnTo>
                <a:lnTo>
                  <a:pt x="454" y="78"/>
                </a:lnTo>
                <a:lnTo>
                  <a:pt x="457" y="65"/>
                </a:lnTo>
                <a:lnTo>
                  <a:pt x="461" y="53"/>
                </a:lnTo>
                <a:lnTo>
                  <a:pt x="464" y="42"/>
                </a:lnTo>
                <a:lnTo>
                  <a:pt x="467" y="32"/>
                </a:lnTo>
                <a:lnTo>
                  <a:pt x="470" y="24"/>
                </a:lnTo>
                <a:lnTo>
                  <a:pt x="473" y="17"/>
                </a:lnTo>
                <a:lnTo>
                  <a:pt x="477" y="10"/>
                </a:lnTo>
                <a:lnTo>
                  <a:pt x="480" y="6"/>
                </a:lnTo>
                <a:lnTo>
                  <a:pt x="483" y="2"/>
                </a:lnTo>
                <a:lnTo>
                  <a:pt x="487" y="0"/>
                </a:lnTo>
                <a:lnTo>
                  <a:pt x="490" y="0"/>
                </a:lnTo>
                <a:lnTo>
                  <a:pt x="493" y="0"/>
                </a:lnTo>
                <a:lnTo>
                  <a:pt x="496" y="2"/>
                </a:lnTo>
                <a:lnTo>
                  <a:pt x="500" y="6"/>
                </a:lnTo>
                <a:lnTo>
                  <a:pt x="503" y="10"/>
                </a:lnTo>
                <a:lnTo>
                  <a:pt x="506" y="17"/>
                </a:lnTo>
                <a:lnTo>
                  <a:pt x="510" y="24"/>
                </a:lnTo>
                <a:lnTo>
                  <a:pt x="513" y="32"/>
                </a:lnTo>
                <a:lnTo>
                  <a:pt x="516" y="42"/>
                </a:lnTo>
                <a:lnTo>
                  <a:pt x="519" y="53"/>
                </a:lnTo>
                <a:lnTo>
                  <a:pt x="522" y="65"/>
                </a:lnTo>
                <a:lnTo>
                  <a:pt x="526" y="78"/>
                </a:lnTo>
                <a:lnTo>
                  <a:pt x="529" y="93"/>
                </a:lnTo>
                <a:lnTo>
                  <a:pt x="532" y="108"/>
                </a:lnTo>
                <a:lnTo>
                  <a:pt x="536" y="124"/>
                </a:lnTo>
                <a:lnTo>
                  <a:pt x="539" y="141"/>
                </a:lnTo>
                <a:lnTo>
                  <a:pt x="542" y="159"/>
                </a:lnTo>
                <a:lnTo>
                  <a:pt x="545" y="177"/>
                </a:lnTo>
                <a:lnTo>
                  <a:pt x="549" y="196"/>
                </a:lnTo>
                <a:lnTo>
                  <a:pt x="552" y="216"/>
                </a:lnTo>
                <a:lnTo>
                  <a:pt x="555" y="236"/>
                </a:lnTo>
                <a:lnTo>
                  <a:pt x="559" y="257"/>
                </a:lnTo>
                <a:lnTo>
                  <a:pt x="562" y="278"/>
                </a:lnTo>
                <a:lnTo>
                  <a:pt x="565" y="299"/>
                </a:lnTo>
                <a:lnTo>
                  <a:pt x="568" y="321"/>
                </a:lnTo>
                <a:lnTo>
                  <a:pt x="571" y="342"/>
                </a:lnTo>
                <a:lnTo>
                  <a:pt x="575" y="363"/>
                </a:lnTo>
                <a:lnTo>
                  <a:pt x="578" y="385"/>
                </a:lnTo>
                <a:lnTo>
                  <a:pt x="581" y="406"/>
                </a:lnTo>
                <a:lnTo>
                  <a:pt x="585" y="427"/>
                </a:lnTo>
                <a:lnTo>
                  <a:pt x="588" y="448"/>
                </a:lnTo>
                <a:lnTo>
                  <a:pt x="591" y="468"/>
                </a:lnTo>
                <a:lnTo>
                  <a:pt x="594" y="488"/>
                </a:lnTo>
                <a:lnTo>
                  <a:pt x="598" y="507"/>
                </a:lnTo>
                <a:lnTo>
                  <a:pt x="601" y="525"/>
                </a:lnTo>
                <a:lnTo>
                  <a:pt x="604" y="543"/>
                </a:lnTo>
                <a:lnTo>
                  <a:pt x="608" y="560"/>
                </a:lnTo>
                <a:lnTo>
                  <a:pt x="611" y="577"/>
                </a:lnTo>
                <a:lnTo>
                  <a:pt x="614" y="591"/>
                </a:lnTo>
                <a:lnTo>
                  <a:pt x="617" y="606"/>
                </a:lnTo>
                <a:lnTo>
                  <a:pt x="620" y="619"/>
                </a:lnTo>
                <a:lnTo>
                  <a:pt x="624" y="631"/>
                </a:lnTo>
                <a:lnTo>
                  <a:pt x="627" y="642"/>
                </a:lnTo>
                <a:lnTo>
                  <a:pt x="630" y="652"/>
                </a:lnTo>
                <a:lnTo>
                  <a:pt x="634" y="660"/>
                </a:lnTo>
                <a:lnTo>
                  <a:pt x="637" y="668"/>
                </a:lnTo>
                <a:lnTo>
                  <a:pt x="640" y="674"/>
                </a:lnTo>
                <a:lnTo>
                  <a:pt x="643" y="678"/>
                </a:lnTo>
                <a:lnTo>
                  <a:pt x="647" y="682"/>
                </a:lnTo>
                <a:lnTo>
                  <a:pt x="650" y="684"/>
                </a:lnTo>
                <a:lnTo>
                  <a:pt x="653" y="684"/>
                </a:lnTo>
                <a:lnTo>
                  <a:pt x="657" y="684"/>
                </a:lnTo>
                <a:lnTo>
                  <a:pt x="660" y="682"/>
                </a:lnTo>
                <a:lnTo>
                  <a:pt x="663" y="678"/>
                </a:lnTo>
                <a:lnTo>
                  <a:pt x="666" y="674"/>
                </a:lnTo>
                <a:lnTo>
                  <a:pt x="669" y="668"/>
                </a:lnTo>
                <a:lnTo>
                  <a:pt x="673" y="660"/>
                </a:lnTo>
                <a:lnTo>
                  <a:pt x="676" y="652"/>
                </a:lnTo>
                <a:lnTo>
                  <a:pt x="679" y="642"/>
                </a:lnTo>
                <a:lnTo>
                  <a:pt x="683" y="631"/>
                </a:lnTo>
                <a:lnTo>
                  <a:pt x="686" y="619"/>
                </a:lnTo>
                <a:lnTo>
                  <a:pt x="689" y="606"/>
                </a:lnTo>
                <a:lnTo>
                  <a:pt x="692" y="591"/>
                </a:lnTo>
                <a:lnTo>
                  <a:pt x="696" y="577"/>
                </a:lnTo>
                <a:lnTo>
                  <a:pt x="699" y="560"/>
                </a:lnTo>
                <a:lnTo>
                  <a:pt x="702" y="543"/>
                </a:lnTo>
                <a:lnTo>
                  <a:pt x="706" y="525"/>
                </a:lnTo>
                <a:lnTo>
                  <a:pt x="709" y="507"/>
                </a:lnTo>
                <a:lnTo>
                  <a:pt x="712" y="488"/>
                </a:lnTo>
                <a:lnTo>
                  <a:pt x="715" y="468"/>
                </a:lnTo>
                <a:lnTo>
                  <a:pt x="718" y="448"/>
                </a:lnTo>
                <a:lnTo>
                  <a:pt x="722" y="427"/>
                </a:lnTo>
                <a:lnTo>
                  <a:pt x="725" y="406"/>
                </a:lnTo>
                <a:lnTo>
                  <a:pt x="728" y="385"/>
                </a:lnTo>
                <a:lnTo>
                  <a:pt x="732" y="363"/>
                </a:lnTo>
                <a:lnTo>
                  <a:pt x="735" y="342"/>
                </a:lnTo>
                <a:lnTo>
                  <a:pt x="738" y="321"/>
                </a:lnTo>
                <a:lnTo>
                  <a:pt x="741" y="299"/>
                </a:lnTo>
                <a:lnTo>
                  <a:pt x="745" y="278"/>
                </a:lnTo>
                <a:lnTo>
                  <a:pt x="748" y="257"/>
                </a:lnTo>
                <a:lnTo>
                  <a:pt x="751" y="236"/>
                </a:lnTo>
                <a:lnTo>
                  <a:pt x="755" y="216"/>
                </a:lnTo>
                <a:lnTo>
                  <a:pt x="758" y="196"/>
                </a:lnTo>
                <a:lnTo>
                  <a:pt x="761" y="177"/>
                </a:lnTo>
                <a:lnTo>
                  <a:pt x="764" y="159"/>
                </a:lnTo>
                <a:lnTo>
                  <a:pt x="767" y="141"/>
                </a:lnTo>
                <a:lnTo>
                  <a:pt x="771" y="124"/>
                </a:lnTo>
                <a:lnTo>
                  <a:pt x="774" y="108"/>
                </a:lnTo>
                <a:lnTo>
                  <a:pt x="777" y="93"/>
                </a:lnTo>
                <a:lnTo>
                  <a:pt x="781" y="78"/>
                </a:lnTo>
                <a:lnTo>
                  <a:pt x="784" y="65"/>
                </a:lnTo>
                <a:lnTo>
                  <a:pt x="787" y="53"/>
                </a:lnTo>
                <a:lnTo>
                  <a:pt x="790" y="42"/>
                </a:lnTo>
                <a:lnTo>
                  <a:pt x="794" y="32"/>
                </a:lnTo>
                <a:lnTo>
                  <a:pt x="797" y="24"/>
                </a:lnTo>
                <a:lnTo>
                  <a:pt x="800" y="17"/>
                </a:lnTo>
                <a:lnTo>
                  <a:pt x="804" y="10"/>
                </a:lnTo>
                <a:lnTo>
                  <a:pt x="807" y="6"/>
                </a:lnTo>
                <a:lnTo>
                  <a:pt x="810" y="2"/>
                </a:lnTo>
                <a:lnTo>
                  <a:pt x="813" y="0"/>
                </a:lnTo>
                <a:lnTo>
                  <a:pt x="816" y="0"/>
                </a:lnTo>
                <a:lnTo>
                  <a:pt x="820" y="0"/>
                </a:lnTo>
                <a:lnTo>
                  <a:pt x="823" y="2"/>
                </a:lnTo>
                <a:lnTo>
                  <a:pt x="826" y="6"/>
                </a:lnTo>
                <a:lnTo>
                  <a:pt x="830" y="10"/>
                </a:lnTo>
                <a:lnTo>
                  <a:pt x="833" y="17"/>
                </a:lnTo>
                <a:lnTo>
                  <a:pt x="836" y="24"/>
                </a:lnTo>
                <a:lnTo>
                  <a:pt x="839" y="32"/>
                </a:lnTo>
                <a:lnTo>
                  <a:pt x="843" y="42"/>
                </a:lnTo>
                <a:lnTo>
                  <a:pt x="846" y="53"/>
                </a:lnTo>
                <a:lnTo>
                  <a:pt x="849" y="65"/>
                </a:lnTo>
                <a:lnTo>
                  <a:pt x="853" y="78"/>
                </a:lnTo>
                <a:lnTo>
                  <a:pt x="856" y="93"/>
                </a:lnTo>
                <a:lnTo>
                  <a:pt x="859" y="108"/>
                </a:lnTo>
                <a:lnTo>
                  <a:pt x="862" y="124"/>
                </a:lnTo>
                <a:lnTo>
                  <a:pt x="865" y="141"/>
                </a:lnTo>
                <a:lnTo>
                  <a:pt x="869" y="159"/>
                </a:lnTo>
                <a:lnTo>
                  <a:pt x="872" y="177"/>
                </a:lnTo>
                <a:lnTo>
                  <a:pt x="875" y="196"/>
                </a:lnTo>
                <a:lnTo>
                  <a:pt x="879" y="216"/>
                </a:lnTo>
                <a:lnTo>
                  <a:pt x="882" y="236"/>
                </a:lnTo>
                <a:lnTo>
                  <a:pt x="885" y="257"/>
                </a:lnTo>
                <a:lnTo>
                  <a:pt x="888" y="278"/>
                </a:lnTo>
                <a:lnTo>
                  <a:pt x="892" y="299"/>
                </a:lnTo>
                <a:lnTo>
                  <a:pt x="895" y="321"/>
                </a:lnTo>
                <a:lnTo>
                  <a:pt x="898" y="342"/>
                </a:lnTo>
                <a:lnTo>
                  <a:pt x="902" y="363"/>
                </a:lnTo>
                <a:lnTo>
                  <a:pt x="905" y="385"/>
                </a:lnTo>
                <a:lnTo>
                  <a:pt x="908" y="406"/>
                </a:lnTo>
                <a:lnTo>
                  <a:pt x="911" y="427"/>
                </a:lnTo>
                <a:lnTo>
                  <a:pt x="914" y="448"/>
                </a:lnTo>
                <a:lnTo>
                  <a:pt x="918" y="468"/>
                </a:lnTo>
                <a:lnTo>
                  <a:pt x="921" y="488"/>
                </a:lnTo>
                <a:lnTo>
                  <a:pt x="924" y="507"/>
                </a:lnTo>
                <a:lnTo>
                  <a:pt x="928" y="525"/>
                </a:lnTo>
                <a:lnTo>
                  <a:pt x="931" y="543"/>
                </a:lnTo>
                <a:lnTo>
                  <a:pt x="934" y="560"/>
                </a:lnTo>
                <a:lnTo>
                  <a:pt x="937" y="577"/>
                </a:lnTo>
                <a:lnTo>
                  <a:pt x="940" y="591"/>
                </a:lnTo>
                <a:lnTo>
                  <a:pt x="944" y="606"/>
                </a:lnTo>
                <a:lnTo>
                  <a:pt x="947" y="619"/>
                </a:lnTo>
                <a:lnTo>
                  <a:pt x="950" y="631"/>
                </a:lnTo>
                <a:lnTo>
                  <a:pt x="954" y="642"/>
                </a:lnTo>
                <a:lnTo>
                  <a:pt x="957" y="652"/>
                </a:lnTo>
                <a:lnTo>
                  <a:pt x="960" y="660"/>
                </a:lnTo>
                <a:lnTo>
                  <a:pt x="963" y="668"/>
                </a:lnTo>
                <a:lnTo>
                  <a:pt x="967" y="674"/>
                </a:lnTo>
                <a:lnTo>
                  <a:pt x="970" y="678"/>
                </a:lnTo>
                <a:lnTo>
                  <a:pt x="973" y="682"/>
                </a:lnTo>
                <a:lnTo>
                  <a:pt x="977" y="684"/>
                </a:lnTo>
                <a:lnTo>
                  <a:pt x="980" y="684"/>
                </a:lnTo>
              </a:path>
            </a:pathLst>
          </a:custGeom>
          <a:noFill/>
          <a:ln w="19050" cap="flat">
            <a:solidFill>
              <a:srgbClr val="ED7D3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kern="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32">
            <a:extLst>
              <a:ext uri="{FF2B5EF4-FFF2-40B4-BE49-F238E27FC236}">
                <a16:creationId xmlns:a16="http://schemas.microsoft.com/office/drawing/2014/main" id="{6F979F3B-1768-13E2-9ED6-D5541366AD8A}"/>
              </a:ext>
            </a:extLst>
          </p:cNvPr>
          <p:cNvSpPr txBox="1"/>
          <p:nvPr/>
        </p:nvSpPr>
        <p:spPr>
          <a:xfrm>
            <a:off x="3233392" y="3201414"/>
            <a:ext cx="104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32">
            <a:extLst>
              <a:ext uri="{FF2B5EF4-FFF2-40B4-BE49-F238E27FC236}">
                <a16:creationId xmlns:a16="http://schemas.microsoft.com/office/drawing/2014/main" id="{F911059C-4F0A-F838-87A6-E6FD89BCE5E8}"/>
              </a:ext>
            </a:extLst>
          </p:cNvPr>
          <p:cNvSpPr txBox="1"/>
          <p:nvPr/>
        </p:nvSpPr>
        <p:spPr>
          <a:xfrm>
            <a:off x="6293197" y="3187547"/>
            <a:ext cx="1118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RFID tag</a:t>
            </a:r>
            <a:endParaRPr kumimoji="0" lang="zh-CN" altLang="en-US" sz="16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4998A-BC59-60A2-BE53-EA6DF631295E}"/>
              </a:ext>
            </a:extLst>
          </p:cNvPr>
          <p:cNvCxnSpPr>
            <a:cxnSpLocks/>
          </p:cNvCxnSpPr>
          <p:nvPr/>
        </p:nvCxnSpPr>
        <p:spPr>
          <a:xfrm flipV="1">
            <a:off x="4430398" y="2183203"/>
            <a:ext cx="2016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triangle"/>
          </a:ln>
          <a:effectLst/>
        </p:spPr>
      </p:cxnSp>
      <p:grpSp>
        <p:nvGrpSpPr>
          <p:cNvPr id="16" name="组合 19">
            <a:extLst>
              <a:ext uri="{FF2B5EF4-FFF2-40B4-BE49-F238E27FC236}">
                <a16:creationId xmlns:a16="http://schemas.microsoft.com/office/drawing/2014/main" id="{F3B6AE9C-DD30-41D4-BF32-D028ABC1DE9B}"/>
              </a:ext>
            </a:extLst>
          </p:cNvPr>
          <p:cNvGrpSpPr/>
          <p:nvPr/>
        </p:nvGrpSpPr>
        <p:grpSpPr>
          <a:xfrm>
            <a:off x="4530548" y="2093652"/>
            <a:ext cx="846000" cy="180000"/>
            <a:chOff x="5771090" y="3292988"/>
            <a:chExt cx="3110368" cy="1085850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2DD4E86-6294-3167-86A3-DF6E6929D6BB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3DB6F0E-B0E5-712D-33D9-51804396F003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7EEAE6-B462-1C13-5CDB-F038AE2541EE}"/>
              </a:ext>
            </a:extLst>
          </p:cNvPr>
          <p:cNvCxnSpPr>
            <a:cxnSpLocks/>
          </p:cNvCxnSpPr>
          <p:nvPr/>
        </p:nvCxnSpPr>
        <p:spPr>
          <a:xfrm flipV="1">
            <a:off x="4369547" y="2676818"/>
            <a:ext cx="2016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  <a:headEnd type="triangle"/>
            <a:tailEnd type="none"/>
          </a:ln>
          <a:effectLst/>
        </p:spPr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8A8F197-B91E-B943-1814-2DF9A82F5DA6}"/>
              </a:ext>
            </a:extLst>
          </p:cNvPr>
          <p:cNvGrpSpPr/>
          <p:nvPr/>
        </p:nvGrpSpPr>
        <p:grpSpPr>
          <a:xfrm>
            <a:off x="5375308" y="2093651"/>
            <a:ext cx="846000" cy="180000"/>
            <a:chOff x="5771090" y="3292988"/>
            <a:chExt cx="3110368" cy="108585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CF47BAD0-A59B-7554-9A08-9D772CE8C47B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946D9BFD-2FBC-0707-64EB-4C3F25EC6F43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rgbClr val="ED7D31"/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E05DEA-7B25-B531-70FE-2A1DFD547DE3}"/>
              </a:ext>
            </a:extLst>
          </p:cNvPr>
          <p:cNvGrpSpPr/>
          <p:nvPr/>
        </p:nvGrpSpPr>
        <p:grpSpPr>
          <a:xfrm>
            <a:off x="3296513" y="1847324"/>
            <a:ext cx="1080000" cy="1080000"/>
            <a:chOff x="2130519" y="3007996"/>
            <a:chExt cx="708267" cy="706798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55BA16FF-14EF-6A82-B1BB-55AC098DFA39}"/>
                </a:ext>
              </a:extLst>
            </p:cNvPr>
            <p:cNvSpPr/>
            <p:nvPr/>
          </p:nvSpPr>
          <p:spPr>
            <a:xfrm rot="2534177">
              <a:off x="2130519" y="3007996"/>
              <a:ext cx="708267" cy="706798"/>
            </a:xfrm>
            <a:prstGeom prst="arc">
              <a:avLst/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0580C00A-8B88-A1EF-A39E-6DA33E03FCE1}"/>
                </a:ext>
              </a:extLst>
            </p:cNvPr>
            <p:cNvSpPr/>
            <p:nvPr/>
          </p:nvSpPr>
          <p:spPr>
            <a:xfrm rot="2534177">
              <a:off x="2329073" y="3135263"/>
              <a:ext cx="414463" cy="489571"/>
            </a:xfrm>
            <a:prstGeom prst="arc">
              <a:avLst>
                <a:gd name="adj1" fmla="val 15494034"/>
                <a:gd name="adj2" fmla="val 0"/>
              </a:avLst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6F79108-F186-D80E-AD4B-D1E6DE8E11C5}"/>
                </a:ext>
              </a:extLst>
            </p:cNvPr>
            <p:cNvSpPr/>
            <p:nvPr/>
          </p:nvSpPr>
          <p:spPr>
            <a:xfrm rot="2534177">
              <a:off x="2401197" y="3221023"/>
              <a:ext cx="236328" cy="272912"/>
            </a:xfrm>
            <a:prstGeom prst="arc">
              <a:avLst>
                <a:gd name="adj1" fmla="val 15708809"/>
                <a:gd name="adj2" fmla="val 0"/>
              </a:avLst>
            </a:prstGeom>
            <a:noFill/>
            <a:ln w="3175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3E27C0-3600-88A4-8C52-268B8C0A60F9}"/>
              </a:ext>
            </a:extLst>
          </p:cNvPr>
          <p:cNvGrpSpPr/>
          <p:nvPr/>
        </p:nvGrpSpPr>
        <p:grpSpPr>
          <a:xfrm rot="10800000">
            <a:off x="6456575" y="1984617"/>
            <a:ext cx="792000" cy="792000"/>
            <a:chOff x="911633" y="2630952"/>
            <a:chExt cx="708267" cy="706798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C071517A-7D0A-1703-65BD-4DA5BEF3387E}"/>
                </a:ext>
              </a:extLst>
            </p:cNvPr>
            <p:cNvSpPr/>
            <p:nvPr/>
          </p:nvSpPr>
          <p:spPr>
            <a:xfrm rot="2534177">
              <a:off x="911633" y="2630952"/>
              <a:ext cx="708267" cy="706798"/>
            </a:xfrm>
            <a:prstGeom prst="arc">
              <a:avLst>
                <a:gd name="adj1" fmla="val 17008372"/>
                <a:gd name="adj2" fmla="val 21105815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C3E46CB-029D-B1C1-5574-00E33116AB70}"/>
                </a:ext>
              </a:extLst>
            </p:cNvPr>
            <p:cNvSpPr/>
            <p:nvPr/>
          </p:nvSpPr>
          <p:spPr>
            <a:xfrm rot="2534177">
              <a:off x="1129182" y="2755703"/>
              <a:ext cx="414463" cy="489571"/>
            </a:xfrm>
            <a:prstGeom prst="arc">
              <a:avLst>
                <a:gd name="adj1" fmla="val 16668751"/>
                <a:gd name="adj2" fmla="val 20713636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3452976-F681-DF90-5682-1CAE54407C1E}"/>
                </a:ext>
              </a:extLst>
            </p:cNvPr>
            <p:cNvSpPr/>
            <p:nvPr/>
          </p:nvSpPr>
          <p:spPr>
            <a:xfrm rot="2534177">
              <a:off x="1255222" y="2838947"/>
              <a:ext cx="236328" cy="272912"/>
            </a:xfrm>
            <a:prstGeom prst="arc">
              <a:avLst>
                <a:gd name="adj1" fmla="val 16974155"/>
                <a:gd name="adj2" fmla="val 20419380"/>
              </a:avLst>
            </a:prstGeom>
            <a:noFill/>
            <a:ln w="25400" cap="rnd" cmpd="sng" algn="ctr">
              <a:gradFill flip="none" rotWithShape="1">
                <a:gsLst>
                  <a:gs pos="0">
                    <a:srgbClr val="A5A5A5">
                      <a:lumMod val="5000"/>
                      <a:lumOff val="95000"/>
                    </a:srgbClr>
                  </a:gs>
                  <a:gs pos="47000">
                    <a:srgbClr val="A5A5A5">
                      <a:lumMod val="45000"/>
                      <a:lumOff val="55000"/>
                    </a:srgbClr>
                  </a:gs>
                  <a:gs pos="83000">
                    <a:srgbClr val="A5A5A5">
                      <a:lumMod val="45000"/>
                      <a:lumOff val="55000"/>
                    </a:srgbClr>
                  </a:gs>
                  <a:gs pos="100000">
                    <a:srgbClr val="A5A5A5">
                      <a:lumMod val="30000"/>
                      <a:lumOff val="70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25400" h="381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19">
            <a:extLst>
              <a:ext uri="{FF2B5EF4-FFF2-40B4-BE49-F238E27FC236}">
                <a16:creationId xmlns:a16="http://schemas.microsoft.com/office/drawing/2014/main" id="{9AF11AF8-CC39-D8E0-B646-2A238D24FF68}"/>
              </a:ext>
            </a:extLst>
          </p:cNvPr>
          <p:cNvGrpSpPr/>
          <p:nvPr/>
        </p:nvGrpSpPr>
        <p:grpSpPr>
          <a:xfrm>
            <a:off x="4531265" y="2602883"/>
            <a:ext cx="851112" cy="144000"/>
            <a:chOff x="5771090" y="3292988"/>
            <a:chExt cx="3110368" cy="1085850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BFF6E4F1-B01E-F4B5-9D7A-1F586FCCFBD1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28CF4FB9-61DE-3367-8EEF-F73D0E2D9C7C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9">
            <a:extLst>
              <a:ext uri="{FF2B5EF4-FFF2-40B4-BE49-F238E27FC236}">
                <a16:creationId xmlns:a16="http://schemas.microsoft.com/office/drawing/2014/main" id="{2597DB11-5E4E-A13E-F37B-0BF2608BE33E}"/>
              </a:ext>
            </a:extLst>
          </p:cNvPr>
          <p:cNvGrpSpPr/>
          <p:nvPr/>
        </p:nvGrpSpPr>
        <p:grpSpPr>
          <a:xfrm>
            <a:off x="5376025" y="2602882"/>
            <a:ext cx="851112" cy="144000"/>
            <a:chOff x="5771090" y="3292988"/>
            <a:chExt cx="3110368" cy="1085850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6D819E41-9EF3-6E47-CD68-C532D5EFAD10}"/>
                </a:ext>
              </a:extLst>
            </p:cNvPr>
            <p:cNvSpPr/>
            <p:nvPr/>
          </p:nvSpPr>
          <p:spPr bwMode="auto">
            <a:xfrm rot="10800000">
              <a:off x="5771090" y="3292988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723D5E8-EF33-0CA3-DE37-B426D74C86BA}"/>
                </a:ext>
              </a:extLst>
            </p:cNvPr>
            <p:cNvSpPr/>
            <p:nvPr/>
          </p:nvSpPr>
          <p:spPr bwMode="auto">
            <a:xfrm rot="10800000">
              <a:off x="7325707" y="3292989"/>
              <a:ext cx="1555751" cy="1085849"/>
            </a:xfrm>
            <a:custGeom>
              <a:avLst/>
              <a:gdLst>
                <a:gd name="T0" fmla="*/ 13 w 980"/>
                <a:gd name="T1" fmla="*/ 674 h 684"/>
                <a:gd name="T2" fmla="*/ 30 w 980"/>
                <a:gd name="T3" fmla="*/ 631 h 684"/>
                <a:gd name="T4" fmla="*/ 46 w 980"/>
                <a:gd name="T5" fmla="*/ 560 h 684"/>
                <a:gd name="T6" fmla="*/ 62 w 980"/>
                <a:gd name="T7" fmla="*/ 468 h 684"/>
                <a:gd name="T8" fmla="*/ 79 w 980"/>
                <a:gd name="T9" fmla="*/ 363 h 684"/>
                <a:gd name="T10" fmla="*/ 95 w 980"/>
                <a:gd name="T11" fmla="*/ 257 h 684"/>
                <a:gd name="T12" fmla="*/ 111 w 980"/>
                <a:gd name="T13" fmla="*/ 159 h 684"/>
                <a:gd name="T14" fmla="*/ 128 w 980"/>
                <a:gd name="T15" fmla="*/ 78 h 684"/>
                <a:gd name="T16" fmla="*/ 144 w 980"/>
                <a:gd name="T17" fmla="*/ 24 h 684"/>
                <a:gd name="T18" fmla="*/ 160 w 980"/>
                <a:gd name="T19" fmla="*/ 0 h 684"/>
                <a:gd name="T20" fmla="*/ 177 w 980"/>
                <a:gd name="T21" fmla="*/ 10 h 684"/>
                <a:gd name="T22" fmla="*/ 193 w 980"/>
                <a:gd name="T23" fmla="*/ 53 h 684"/>
                <a:gd name="T24" fmla="*/ 209 w 980"/>
                <a:gd name="T25" fmla="*/ 124 h 684"/>
                <a:gd name="T26" fmla="*/ 226 w 980"/>
                <a:gd name="T27" fmla="*/ 216 h 684"/>
                <a:gd name="T28" fmla="*/ 242 w 980"/>
                <a:gd name="T29" fmla="*/ 321 h 684"/>
                <a:gd name="T30" fmla="*/ 258 w 980"/>
                <a:gd name="T31" fmla="*/ 427 h 684"/>
                <a:gd name="T32" fmla="*/ 275 w 980"/>
                <a:gd name="T33" fmla="*/ 525 h 684"/>
                <a:gd name="T34" fmla="*/ 291 w 980"/>
                <a:gd name="T35" fmla="*/ 606 h 684"/>
                <a:gd name="T36" fmla="*/ 307 w 980"/>
                <a:gd name="T37" fmla="*/ 660 h 684"/>
                <a:gd name="T38" fmla="*/ 324 w 980"/>
                <a:gd name="T39" fmla="*/ 684 h 684"/>
                <a:gd name="T40" fmla="*/ 340 w 980"/>
                <a:gd name="T41" fmla="*/ 674 h 684"/>
                <a:gd name="T42" fmla="*/ 356 w 980"/>
                <a:gd name="T43" fmla="*/ 631 h 684"/>
                <a:gd name="T44" fmla="*/ 373 w 980"/>
                <a:gd name="T45" fmla="*/ 560 h 684"/>
                <a:gd name="T46" fmla="*/ 389 w 980"/>
                <a:gd name="T47" fmla="*/ 468 h 684"/>
                <a:gd name="T48" fmla="*/ 405 w 980"/>
                <a:gd name="T49" fmla="*/ 363 h 684"/>
                <a:gd name="T50" fmla="*/ 421 w 980"/>
                <a:gd name="T51" fmla="*/ 257 h 684"/>
                <a:gd name="T52" fmla="*/ 438 w 980"/>
                <a:gd name="T53" fmla="*/ 159 h 684"/>
                <a:gd name="T54" fmla="*/ 454 w 980"/>
                <a:gd name="T55" fmla="*/ 78 h 684"/>
                <a:gd name="T56" fmla="*/ 470 w 980"/>
                <a:gd name="T57" fmla="*/ 24 h 684"/>
                <a:gd name="T58" fmla="*/ 487 w 980"/>
                <a:gd name="T59" fmla="*/ 0 h 684"/>
                <a:gd name="T60" fmla="*/ 503 w 980"/>
                <a:gd name="T61" fmla="*/ 10 h 684"/>
                <a:gd name="T62" fmla="*/ 519 w 980"/>
                <a:gd name="T63" fmla="*/ 53 h 684"/>
                <a:gd name="T64" fmla="*/ 536 w 980"/>
                <a:gd name="T65" fmla="*/ 124 h 684"/>
                <a:gd name="T66" fmla="*/ 552 w 980"/>
                <a:gd name="T67" fmla="*/ 216 h 684"/>
                <a:gd name="T68" fmla="*/ 568 w 980"/>
                <a:gd name="T69" fmla="*/ 321 h 684"/>
                <a:gd name="T70" fmla="*/ 585 w 980"/>
                <a:gd name="T71" fmla="*/ 427 h 684"/>
                <a:gd name="T72" fmla="*/ 601 w 980"/>
                <a:gd name="T73" fmla="*/ 525 h 684"/>
                <a:gd name="T74" fmla="*/ 617 w 980"/>
                <a:gd name="T75" fmla="*/ 606 h 684"/>
                <a:gd name="T76" fmla="*/ 634 w 980"/>
                <a:gd name="T77" fmla="*/ 660 h 684"/>
                <a:gd name="T78" fmla="*/ 650 w 980"/>
                <a:gd name="T79" fmla="*/ 684 h 684"/>
                <a:gd name="T80" fmla="*/ 666 w 980"/>
                <a:gd name="T81" fmla="*/ 674 h 684"/>
                <a:gd name="T82" fmla="*/ 683 w 980"/>
                <a:gd name="T83" fmla="*/ 631 h 684"/>
                <a:gd name="T84" fmla="*/ 699 w 980"/>
                <a:gd name="T85" fmla="*/ 560 h 684"/>
                <a:gd name="T86" fmla="*/ 715 w 980"/>
                <a:gd name="T87" fmla="*/ 468 h 684"/>
                <a:gd name="T88" fmla="*/ 732 w 980"/>
                <a:gd name="T89" fmla="*/ 363 h 684"/>
                <a:gd name="T90" fmla="*/ 748 w 980"/>
                <a:gd name="T91" fmla="*/ 257 h 684"/>
                <a:gd name="T92" fmla="*/ 764 w 980"/>
                <a:gd name="T93" fmla="*/ 159 h 684"/>
                <a:gd name="T94" fmla="*/ 781 w 980"/>
                <a:gd name="T95" fmla="*/ 78 h 684"/>
                <a:gd name="T96" fmla="*/ 797 w 980"/>
                <a:gd name="T97" fmla="*/ 24 h 684"/>
                <a:gd name="T98" fmla="*/ 813 w 980"/>
                <a:gd name="T99" fmla="*/ 0 h 684"/>
                <a:gd name="T100" fmla="*/ 830 w 980"/>
                <a:gd name="T101" fmla="*/ 10 h 684"/>
                <a:gd name="T102" fmla="*/ 846 w 980"/>
                <a:gd name="T103" fmla="*/ 53 h 684"/>
                <a:gd name="T104" fmla="*/ 862 w 980"/>
                <a:gd name="T105" fmla="*/ 124 h 684"/>
                <a:gd name="T106" fmla="*/ 879 w 980"/>
                <a:gd name="T107" fmla="*/ 216 h 684"/>
                <a:gd name="T108" fmla="*/ 895 w 980"/>
                <a:gd name="T109" fmla="*/ 321 h 684"/>
                <a:gd name="T110" fmla="*/ 911 w 980"/>
                <a:gd name="T111" fmla="*/ 427 h 684"/>
                <a:gd name="T112" fmla="*/ 928 w 980"/>
                <a:gd name="T113" fmla="*/ 525 h 684"/>
                <a:gd name="T114" fmla="*/ 944 w 980"/>
                <a:gd name="T115" fmla="*/ 606 h 684"/>
                <a:gd name="T116" fmla="*/ 960 w 980"/>
                <a:gd name="T117" fmla="*/ 660 h 684"/>
                <a:gd name="T118" fmla="*/ 977 w 980"/>
                <a:gd name="T119" fmla="*/ 684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0" h="684">
                  <a:moveTo>
                    <a:pt x="0" y="684"/>
                  </a:moveTo>
                  <a:lnTo>
                    <a:pt x="4" y="684"/>
                  </a:lnTo>
                  <a:lnTo>
                    <a:pt x="7" y="682"/>
                  </a:lnTo>
                  <a:lnTo>
                    <a:pt x="10" y="678"/>
                  </a:lnTo>
                  <a:lnTo>
                    <a:pt x="13" y="674"/>
                  </a:lnTo>
                  <a:lnTo>
                    <a:pt x="16" y="668"/>
                  </a:lnTo>
                  <a:lnTo>
                    <a:pt x="20" y="660"/>
                  </a:lnTo>
                  <a:lnTo>
                    <a:pt x="23" y="652"/>
                  </a:lnTo>
                  <a:lnTo>
                    <a:pt x="26" y="642"/>
                  </a:lnTo>
                  <a:lnTo>
                    <a:pt x="30" y="631"/>
                  </a:lnTo>
                  <a:lnTo>
                    <a:pt x="33" y="619"/>
                  </a:lnTo>
                  <a:lnTo>
                    <a:pt x="36" y="606"/>
                  </a:lnTo>
                  <a:lnTo>
                    <a:pt x="39" y="591"/>
                  </a:lnTo>
                  <a:lnTo>
                    <a:pt x="43" y="577"/>
                  </a:lnTo>
                  <a:lnTo>
                    <a:pt x="46" y="560"/>
                  </a:lnTo>
                  <a:lnTo>
                    <a:pt x="49" y="543"/>
                  </a:lnTo>
                  <a:lnTo>
                    <a:pt x="53" y="525"/>
                  </a:lnTo>
                  <a:lnTo>
                    <a:pt x="56" y="507"/>
                  </a:lnTo>
                  <a:lnTo>
                    <a:pt x="59" y="488"/>
                  </a:lnTo>
                  <a:lnTo>
                    <a:pt x="62" y="468"/>
                  </a:lnTo>
                  <a:lnTo>
                    <a:pt x="65" y="448"/>
                  </a:lnTo>
                  <a:lnTo>
                    <a:pt x="69" y="427"/>
                  </a:lnTo>
                  <a:lnTo>
                    <a:pt x="72" y="406"/>
                  </a:lnTo>
                  <a:lnTo>
                    <a:pt x="75" y="385"/>
                  </a:lnTo>
                  <a:lnTo>
                    <a:pt x="79" y="363"/>
                  </a:lnTo>
                  <a:lnTo>
                    <a:pt x="82" y="342"/>
                  </a:lnTo>
                  <a:lnTo>
                    <a:pt x="85" y="321"/>
                  </a:lnTo>
                  <a:lnTo>
                    <a:pt x="88" y="299"/>
                  </a:lnTo>
                  <a:lnTo>
                    <a:pt x="92" y="278"/>
                  </a:lnTo>
                  <a:lnTo>
                    <a:pt x="95" y="257"/>
                  </a:lnTo>
                  <a:lnTo>
                    <a:pt x="98" y="236"/>
                  </a:lnTo>
                  <a:lnTo>
                    <a:pt x="102" y="216"/>
                  </a:lnTo>
                  <a:lnTo>
                    <a:pt x="105" y="196"/>
                  </a:lnTo>
                  <a:lnTo>
                    <a:pt x="108" y="177"/>
                  </a:lnTo>
                  <a:lnTo>
                    <a:pt x="111" y="159"/>
                  </a:lnTo>
                  <a:lnTo>
                    <a:pt x="114" y="141"/>
                  </a:lnTo>
                  <a:lnTo>
                    <a:pt x="118" y="124"/>
                  </a:lnTo>
                  <a:lnTo>
                    <a:pt x="121" y="108"/>
                  </a:lnTo>
                  <a:lnTo>
                    <a:pt x="124" y="93"/>
                  </a:lnTo>
                  <a:lnTo>
                    <a:pt x="128" y="78"/>
                  </a:lnTo>
                  <a:lnTo>
                    <a:pt x="131" y="65"/>
                  </a:lnTo>
                  <a:lnTo>
                    <a:pt x="134" y="53"/>
                  </a:lnTo>
                  <a:lnTo>
                    <a:pt x="137" y="42"/>
                  </a:lnTo>
                  <a:lnTo>
                    <a:pt x="141" y="32"/>
                  </a:lnTo>
                  <a:lnTo>
                    <a:pt x="144" y="24"/>
                  </a:lnTo>
                  <a:lnTo>
                    <a:pt x="147" y="17"/>
                  </a:lnTo>
                  <a:lnTo>
                    <a:pt x="151" y="10"/>
                  </a:lnTo>
                  <a:lnTo>
                    <a:pt x="154" y="6"/>
                  </a:lnTo>
                  <a:lnTo>
                    <a:pt x="157" y="2"/>
                  </a:lnTo>
                  <a:lnTo>
                    <a:pt x="160" y="0"/>
                  </a:lnTo>
                  <a:lnTo>
                    <a:pt x="163" y="0"/>
                  </a:lnTo>
                  <a:lnTo>
                    <a:pt x="167" y="0"/>
                  </a:lnTo>
                  <a:lnTo>
                    <a:pt x="170" y="2"/>
                  </a:lnTo>
                  <a:lnTo>
                    <a:pt x="173" y="6"/>
                  </a:lnTo>
                  <a:lnTo>
                    <a:pt x="177" y="10"/>
                  </a:lnTo>
                  <a:lnTo>
                    <a:pt x="180" y="17"/>
                  </a:lnTo>
                  <a:lnTo>
                    <a:pt x="183" y="24"/>
                  </a:lnTo>
                  <a:lnTo>
                    <a:pt x="186" y="32"/>
                  </a:lnTo>
                  <a:lnTo>
                    <a:pt x="190" y="42"/>
                  </a:lnTo>
                  <a:lnTo>
                    <a:pt x="193" y="53"/>
                  </a:lnTo>
                  <a:lnTo>
                    <a:pt x="196" y="65"/>
                  </a:lnTo>
                  <a:lnTo>
                    <a:pt x="200" y="78"/>
                  </a:lnTo>
                  <a:lnTo>
                    <a:pt x="203" y="93"/>
                  </a:lnTo>
                  <a:lnTo>
                    <a:pt x="206" y="108"/>
                  </a:lnTo>
                  <a:lnTo>
                    <a:pt x="209" y="124"/>
                  </a:lnTo>
                  <a:lnTo>
                    <a:pt x="212" y="141"/>
                  </a:lnTo>
                  <a:lnTo>
                    <a:pt x="216" y="159"/>
                  </a:lnTo>
                  <a:lnTo>
                    <a:pt x="219" y="177"/>
                  </a:lnTo>
                  <a:lnTo>
                    <a:pt x="222" y="196"/>
                  </a:lnTo>
                  <a:lnTo>
                    <a:pt x="226" y="216"/>
                  </a:lnTo>
                  <a:lnTo>
                    <a:pt x="229" y="236"/>
                  </a:lnTo>
                  <a:lnTo>
                    <a:pt x="232" y="257"/>
                  </a:lnTo>
                  <a:lnTo>
                    <a:pt x="235" y="278"/>
                  </a:lnTo>
                  <a:lnTo>
                    <a:pt x="239" y="299"/>
                  </a:lnTo>
                  <a:lnTo>
                    <a:pt x="242" y="321"/>
                  </a:lnTo>
                  <a:lnTo>
                    <a:pt x="245" y="342"/>
                  </a:lnTo>
                  <a:lnTo>
                    <a:pt x="249" y="363"/>
                  </a:lnTo>
                  <a:lnTo>
                    <a:pt x="252" y="385"/>
                  </a:lnTo>
                  <a:lnTo>
                    <a:pt x="255" y="406"/>
                  </a:lnTo>
                  <a:lnTo>
                    <a:pt x="258" y="427"/>
                  </a:lnTo>
                  <a:lnTo>
                    <a:pt x="261" y="448"/>
                  </a:lnTo>
                  <a:lnTo>
                    <a:pt x="265" y="468"/>
                  </a:lnTo>
                  <a:lnTo>
                    <a:pt x="268" y="488"/>
                  </a:lnTo>
                  <a:lnTo>
                    <a:pt x="271" y="507"/>
                  </a:lnTo>
                  <a:lnTo>
                    <a:pt x="275" y="525"/>
                  </a:lnTo>
                  <a:lnTo>
                    <a:pt x="278" y="543"/>
                  </a:lnTo>
                  <a:lnTo>
                    <a:pt x="281" y="560"/>
                  </a:lnTo>
                  <a:lnTo>
                    <a:pt x="284" y="577"/>
                  </a:lnTo>
                  <a:lnTo>
                    <a:pt x="288" y="591"/>
                  </a:lnTo>
                  <a:lnTo>
                    <a:pt x="291" y="606"/>
                  </a:lnTo>
                  <a:lnTo>
                    <a:pt x="294" y="619"/>
                  </a:lnTo>
                  <a:lnTo>
                    <a:pt x="298" y="631"/>
                  </a:lnTo>
                  <a:lnTo>
                    <a:pt x="301" y="642"/>
                  </a:lnTo>
                  <a:lnTo>
                    <a:pt x="304" y="652"/>
                  </a:lnTo>
                  <a:lnTo>
                    <a:pt x="307" y="660"/>
                  </a:lnTo>
                  <a:lnTo>
                    <a:pt x="310" y="668"/>
                  </a:lnTo>
                  <a:lnTo>
                    <a:pt x="314" y="674"/>
                  </a:lnTo>
                  <a:lnTo>
                    <a:pt x="317" y="678"/>
                  </a:lnTo>
                  <a:lnTo>
                    <a:pt x="320" y="682"/>
                  </a:lnTo>
                  <a:lnTo>
                    <a:pt x="324" y="684"/>
                  </a:lnTo>
                  <a:lnTo>
                    <a:pt x="327" y="684"/>
                  </a:lnTo>
                  <a:lnTo>
                    <a:pt x="330" y="684"/>
                  </a:lnTo>
                  <a:lnTo>
                    <a:pt x="333" y="682"/>
                  </a:lnTo>
                  <a:lnTo>
                    <a:pt x="337" y="678"/>
                  </a:lnTo>
                  <a:lnTo>
                    <a:pt x="340" y="674"/>
                  </a:lnTo>
                  <a:lnTo>
                    <a:pt x="343" y="668"/>
                  </a:lnTo>
                  <a:lnTo>
                    <a:pt x="347" y="660"/>
                  </a:lnTo>
                  <a:lnTo>
                    <a:pt x="350" y="652"/>
                  </a:lnTo>
                  <a:lnTo>
                    <a:pt x="353" y="642"/>
                  </a:lnTo>
                  <a:lnTo>
                    <a:pt x="356" y="631"/>
                  </a:lnTo>
                  <a:lnTo>
                    <a:pt x="359" y="619"/>
                  </a:lnTo>
                  <a:lnTo>
                    <a:pt x="363" y="606"/>
                  </a:lnTo>
                  <a:lnTo>
                    <a:pt x="366" y="591"/>
                  </a:lnTo>
                  <a:lnTo>
                    <a:pt x="369" y="577"/>
                  </a:lnTo>
                  <a:lnTo>
                    <a:pt x="373" y="560"/>
                  </a:lnTo>
                  <a:lnTo>
                    <a:pt x="376" y="543"/>
                  </a:lnTo>
                  <a:lnTo>
                    <a:pt x="379" y="525"/>
                  </a:lnTo>
                  <a:lnTo>
                    <a:pt x="382" y="507"/>
                  </a:lnTo>
                  <a:lnTo>
                    <a:pt x="386" y="488"/>
                  </a:lnTo>
                  <a:lnTo>
                    <a:pt x="389" y="468"/>
                  </a:lnTo>
                  <a:lnTo>
                    <a:pt x="392" y="448"/>
                  </a:lnTo>
                  <a:lnTo>
                    <a:pt x="395" y="427"/>
                  </a:lnTo>
                  <a:lnTo>
                    <a:pt x="399" y="406"/>
                  </a:lnTo>
                  <a:lnTo>
                    <a:pt x="402" y="385"/>
                  </a:lnTo>
                  <a:lnTo>
                    <a:pt x="405" y="363"/>
                  </a:lnTo>
                  <a:lnTo>
                    <a:pt x="408" y="342"/>
                  </a:lnTo>
                  <a:lnTo>
                    <a:pt x="412" y="321"/>
                  </a:lnTo>
                  <a:lnTo>
                    <a:pt x="415" y="299"/>
                  </a:lnTo>
                  <a:lnTo>
                    <a:pt x="418" y="278"/>
                  </a:lnTo>
                  <a:lnTo>
                    <a:pt x="421" y="257"/>
                  </a:lnTo>
                  <a:lnTo>
                    <a:pt x="425" y="236"/>
                  </a:lnTo>
                  <a:lnTo>
                    <a:pt x="428" y="216"/>
                  </a:lnTo>
                  <a:lnTo>
                    <a:pt x="431" y="196"/>
                  </a:lnTo>
                  <a:lnTo>
                    <a:pt x="435" y="177"/>
                  </a:lnTo>
                  <a:lnTo>
                    <a:pt x="438" y="159"/>
                  </a:lnTo>
                  <a:lnTo>
                    <a:pt x="441" y="141"/>
                  </a:lnTo>
                  <a:lnTo>
                    <a:pt x="444" y="124"/>
                  </a:lnTo>
                  <a:lnTo>
                    <a:pt x="447" y="108"/>
                  </a:lnTo>
                  <a:lnTo>
                    <a:pt x="451" y="93"/>
                  </a:lnTo>
                  <a:lnTo>
                    <a:pt x="454" y="78"/>
                  </a:lnTo>
                  <a:lnTo>
                    <a:pt x="457" y="65"/>
                  </a:lnTo>
                  <a:lnTo>
                    <a:pt x="461" y="53"/>
                  </a:lnTo>
                  <a:lnTo>
                    <a:pt x="464" y="42"/>
                  </a:lnTo>
                  <a:lnTo>
                    <a:pt x="467" y="32"/>
                  </a:lnTo>
                  <a:lnTo>
                    <a:pt x="470" y="24"/>
                  </a:lnTo>
                  <a:lnTo>
                    <a:pt x="473" y="17"/>
                  </a:lnTo>
                  <a:lnTo>
                    <a:pt x="477" y="10"/>
                  </a:lnTo>
                  <a:lnTo>
                    <a:pt x="480" y="6"/>
                  </a:lnTo>
                  <a:lnTo>
                    <a:pt x="483" y="2"/>
                  </a:lnTo>
                  <a:lnTo>
                    <a:pt x="487" y="0"/>
                  </a:lnTo>
                  <a:lnTo>
                    <a:pt x="490" y="0"/>
                  </a:lnTo>
                  <a:lnTo>
                    <a:pt x="493" y="0"/>
                  </a:lnTo>
                  <a:lnTo>
                    <a:pt x="496" y="2"/>
                  </a:lnTo>
                  <a:lnTo>
                    <a:pt x="500" y="6"/>
                  </a:lnTo>
                  <a:lnTo>
                    <a:pt x="503" y="10"/>
                  </a:lnTo>
                  <a:lnTo>
                    <a:pt x="506" y="17"/>
                  </a:lnTo>
                  <a:lnTo>
                    <a:pt x="510" y="24"/>
                  </a:lnTo>
                  <a:lnTo>
                    <a:pt x="513" y="32"/>
                  </a:lnTo>
                  <a:lnTo>
                    <a:pt x="516" y="42"/>
                  </a:lnTo>
                  <a:lnTo>
                    <a:pt x="519" y="53"/>
                  </a:lnTo>
                  <a:lnTo>
                    <a:pt x="522" y="65"/>
                  </a:lnTo>
                  <a:lnTo>
                    <a:pt x="526" y="78"/>
                  </a:lnTo>
                  <a:lnTo>
                    <a:pt x="529" y="93"/>
                  </a:lnTo>
                  <a:lnTo>
                    <a:pt x="532" y="108"/>
                  </a:lnTo>
                  <a:lnTo>
                    <a:pt x="536" y="124"/>
                  </a:lnTo>
                  <a:lnTo>
                    <a:pt x="539" y="141"/>
                  </a:lnTo>
                  <a:lnTo>
                    <a:pt x="542" y="159"/>
                  </a:lnTo>
                  <a:lnTo>
                    <a:pt x="545" y="177"/>
                  </a:lnTo>
                  <a:lnTo>
                    <a:pt x="549" y="196"/>
                  </a:lnTo>
                  <a:lnTo>
                    <a:pt x="552" y="216"/>
                  </a:lnTo>
                  <a:lnTo>
                    <a:pt x="555" y="236"/>
                  </a:lnTo>
                  <a:lnTo>
                    <a:pt x="559" y="257"/>
                  </a:lnTo>
                  <a:lnTo>
                    <a:pt x="562" y="278"/>
                  </a:lnTo>
                  <a:lnTo>
                    <a:pt x="565" y="299"/>
                  </a:lnTo>
                  <a:lnTo>
                    <a:pt x="568" y="321"/>
                  </a:lnTo>
                  <a:lnTo>
                    <a:pt x="571" y="342"/>
                  </a:lnTo>
                  <a:lnTo>
                    <a:pt x="575" y="363"/>
                  </a:lnTo>
                  <a:lnTo>
                    <a:pt x="578" y="385"/>
                  </a:lnTo>
                  <a:lnTo>
                    <a:pt x="581" y="406"/>
                  </a:lnTo>
                  <a:lnTo>
                    <a:pt x="585" y="427"/>
                  </a:lnTo>
                  <a:lnTo>
                    <a:pt x="588" y="448"/>
                  </a:lnTo>
                  <a:lnTo>
                    <a:pt x="591" y="468"/>
                  </a:lnTo>
                  <a:lnTo>
                    <a:pt x="594" y="488"/>
                  </a:lnTo>
                  <a:lnTo>
                    <a:pt x="598" y="507"/>
                  </a:lnTo>
                  <a:lnTo>
                    <a:pt x="601" y="525"/>
                  </a:lnTo>
                  <a:lnTo>
                    <a:pt x="604" y="543"/>
                  </a:lnTo>
                  <a:lnTo>
                    <a:pt x="608" y="560"/>
                  </a:lnTo>
                  <a:lnTo>
                    <a:pt x="611" y="577"/>
                  </a:lnTo>
                  <a:lnTo>
                    <a:pt x="614" y="591"/>
                  </a:lnTo>
                  <a:lnTo>
                    <a:pt x="617" y="606"/>
                  </a:lnTo>
                  <a:lnTo>
                    <a:pt x="620" y="619"/>
                  </a:lnTo>
                  <a:lnTo>
                    <a:pt x="624" y="631"/>
                  </a:lnTo>
                  <a:lnTo>
                    <a:pt x="627" y="642"/>
                  </a:lnTo>
                  <a:lnTo>
                    <a:pt x="630" y="652"/>
                  </a:lnTo>
                  <a:lnTo>
                    <a:pt x="634" y="660"/>
                  </a:lnTo>
                  <a:lnTo>
                    <a:pt x="637" y="668"/>
                  </a:lnTo>
                  <a:lnTo>
                    <a:pt x="640" y="674"/>
                  </a:lnTo>
                  <a:lnTo>
                    <a:pt x="643" y="678"/>
                  </a:lnTo>
                  <a:lnTo>
                    <a:pt x="647" y="682"/>
                  </a:lnTo>
                  <a:lnTo>
                    <a:pt x="650" y="684"/>
                  </a:lnTo>
                  <a:lnTo>
                    <a:pt x="653" y="684"/>
                  </a:lnTo>
                  <a:lnTo>
                    <a:pt x="657" y="684"/>
                  </a:lnTo>
                  <a:lnTo>
                    <a:pt x="660" y="682"/>
                  </a:lnTo>
                  <a:lnTo>
                    <a:pt x="663" y="678"/>
                  </a:lnTo>
                  <a:lnTo>
                    <a:pt x="666" y="674"/>
                  </a:lnTo>
                  <a:lnTo>
                    <a:pt x="669" y="668"/>
                  </a:lnTo>
                  <a:lnTo>
                    <a:pt x="673" y="660"/>
                  </a:lnTo>
                  <a:lnTo>
                    <a:pt x="676" y="652"/>
                  </a:lnTo>
                  <a:lnTo>
                    <a:pt x="679" y="642"/>
                  </a:lnTo>
                  <a:lnTo>
                    <a:pt x="683" y="631"/>
                  </a:lnTo>
                  <a:lnTo>
                    <a:pt x="686" y="619"/>
                  </a:lnTo>
                  <a:lnTo>
                    <a:pt x="689" y="606"/>
                  </a:lnTo>
                  <a:lnTo>
                    <a:pt x="692" y="591"/>
                  </a:lnTo>
                  <a:lnTo>
                    <a:pt x="696" y="577"/>
                  </a:lnTo>
                  <a:lnTo>
                    <a:pt x="699" y="560"/>
                  </a:lnTo>
                  <a:lnTo>
                    <a:pt x="702" y="543"/>
                  </a:lnTo>
                  <a:lnTo>
                    <a:pt x="706" y="525"/>
                  </a:lnTo>
                  <a:lnTo>
                    <a:pt x="709" y="507"/>
                  </a:lnTo>
                  <a:lnTo>
                    <a:pt x="712" y="488"/>
                  </a:lnTo>
                  <a:lnTo>
                    <a:pt x="715" y="468"/>
                  </a:lnTo>
                  <a:lnTo>
                    <a:pt x="718" y="448"/>
                  </a:lnTo>
                  <a:lnTo>
                    <a:pt x="722" y="427"/>
                  </a:lnTo>
                  <a:lnTo>
                    <a:pt x="725" y="406"/>
                  </a:lnTo>
                  <a:lnTo>
                    <a:pt x="728" y="385"/>
                  </a:lnTo>
                  <a:lnTo>
                    <a:pt x="732" y="363"/>
                  </a:lnTo>
                  <a:lnTo>
                    <a:pt x="735" y="342"/>
                  </a:lnTo>
                  <a:lnTo>
                    <a:pt x="738" y="321"/>
                  </a:lnTo>
                  <a:lnTo>
                    <a:pt x="741" y="299"/>
                  </a:lnTo>
                  <a:lnTo>
                    <a:pt x="745" y="278"/>
                  </a:lnTo>
                  <a:lnTo>
                    <a:pt x="748" y="257"/>
                  </a:lnTo>
                  <a:lnTo>
                    <a:pt x="751" y="236"/>
                  </a:lnTo>
                  <a:lnTo>
                    <a:pt x="755" y="216"/>
                  </a:lnTo>
                  <a:lnTo>
                    <a:pt x="758" y="196"/>
                  </a:lnTo>
                  <a:lnTo>
                    <a:pt x="761" y="177"/>
                  </a:lnTo>
                  <a:lnTo>
                    <a:pt x="764" y="159"/>
                  </a:lnTo>
                  <a:lnTo>
                    <a:pt x="767" y="141"/>
                  </a:lnTo>
                  <a:lnTo>
                    <a:pt x="771" y="124"/>
                  </a:lnTo>
                  <a:lnTo>
                    <a:pt x="774" y="108"/>
                  </a:lnTo>
                  <a:lnTo>
                    <a:pt x="777" y="93"/>
                  </a:lnTo>
                  <a:lnTo>
                    <a:pt x="781" y="78"/>
                  </a:lnTo>
                  <a:lnTo>
                    <a:pt x="784" y="65"/>
                  </a:lnTo>
                  <a:lnTo>
                    <a:pt x="787" y="53"/>
                  </a:lnTo>
                  <a:lnTo>
                    <a:pt x="790" y="42"/>
                  </a:lnTo>
                  <a:lnTo>
                    <a:pt x="794" y="32"/>
                  </a:lnTo>
                  <a:lnTo>
                    <a:pt x="797" y="24"/>
                  </a:lnTo>
                  <a:lnTo>
                    <a:pt x="800" y="17"/>
                  </a:lnTo>
                  <a:lnTo>
                    <a:pt x="804" y="10"/>
                  </a:lnTo>
                  <a:lnTo>
                    <a:pt x="807" y="6"/>
                  </a:lnTo>
                  <a:lnTo>
                    <a:pt x="810" y="2"/>
                  </a:lnTo>
                  <a:lnTo>
                    <a:pt x="813" y="0"/>
                  </a:lnTo>
                  <a:lnTo>
                    <a:pt x="816" y="0"/>
                  </a:lnTo>
                  <a:lnTo>
                    <a:pt x="820" y="0"/>
                  </a:lnTo>
                  <a:lnTo>
                    <a:pt x="823" y="2"/>
                  </a:lnTo>
                  <a:lnTo>
                    <a:pt x="826" y="6"/>
                  </a:lnTo>
                  <a:lnTo>
                    <a:pt x="830" y="10"/>
                  </a:lnTo>
                  <a:lnTo>
                    <a:pt x="833" y="17"/>
                  </a:lnTo>
                  <a:lnTo>
                    <a:pt x="836" y="24"/>
                  </a:lnTo>
                  <a:lnTo>
                    <a:pt x="839" y="32"/>
                  </a:lnTo>
                  <a:lnTo>
                    <a:pt x="843" y="42"/>
                  </a:lnTo>
                  <a:lnTo>
                    <a:pt x="846" y="53"/>
                  </a:lnTo>
                  <a:lnTo>
                    <a:pt x="849" y="65"/>
                  </a:lnTo>
                  <a:lnTo>
                    <a:pt x="853" y="78"/>
                  </a:lnTo>
                  <a:lnTo>
                    <a:pt x="856" y="93"/>
                  </a:lnTo>
                  <a:lnTo>
                    <a:pt x="859" y="108"/>
                  </a:lnTo>
                  <a:lnTo>
                    <a:pt x="862" y="124"/>
                  </a:lnTo>
                  <a:lnTo>
                    <a:pt x="865" y="141"/>
                  </a:lnTo>
                  <a:lnTo>
                    <a:pt x="869" y="159"/>
                  </a:lnTo>
                  <a:lnTo>
                    <a:pt x="872" y="177"/>
                  </a:lnTo>
                  <a:lnTo>
                    <a:pt x="875" y="196"/>
                  </a:lnTo>
                  <a:lnTo>
                    <a:pt x="879" y="216"/>
                  </a:lnTo>
                  <a:lnTo>
                    <a:pt x="882" y="236"/>
                  </a:lnTo>
                  <a:lnTo>
                    <a:pt x="885" y="257"/>
                  </a:lnTo>
                  <a:lnTo>
                    <a:pt x="888" y="278"/>
                  </a:lnTo>
                  <a:lnTo>
                    <a:pt x="892" y="299"/>
                  </a:lnTo>
                  <a:lnTo>
                    <a:pt x="895" y="321"/>
                  </a:lnTo>
                  <a:lnTo>
                    <a:pt x="898" y="342"/>
                  </a:lnTo>
                  <a:lnTo>
                    <a:pt x="902" y="363"/>
                  </a:lnTo>
                  <a:lnTo>
                    <a:pt x="905" y="385"/>
                  </a:lnTo>
                  <a:lnTo>
                    <a:pt x="908" y="406"/>
                  </a:lnTo>
                  <a:lnTo>
                    <a:pt x="911" y="427"/>
                  </a:lnTo>
                  <a:lnTo>
                    <a:pt x="914" y="448"/>
                  </a:lnTo>
                  <a:lnTo>
                    <a:pt x="918" y="468"/>
                  </a:lnTo>
                  <a:lnTo>
                    <a:pt x="921" y="488"/>
                  </a:lnTo>
                  <a:lnTo>
                    <a:pt x="924" y="507"/>
                  </a:lnTo>
                  <a:lnTo>
                    <a:pt x="928" y="525"/>
                  </a:lnTo>
                  <a:lnTo>
                    <a:pt x="931" y="543"/>
                  </a:lnTo>
                  <a:lnTo>
                    <a:pt x="934" y="560"/>
                  </a:lnTo>
                  <a:lnTo>
                    <a:pt x="937" y="577"/>
                  </a:lnTo>
                  <a:lnTo>
                    <a:pt x="940" y="591"/>
                  </a:lnTo>
                  <a:lnTo>
                    <a:pt x="944" y="606"/>
                  </a:lnTo>
                  <a:lnTo>
                    <a:pt x="947" y="619"/>
                  </a:lnTo>
                  <a:lnTo>
                    <a:pt x="950" y="631"/>
                  </a:lnTo>
                  <a:lnTo>
                    <a:pt x="954" y="642"/>
                  </a:lnTo>
                  <a:lnTo>
                    <a:pt x="957" y="652"/>
                  </a:lnTo>
                  <a:lnTo>
                    <a:pt x="960" y="660"/>
                  </a:lnTo>
                  <a:lnTo>
                    <a:pt x="963" y="668"/>
                  </a:lnTo>
                  <a:lnTo>
                    <a:pt x="967" y="674"/>
                  </a:lnTo>
                  <a:lnTo>
                    <a:pt x="970" y="678"/>
                  </a:lnTo>
                  <a:lnTo>
                    <a:pt x="973" y="682"/>
                  </a:lnTo>
                  <a:lnTo>
                    <a:pt x="977" y="684"/>
                  </a:lnTo>
                  <a:lnTo>
                    <a:pt x="980" y="684"/>
                  </a:lnTo>
                </a:path>
              </a:pathLst>
            </a:custGeom>
            <a:noFill/>
            <a:ln w="15875" cap="flat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round/>
              <a:headEnd type="non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文本框 33">
            <a:extLst>
              <a:ext uri="{FF2B5EF4-FFF2-40B4-BE49-F238E27FC236}">
                <a16:creationId xmlns:a16="http://schemas.microsoft.com/office/drawing/2014/main" id="{F64376E8-466E-31E8-4EFB-A4F32CB61983}"/>
              </a:ext>
            </a:extLst>
          </p:cNvPr>
          <p:cNvSpPr txBox="1"/>
          <p:nvPr/>
        </p:nvSpPr>
        <p:spPr>
          <a:xfrm>
            <a:off x="4384552" y="1677524"/>
            <a:ext cx="17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Incident wave</a:t>
            </a:r>
            <a:endParaRPr kumimoji="0" lang="zh-CN" altLang="en-US" sz="18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B560B2E2-711E-DD57-6091-3D8AA1298409}"/>
              </a:ext>
            </a:extLst>
          </p:cNvPr>
          <p:cNvSpPr txBox="1"/>
          <p:nvPr/>
        </p:nvSpPr>
        <p:spPr>
          <a:xfrm>
            <a:off x="5785653" y="1734529"/>
            <a:ext cx="95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ED7D3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i="1" kern="0" baseline="-25000" dirty="0">
                <a:solidFill>
                  <a:srgbClr val="ED7D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srgbClr val="ED7D3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solidFill>
                <a:srgbClr val="ED7D3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2">
            <a:extLst>
              <a:ext uri="{FF2B5EF4-FFF2-40B4-BE49-F238E27FC236}">
                <a16:creationId xmlns:a16="http://schemas.microsoft.com/office/drawing/2014/main" id="{A256CC74-6973-09A2-E1AC-65747797BE46}"/>
              </a:ext>
            </a:extLst>
          </p:cNvPr>
          <p:cNvSpPr txBox="1"/>
          <p:nvPr/>
        </p:nvSpPr>
        <p:spPr>
          <a:xfrm>
            <a:off x="5690785" y="2729963"/>
            <a:ext cx="120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600" b="1" i="1" kern="0" baseline="-250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zh-CN" sz="1600" b="1" i="1" u="none" strike="noStrike" kern="0" cap="none" spc="0" normalizeH="0" baseline="-2500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zh-CN" altLang="en-US" sz="1600" b="1" i="1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3B5D35-C5C1-DF18-731A-F64B7C23DE99}"/>
              </a:ext>
            </a:extLst>
          </p:cNvPr>
          <p:cNvSpPr txBox="1"/>
          <p:nvPr/>
        </p:nvSpPr>
        <p:spPr>
          <a:xfrm>
            <a:off x="6880825" y="2253668"/>
            <a:ext cx="78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algn="ctr">
              <a:defRPr sz="1200" b="0"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kumimoji="0" lang="en-US" altLang="zh-CN" sz="1600" b="1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kumimoji="0" lang="en-US" altLang="zh-CN" sz="1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</a:t>
            </a:r>
            <a:r>
              <a:rPr kumimoji="0" lang="en-US" altLang="zh-CN" sz="1600" b="1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16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CN" sz="16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5D4841-438E-48A6-3F82-761E310FDAFB}"/>
              </a:ext>
            </a:extLst>
          </p:cNvPr>
          <p:cNvGrpSpPr/>
          <p:nvPr/>
        </p:nvGrpSpPr>
        <p:grpSpPr>
          <a:xfrm>
            <a:off x="7191217" y="1167966"/>
            <a:ext cx="1632519" cy="611320"/>
            <a:chOff x="6619966" y="1895426"/>
            <a:chExt cx="1632519" cy="61132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9223408-B4AD-8C1C-0FDB-F7BB9A1E2DCA}"/>
                </a:ext>
              </a:extLst>
            </p:cNvPr>
            <p:cNvGrpSpPr/>
            <p:nvPr/>
          </p:nvGrpSpPr>
          <p:grpSpPr>
            <a:xfrm>
              <a:off x="6619966" y="1965873"/>
              <a:ext cx="1224000" cy="540000"/>
              <a:chOff x="2917681" y="1801368"/>
              <a:chExt cx="2499756" cy="1210828"/>
            </a:xfrm>
          </p:grpSpPr>
          <p:pic>
            <p:nvPicPr>
              <p:cNvPr id="45" name="Picture 6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1CDFD0BD-2EC8-557C-AAEB-1F990B7738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flipH="1">
                <a:off x="3233741" y="1801368"/>
                <a:ext cx="2183696" cy="458757"/>
              </a:xfrm>
              <a:prstGeom prst="rect">
                <a:avLst/>
              </a:prstGeom>
            </p:spPr>
          </p:pic>
          <p:pic>
            <p:nvPicPr>
              <p:cNvPr id="46" name="Picture 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119AC706-9CEB-49C9-6F04-9CE9E424B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7681" y="1831034"/>
                <a:ext cx="1181162" cy="1181162"/>
              </a:xfrm>
              <a:prstGeom prst="rect">
                <a:avLst/>
              </a:prstGeom>
            </p:spPr>
          </p:pic>
          <p:sp>
            <p:nvSpPr>
              <p:cNvPr id="47" name="Oval 18">
                <a:extLst>
                  <a:ext uri="{FF2B5EF4-FFF2-40B4-BE49-F238E27FC236}">
                    <a16:creationId xmlns:a16="http://schemas.microsoft.com/office/drawing/2014/main" id="{73C0264F-9B63-07AD-F534-3B6BDAF3FA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52292" y="2089861"/>
                <a:ext cx="73522" cy="7352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glow rad="228600">
                  <a:srgbClr val="C00000">
                    <a:alpha val="40000"/>
                  </a:srgb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B9BA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6DC3B92-A643-06FA-ADC7-949957AF051B}"/>
                </a:ext>
              </a:extLst>
            </p:cNvPr>
            <p:cNvSpPr/>
            <p:nvPr/>
          </p:nvSpPr>
          <p:spPr>
            <a:xfrm>
              <a:off x="6681869" y="1895426"/>
              <a:ext cx="1406278" cy="583055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32">
              <a:extLst>
                <a:ext uri="{FF2B5EF4-FFF2-40B4-BE49-F238E27FC236}">
                  <a16:creationId xmlns:a16="http://schemas.microsoft.com/office/drawing/2014/main" id="{48AB433C-D605-C8F0-1B02-4D0F1BE166DF}"/>
                </a:ext>
              </a:extLst>
            </p:cNvPr>
            <p:cNvSpPr txBox="1"/>
            <p:nvPr/>
          </p:nvSpPr>
          <p:spPr>
            <a:xfrm>
              <a:off x="6909142" y="2198969"/>
              <a:ext cx="13433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Touch detect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F36592-8E0A-828A-5169-8591FC9CA97B}"/>
              </a:ext>
            </a:extLst>
          </p:cNvPr>
          <p:cNvGrpSpPr/>
          <p:nvPr/>
        </p:nvGrpSpPr>
        <p:grpSpPr>
          <a:xfrm>
            <a:off x="7709497" y="1895553"/>
            <a:ext cx="1045903" cy="828082"/>
            <a:chOff x="7627305" y="2512000"/>
            <a:chExt cx="1045903" cy="8280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C6288BE-CC65-8A3E-3B63-8E8F8C987548}"/>
                </a:ext>
              </a:extLst>
            </p:cNvPr>
            <p:cNvGrpSpPr/>
            <p:nvPr/>
          </p:nvGrpSpPr>
          <p:grpSpPr>
            <a:xfrm>
              <a:off x="7653709" y="2556279"/>
              <a:ext cx="275350" cy="722618"/>
              <a:chOff x="7950976" y="4297712"/>
              <a:chExt cx="557940" cy="1660506"/>
            </a:xfrm>
          </p:grpSpPr>
          <p:pic>
            <p:nvPicPr>
              <p:cNvPr id="52" name="Picture 51" descr="A close-up of a water bottle&#10;&#10;Description automatically generated">
                <a:extLst>
                  <a:ext uri="{FF2B5EF4-FFF2-40B4-BE49-F238E27FC236}">
                    <a16:creationId xmlns:a16="http://schemas.microsoft.com/office/drawing/2014/main" id="{4E97AEB4-7617-63C0-298D-14FCC5DF2F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0478" t="9732" r="29651" b="11847"/>
              <a:stretch/>
            </p:blipFill>
            <p:spPr>
              <a:xfrm>
                <a:off x="7950976" y="4297712"/>
                <a:ext cx="557940" cy="1660506"/>
              </a:xfrm>
              <a:prstGeom prst="rect">
                <a:avLst/>
              </a:prstGeom>
            </p:spPr>
          </p:pic>
          <p:pic>
            <p:nvPicPr>
              <p:cNvPr id="53" name="Picture 52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DD9153D2-32E5-A2C8-A7DD-239407BE13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rot="16200000" flipH="1">
                <a:off x="7877317" y="5118617"/>
                <a:ext cx="679470" cy="142745"/>
              </a:xfrm>
              <a:prstGeom prst="rect">
                <a:avLst/>
              </a:prstGeom>
            </p:spPr>
          </p:pic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0299A2B-D20C-17C5-64D1-BD535026FB94}"/>
                </a:ext>
              </a:extLst>
            </p:cNvPr>
            <p:cNvSpPr/>
            <p:nvPr/>
          </p:nvSpPr>
          <p:spPr>
            <a:xfrm>
              <a:off x="7627305" y="2512000"/>
              <a:ext cx="988560" cy="828082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32">
              <a:extLst>
                <a:ext uri="{FF2B5EF4-FFF2-40B4-BE49-F238E27FC236}">
                  <a16:creationId xmlns:a16="http://schemas.microsoft.com/office/drawing/2014/main" id="{32F5DDF4-686D-4024-8D1E-4E8259325796}"/>
                </a:ext>
              </a:extLst>
            </p:cNvPr>
            <p:cNvSpPr txBox="1"/>
            <p:nvPr/>
          </p:nvSpPr>
          <p:spPr>
            <a:xfrm>
              <a:off x="7856993" y="2730731"/>
              <a:ext cx="8162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Material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sensing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5DC532-3A29-ADCD-F4C9-063D3E425145}"/>
              </a:ext>
            </a:extLst>
          </p:cNvPr>
          <p:cNvGrpSpPr/>
          <p:nvPr/>
        </p:nvGrpSpPr>
        <p:grpSpPr>
          <a:xfrm>
            <a:off x="7405455" y="2940676"/>
            <a:ext cx="1466309" cy="763154"/>
            <a:chOff x="7136496" y="3424272"/>
            <a:chExt cx="1466309" cy="76315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DE1E1FE-905D-0F46-8000-E4D6BDCAB21F}"/>
                </a:ext>
              </a:extLst>
            </p:cNvPr>
            <p:cNvGrpSpPr/>
            <p:nvPr/>
          </p:nvGrpSpPr>
          <p:grpSpPr>
            <a:xfrm>
              <a:off x="7319619" y="3460160"/>
              <a:ext cx="1069242" cy="311372"/>
              <a:chOff x="7329972" y="3598395"/>
              <a:chExt cx="1069242" cy="311372"/>
            </a:xfrm>
          </p:grpSpPr>
          <p:pic>
            <p:nvPicPr>
              <p:cNvPr id="58" name="Picture 66" descr="A blue and black logo&#10;&#10;Description automatically generated">
                <a:extLst>
                  <a:ext uri="{FF2B5EF4-FFF2-40B4-BE49-F238E27FC236}">
                    <a16:creationId xmlns:a16="http://schemas.microsoft.com/office/drawing/2014/main" id="{D6708AED-7AEB-7A6A-099B-9F0CE2ACBC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288" t="35735" r="4511" b="35525"/>
              <a:stretch/>
            </p:blipFill>
            <p:spPr>
              <a:xfrm flipH="1">
                <a:off x="7329972" y="3598395"/>
                <a:ext cx="1069242" cy="204595"/>
              </a:xfrm>
              <a:prstGeom prst="rect">
                <a:avLst/>
              </a:prstGeom>
            </p:spPr>
          </p:pic>
          <p:pic>
            <p:nvPicPr>
              <p:cNvPr id="59" name="Picture 2" descr="Fire Flame Flat Style Icon">
                <a:extLst>
                  <a:ext uri="{FF2B5EF4-FFF2-40B4-BE49-F238E27FC236}">
                    <a16:creationId xmlns:a16="http://schemas.microsoft.com/office/drawing/2014/main" id="{00D483B4-B2FA-D8EC-6B8C-32BF2AC36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65428" y="3623351"/>
                <a:ext cx="245707" cy="286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文本框 32">
              <a:extLst>
                <a:ext uri="{FF2B5EF4-FFF2-40B4-BE49-F238E27FC236}">
                  <a16:creationId xmlns:a16="http://schemas.microsoft.com/office/drawing/2014/main" id="{947808A2-8430-D087-7895-258138BAC7B7}"/>
                </a:ext>
              </a:extLst>
            </p:cNvPr>
            <p:cNvSpPr txBox="1"/>
            <p:nvPr/>
          </p:nvSpPr>
          <p:spPr>
            <a:xfrm>
              <a:off x="7136496" y="3664206"/>
              <a:ext cx="1466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 algn="ctr">
                <a:defRPr sz="1200" b="0">
                  <a:latin typeface="Calibri Light" panose="020F0302020204030204" pitchFamily="34" charset="0"/>
                  <a:ea typeface="微软雅黑" panose="020B0503020204020204" pitchFamily="34" charset="-122"/>
                  <a:cs typeface="Calibri Light" panose="020F0302020204030204" pitchFamily="34" charset="0"/>
                </a:defRPr>
              </a:lvl1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Temperature</a:t>
              </a:r>
              <a:r>
                <a:rPr kumimoji="0" lang="en-US" altLang="zh-CN" sz="1400" u="none" strike="noStrike" kern="0" cap="none" spc="0" normalizeH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detect</a:t>
              </a:r>
              <a:endParaRPr kumimoji="0" lang="zh-CN" altLang="en-US" sz="14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3C83CD9-EE89-A4E2-2908-2356F06C2B83}"/>
                </a:ext>
              </a:extLst>
            </p:cNvPr>
            <p:cNvSpPr/>
            <p:nvPr/>
          </p:nvSpPr>
          <p:spPr>
            <a:xfrm>
              <a:off x="7303793" y="3424272"/>
              <a:ext cx="1119051" cy="697728"/>
            </a:xfrm>
            <a:prstGeom prst="roundRect">
              <a:avLst/>
            </a:prstGeom>
            <a:noFill/>
            <a:ln w="12700">
              <a:solidFill>
                <a:srgbClr val="767676"/>
              </a:solidFill>
              <a:prstDash val="sysDash"/>
            </a:ln>
            <a:effectLst>
              <a:outerShdw blurRad="63500" sx="107000" sy="107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11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37" grpId="0"/>
      <p:bldP spid="37" grpId="1"/>
      <p:bldP spid="38" grpId="0"/>
      <p:bldP spid="38" grpId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Macintosh PowerPoint</Application>
  <PresentationFormat>Widescreen</PresentationFormat>
  <Paragraphs>22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Liyao Li</dc:creator>
  <cp:lastModifiedBy>Liyao Li</cp:lastModifiedBy>
  <cp:revision>3</cp:revision>
  <dcterms:created xsi:type="dcterms:W3CDTF">2024-03-08T07:00:05Z</dcterms:created>
  <dcterms:modified xsi:type="dcterms:W3CDTF">2024-07-25T18:22:21Z</dcterms:modified>
</cp:coreProperties>
</file>