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73" r:id="rId2"/>
    <p:sldId id="275" r:id="rId3"/>
    <p:sldId id="269" r:id="rId4"/>
    <p:sldId id="267" r:id="rId5"/>
    <p:sldId id="256" r:id="rId6"/>
    <p:sldId id="257" r:id="rId7"/>
    <p:sldId id="258" r:id="rId8"/>
    <p:sldId id="261" r:id="rId9"/>
    <p:sldId id="265" r:id="rId10"/>
    <p:sldId id="268" r:id="rId11"/>
    <p:sldId id="270" r:id="rId12"/>
    <p:sldId id="274" r:id="rId13"/>
    <p:sldId id="266" r:id="rId14"/>
    <p:sldId id="271" r:id="rId15"/>
    <p:sldId id="272" r:id="rId16"/>
    <p:sldId id="262" r:id="rId17"/>
    <p:sldId id="264" r:id="rId18"/>
    <p:sldId id="263" r:id="rId19"/>
    <p:sldId id="259" r:id="rId20"/>
    <p:sldId id="26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2640" userDrawn="1">
          <p15:clr>
            <a:srgbClr val="A4A3A4"/>
          </p15:clr>
        </p15:guide>
        <p15:guide id="3" pos="6192" userDrawn="1">
          <p15:clr>
            <a:srgbClr val="A4A3A4"/>
          </p15:clr>
        </p15:guide>
        <p15:guide id="4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F36D73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392" y="176"/>
      </p:cViewPr>
      <p:guideLst>
        <p:guide orient="horz" pos="2064"/>
        <p:guide pos="2640"/>
        <p:guide pos="6192"/>
        <p:guide orient="horz" pos="1224"/>
      </p:guideLst>
    </p:cSldViewPr>
  </p:slideViewPr>
  <p:notesTextViewPr>
    <p:cViewPr>
      <p:scale>
        <a:sx n="1" d="1"/>
        <a:sy n="1" d="1"/>
      </p:scale>
      <p:origin x="0" y="-8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1CCE9-19C7-CC4E-810D-584553C57E13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94834-354A-5B42-8E46-90313404C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74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version_a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94834-354A-5B42-8E46-90313404C9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130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 </a:t>
            </a:r>
            <a:r>
              <a:rPr lang="en-US" dirty="0" err="1"/>
              <a:t>version_b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94834-354A-5B42-8E46-90313404C9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31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 </a:t>
            </a:r>
            <a:r>
              <a:rPr lang="en-US" dirty="0" err="1"/>
              <a:t>version_c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94834-354A-5B42-8E46-90313404C9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8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294834-354A-5B42-8E46-90313404C9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4F99-66BB-CA9B-47B6-A9F95280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05B02-544F-6801-9EC6-42B1328B9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4A48C-26FB-BFA7-34CE-3E1449C8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F1CBF-3BA5-5BCC-0051-33D018394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86CE3-9D18-CB11-51A8-785205D5B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02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B7B70-142C-0509-B8BE-5F7098E55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B2DDF-AC42-CBD2-ADCD-ECA2CC539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60935-5BC1-0CE1-E784-44061EEC6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5C5CF-F7CD-12E9-36CA-714D3E95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D7236-6C51-3D46-8284-D08EB863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668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526D8F-681E-75F7-4891-CF8434C7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46A57-F65A-F7E8-C87B-E943C8072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BD183-4261-50BA-3D85-2D4184E18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39CF1-4C73-5AF4-0889-028B7A23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65823-C7DA-0FD1-20D2-F290029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2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5C73-BA94-1DA8-18F1-F13B137E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32D0F-CB82-5EDB-8CEE-165ECF8BC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162E1-F1A5-946F-EBA1-58CDA555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7E1F-5882-B03E-562B-4F83C1C6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6FB71-F0ED-7CE1-AA24-8627364E8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832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A161-11A6-8006-CCDD-195BB475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DA19-72AF-CE74-1004-E52FC5FCB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DBA7-98F2-4D82-66C5-4CE88161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6A38-942A-BCF0-3ABC-E2D85EBA4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3989-DDE6-D74B-2878-928CEA3BD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5677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95A1-3D0D-A541-70FE-BF13F1B3F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78BC2-26DD-E106-7186-3AF6D20C5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D5283-06A2-64AA-9C49-75296BF9C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D39D5-540A-42BF-930C-0F9E6C623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E0A05-8314-E819-67C0-4AB2B351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FC37-DCED-9657-F3D2-F9A216FB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178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5D6C-37E3-0797-3541-36439BD0E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B0A27-455F-1B78-C864-400BEB76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A243F-64ED-3FDC-805E-3858327B7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9FE2C-BFE8-0B7F-507C-C839B41F4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3369E8-DCF2-0DFE-91B1-66F059924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F0CB2-94E8-3885-5F47-E8B92C53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C440A2-67FA-E09D-E3A8-14962AF06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A00743-3A35-D156-A262-4BBA056B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033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8AE19-4765-B89F-D104-83E21D67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4AAA0-2F32-80AD-EA4A-18D2CD1B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40A5D-A898-1C70-3F20-1968B6AC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0436F-5E0E-79B0-62C1-7034BFFB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2120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1AAC7C-79B5-EFEC-2BCF-09420559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DA66A-D633-D517-E313-86EC2AE2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BA53A-4506-0D33-EFDB-A62D1687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570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EE1C-B27A-B574-676A-A29B288C8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2963C-9376-C1F4-C776-428CA6220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D6A2D-FC86-9964-8022-B364A6044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2C7E-0E21-EE15-EEB4-9574E499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0541A-6827-6768-5E77-D546B4EB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2151A-6F11-E19A-DFAA-37E4AF0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474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D2C5-EB10-D2F7-62C4-513E5A5F2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991B9-B950-0AFB-B5CC-B8104E997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73193-64D8-7C67-C7C6-31FE80FE8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4C74D-23C8-DA2F-48D7-C468E3F6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29385-6108-DFEF-999A-825AAAFD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BA22B-CDE8-CAFC-9E61-26620D7E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7044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0E5347-3A21-00A4-125D-89C9094E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27053-4568-81DF-D257-B29DA03AA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425DE-B5B8-AD1E-06FB-57BDC6D6F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7D4A5-567A-6A42-835F-9BFFB6D932FC}" type="datetimeFigureOut">
              <a:rPr lang="en-US" smtClean="0"/>
              <a:t>9/6/24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5A88-D60C-8E00-50D5-EBB494F96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A0EB5-2585-DD58-CB81-7F8DDD9BF7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D9266C-3657-FA42-ADFC-74B147DD5B6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907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>
            <a:extLst>
              <a:ext uri="{FF2B5EF4-FFF2-40B4-BE49-F238E27FC236}">
                <a16:creationId xmlns:a16="http://schemas.microsoft.com/office/drawing/2014/main" id="{CB327D0F-CB92-4275-E7F4-63ACA92687BC}"/>
              </a:ext>
            </a:extLst>
          </p:cNvPr>
          <p:cNvSpPr/>
          <p:nvPr/>
        </p:nvSpPr>
        <p:spPr>
          <a:xfrm>
            <a:off x="2613541" y="1524538"/>
            <a:ext cx="3657600" cy="3657600"/>
          </a:xfrm>
          <a:prstGeom prst="pie">
            <a:avLst>
              <a:gd name="adj1" fmla="val 17892036"/>
              <a:gd name="adj2" fmla="val 3704268"/>
            </a:avLst>
          </a:prstGeom>
          <a:solidFill>
            <a:srgbClr val="FF7E79">
              <a:alpha val="5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D6DD3A-F4B6-3802-57E4-4AEAB742DB5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455980" y="3365770"/>
            <a:ext cx="861444" cy="15933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AAC4DD-2D5C-9397-10FF-4C0FC6475B3C}"/>
              </a:ext>
            </a:extLst>
          </p:cNvPr>
          <p:cNvSpPr txBox="1"/>
          <p:nvPr/>
        </p:nvSpPr>
        <p:spPr>
          <a:xfrm>
            <a:off x="6387009" y="3080528"/>
            <a:ext cx="540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32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A47B3-961B-F1BF-C4CF-751540146DB8}"/>
              </a:ext>
            </a:extLst>
          </p:cNvPr>
          <p:cNvSpPr txBox="1"/>
          <p:nvPr/>
        </p:nvSpPr>
        <p:spPr>
          <a:xfrm>
            <a:off x="4656851" y="3398695"/>
            <a:ext cx="734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altLang="zh-CN" sz="3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30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83120D5-3384-25CC-7610-8D107732B6E4}"/>
              </a:ext>
            </a:extLst>
          </p:cNvPr>
          <p:cNvSpPr/>
          <p:nvPr/>
        </p:nvSpPr>
        <p:spPr>
          <a:xfrm rot="1142002">
            <a:off x="4616667" y="3373399"/>
            <a:ext cx="157200" cy="268996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6AE35C-910F-8299-3845-71B8B902CD2F}"/>
              </a:ext>
            </a:extLst>
          </p:cNvPr>
          <p:cNvGrpSpPr/>
          <p:nvPr/>
        </p:nvGrpSpPr>
        <p:grpSpPr>
          <a:xfrm>
            <a:off x="4181660" y="2989356"/>
            <a:ext cx="274320" cy="731520"/>
            <a:chOff x="4181660" y="2989356"/>
            <a:chExt cx="274320" cy="731520"/>
          </a:xfrm>
        </p:grpSpPr>
        <p:sp>
          <p:nvSpPr>
            <p:cNvPr id="89" name="Rounded Rectangle 14">
              <a:extLst>
                <a:ext uri="{FF2B5EF4-FFF2-40B4-BE49-F238E27FC236}">
                  <a16:creationId xmlns:a16="http://schemas.microsoft.com/office/drawing/2014/main" id="{51A785C9-FE49-803B-4723-A2D38CFB9FF7}"/>
                </a:ext>
              </a:extLst>
            </p:cNvPr>
            <p:cNvSpPr/>
            <p:nvPr/>
          </p:nvSpPr>
          <p:spPr>
            <a:xfrm>
              <a:off x="4237593" y="3218992"/>
              <a:ext cx="52152" cy="220166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ounded Rectangle 15">
              <a:extLst>
                <a:ext uri="{FF2B5EF4-FFF2-40B4-BE49-F238E27FC236}">
                  <a16:creationId xmlns:a16="http://schemas.microsoft.com/office/drawing/2014/main" id="{A627A20E-4538-93FC-429B-32D554E8370A}"/>
                </a:ext>
              </a:extLst>
            </p:cNvPr>
            <p:cNvSpPr/>
            <p:nvPr/>
          </p:nvSpPr>
          <p:spPr>
            <a:xfrm>
              <a:off x="4289746" y="3119563"/>
              <a:ext cx="52152" cy="426128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ounded Rectangle 16">
              <a:extLst>
                <a:ext uri="{FF2B5EF4-FFF2-40B4-BE49-F238E27FC236}">
                  <a16:creationId xmlns:a16="http://schemas.microsoft.com/office/drawing/2014/main" id="{B1919B1F-21ED-7F0C-B329-7C277DDFCA55}"/>
                </a:ext>
              </a:extLst>
            </p:cNvPr>
            <p:cNvSpPr/>
            <p:nvPr/>
          </p:nvSpPr>
          <p:spPr>
            <a:xfrm>
              <a:off x="4341897" y="2989356"/>
              <a:ext cx="114083" cy="73152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ounded Rectangle 17">
              <a:extLst>
                <a:ext uri="{FF2B5EF4-FFF2-40B4-BE49-F238E27FC236}">
                  <a16:creationId xmlns:a16="http://schemas.microsoft.com/office/drawing/2014/main" id="{E257DBE1-16E6-0F5F-7E73-6B7ABFA9BBAA}"/>
                </a:ext>
              </a:extLst>
            </p:cNvPr>
            <p:cNvSpPr/>
            <p:nvPr/>
          </p:nvSpPr>
          <p:spPr>
            <a:xfrm>
              <a:off x="4181660" y="3319103"/>
              <a:ext cx="55934" cy="3104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7C5CA-6D2F-45CE-71B5-1464A569282E}"/>
              </a:ext>
            </a:extLst>
          </p:cNvPr>
          <p:cNvCxnSpPr>
            <a:cxnSpLocks/>
          </p:cNvCxnSpPr>
          <p:nvPr/>
        </p:nvCxnSpPr>
        <p:spPr>
          <a:xfrm flipV="1">
            <a:off x="4455980" y="3364567"/>
            <a:ext cx="1845503" cy="120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F6C9A7-723E-ECF2-2631-A324EC7FC8D4}"/>
              </a:ext>
            </a:extLst>
          </p:cNvPr>
          <p:cNvSpPr txBox="1"/>
          <p:nvPr/>
        </p:nvSpPr>
        <p:spPr>
          <a:xfrm>
            <a:off x="3861106" y="2027831"/>
            <a:ext cx="17541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Plane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D0235-D8DF-F0FD-6504-C141A44E981D}"/>
              </a:ext>
            </a:extLst>
          </p:cNvPr>
          <p:cNvSpPr txBox="1"/>
          <p:nvPr/>
        </p:nvSpPr>
        <p:spPr>
          <a:xfrm>
            <a:off x="5067981" y="3586368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3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</a:rPr>
              <a:t>1.5m</a:t>
            </a:r>
            <a:endParaRPr lang="zh-CN" altLang="en-US" sz="2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4959F4-A7B3-C327-B8B2-789581E39BBF}"/>
              </a:ext>
            </a:extLst>
          </p:cNvPr>
          <p:cNvCxnSpPr>
            <a:cxnSpLocks/>
          </p:cNvCxnSpPr>
          <p:nvPr/>
        </p:nvCxnSpPr>
        <p:spPr>
          <a:xfrm flipH="1" flipV="1">
            <a:off x="5547078" y="3386464"/>
            <a:ext cx="209188" cy="18737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91F92559-46CF-D87D-4539-C7BDF98A0365}"/>
              </a:ext>
            </a:extLst>
          </p:cNvPr>
          <p:cNvSpPr/>
          <p:nvPr/>
        </p:nvSpPr>
        <p:spPr>
          <a:xfrm>
            <a:off x="2610242" y="1526316"/>
            <a:ext cx="3657600" cy="3657600"/>
          </a:xfrm>
          <a:prstGeom prst="arc">
            <a:avLst>
              <a:gd name="adj1" fmla="val 17882403"/>
              <a:gd name="adj2" fmla="val 3677680"/>
            </a:avLst>
          </a:prstGeom>
          <a:noFill/>
          <a:ln w="2540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7B3CC-B5EA-1881-722C-1E1193988E01}"/>
              </a:ext>
            </a:extLst>
          </p:cNvPr>
          <p:cNvSpPr/>
          <p:nvPr/>
        </p:nvSpPr>
        <p:spPr>
          <a:xfrm>
            <a:off x="6164031" y="3239897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21596C-AA93-1E2A-0DB6-E5952C996BC8}"/>
              </a:ext>
            </a:extLst>
          </p:cNvPr>
          <p:cNvSpPr/>
          <p:nvPr/>
        </p:nvSpPr>
        <p:spPr>
          <a:xfrm>
            <a:off x="5189564" y="4807992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DB33EE-82F8-A6FA-C801-25C0C590AE36}"/>
              </a:ext>
            </a:extLst>
          </p:cNvPr>
          <p:cNvSpPr txBox="1"/>
          <p:nvPr/>
        </p:nvSpPr>
        <p:spPr>
          <a:xfrm>
            <a:off x="4000843" y="4648657"/>
            <a:ext cx="175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58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686D2DA3-8B55-0B34-CED3-00B37542719D}"/>
              </a:ext>
            </a:extLst>
          </p:cNvPr>
          <p:cNvSpPr/>
          <p:nvPr/>
        </p:nvSpPr>
        <p:spPr>
          <a:xfrm>
            <a:off x="2125734" y="1455421"/>
            <a:ext cx="946434" cy="3374412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D5D7F106-9243-8CEF-9D6B-D208D7D84442}"/>
              </a:ext>
            </a:extLst>
          </p:cNvPr>
          <p:cNvGrpSpPr/>
          <p:nvPr/>
        </p:nvGrpSpPr>
        <p:grpSpPr>
          <a:xfrm>
            <a:off x="1698933" y="2391477"/>
            <a:ext cx="419504" cy="1512000"/>
            <a:chOff x="1612633" y="3992624"/>
            <a:chExt cx="267207" cy="981075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D93E6FF6-6CC9-A250-B38A-5CB42968746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id="{7130A2F3-8900-DA1D-A21C-2DA632DE5748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285B36DF-E72D-60A3-997A-C11C7D6C4A3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3A472C95-859D-ACC5-2956-91B488D7EC6B}"/>
                </a:ext>
              </a:extLst>
            </p:cNvPr>
            <p:cNvSpPr/>
            <p:nvPr/>
          </p:nvSpPr>
          <p:spPr>
            <a:xfrm>
              <a:off x="1612633" y="4434863"/>
              <a:ext cx="54484" cy="4163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D12C94C-6EF3-3E78-8026-A44F485A5C0A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3000589" y="1452605"/>
            <a:ext cx="0" cy="331497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none"/>
          </a:ln>
          <a:effectLst/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3584825-7E33-85C5-46FE-75E997B890D9}"/>
              </a:ext>
            </a:extLst>
          </p:cNvPr>
          <p:cNvSpPr txBox="1"/>
          <p:nvPr/>
        </p:nvSpPr>
        <p:spPr>
          <a:xfrm>
            <a:off x="2983914" y="4185399"/>
            <a:ext cx="1206533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29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30cm</a:t>
            </a:r>
            <a:endParaRPr lang="zh-CN" altLang="en-US" sz="2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42A0BC8-6354-498A-A49B-679F1065577C}"/>
              </a:ext>
            </a:extLst>
          </p:cNvPr>
          <p:cNvCxnSpPr>
            <a:cxnSpLocks/>
          </p:cNvCxnSpPr>
          <p:nvPr/>
        </p:nvCxnSpPr>
        <p:spPr>
          <a:xfrm flipH="1">
            <a:off x="1732736" y="4846118"/>
            <a:ext cx="1800000" cy="0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B5FB09D-E001-82A2-8DD0-BC952CD429DC}"/>
              </a:ext>
            </a:extLst>
          </p:cNvPr>
          <p:cNvCxnSpPr/>
          <p:nvPr/>
        </p:nvCxnSpPr>
        <p:spPr>
          <a:xfrm flipH="1">
            <a:off x="1710695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279A5E-82A9-EE0C-9762-C445F940340B}"/>
              </a:ext>
            </a:extLst>
          </p:cNvPr>
          <p:cNvCxnSpPr/>
          <p:nvPr/>
        </p:nvCxnSpPr>
        <p:spPr>
          <a:xfrm flipH="1">
            <a:off x="180792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5FEE11D-B771-69D8-4CA5-2552D33473AF}"/>
              </a:ext>
            </a:extLst>
          </p:cNvPr>
          <p:cNvCxnSpPr/>
          <p:nvPr/>
        </p:nvCxnSpPr>
        <p:spPr>
          <a:xfrm flipH="1">
            <a:off x="1902682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3BF02CB-BA10-6CBA-8399-8506C0F8CA79}"/>
              </a:ext>
            </a:extLst>
          </p:cNvPr>
          <p:cNvCxnSpPr/>
          <p:nvPr/>
        </p:nvCxnSpPr>
        <p:spPr>
          <a:xfrm flipH="1">
            <a:off x="1997124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F5A490E-F9E3-6ACE-C12C-7B2CC6BC9C72}"/>
              </a:ext>
            </a:extLst>
          </p:cNvPr>
          <p:cNvCxnSpPr/>
          <p:nvPr/>
        </p:nvCxnSpPr>
        <p:spPr>
          <a:xfrm flipH="1">
            <a:off x="2091804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DE0AC2C-C6B6-CC68-2766-0AA736628D23}"/>
              </a:ext>
            </a:extLst>
          </p:cNvPr>
          <p:cNvCxnSpPr/>
          <p:nvPr/>
        </p:nvCxnSpPr>
        <p:spPr>
          <a:xfrm flipH="1">
            <a:off x="218903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6E2E18F-5F29-F0AD-218B-C711EDF4D35C}"/>
              </a:ext>
            </a:extLst>
          </p:cNvPr>
          <p:cNvCxnSpPr/>
          <p:nvPr/>
        </p:nvCxnSpPr>
        <p:spPr>
          <a:xfrm flipH="1">
            <a:off x="2283791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D14E846-4729-C7A9-0532-F584A97789F7}"/>
              </a:ext>
            </a:extLst>
          </p:cNvPr>
          <p:cNvCxnSpPr/>
          <p:nvPr/>
        </p:nvCxnSpPr>
        <p:spPr>
          <a:xfrm flipH="1">
            <a:off x="2375974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E4B528-0C7F-5FE5-9B7F-892F0309CFBE}"/>
              </a:ext>
            </a:extLst>
          </p:cNvPr>
          <p:cNvCxnSpPr/>
          <p:nvPr/>
        </p:nvCxnSpPr>
        <p:spPr>
          <a:xfrm flipH="1">
            <a:off x="2470654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EB5E5E0-EB68-2D05-5C8A-9F05C2799F31}"/>
              </a:ext>
            </a:extLst>
          </p:cNvPr>
          <p:cNvCxnSpPr/>
          <p:nvPr/>
        </p:nvCxnSpPr>
        <p:spPr>
          <a:xfrm flipH="1">
            <a:off x="256788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E1D1E37-9F97-73D8-3C2C-2311453A021D}"/>
              </a:ext>
            </a:extLst>
          </p:cNvPr>
          <p:cNvCxnSpPr/>
          <p:nvPr/>
        </p:nvCxnSpPr>
        <p:spPr>
          <a:xfrm flipH="1">
            <a:off x="2662641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68F402E-CC99-339B-9F23-C46D609E2A05}"/>
              </a:ext>
            </a:extLst>
          </p:cNvPr>
          <p:cNvCxnSpPr/>
          <p:nvPr/>
        </p:nvCxnSpPr>
        <p:spPr>
          <a:xfrm flipH="1">
            <a:off x="2754930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B793622-8516-31A1-17CE-A451C9435706}"/>
              </a:ext>
            </a:extLst>
          </p:cNvPr>
          <p:cNvCxnSpPr/>
          <p:nvPr/>
        </p:nvCxnSpPr>
        <p:spPr>
          <a:xfrm flipH="1">
            <a:off x="2849610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3D9B95E-36E2-0C3D-0010-F907C02FC3E7}"/>
              </a:ext>
            </a:extLst>
          </p:cNvPr>
          <p:cNvCxnSpPr/>
          <p:nvPr/>
        </p:nvCxnSpPr>
        <p:spPr>
          <a:xfrm flipH="1">
            <a:off x="294684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F5395A-0383-228F-B03A-7254A52C3C42}"/>
              </a:ext>
            </a:extLst>
          </p:cNvPr>
          <p:cNvCxnSpPr/>
          <p:nvPr/>
        </p:nvCxnSpPr>
        <p:spPr>
          <a:xfrm flipH="1">
            <a:off x="3041597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B9FC042-9CAF-02BF-B827-39685B586142}"/>
              </a:ext>
            </a:extLst>
          </p:cNvPr>
          <p:cNvCxnSpPr/>
          <p:nvPr/>
        </p:nvCxnSpPr>
        <p:spPr>
          <a:xfrm flipH="1">
            <a:off x="3133780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7370E4C-3699-BD3E-BDB7-E53C5132986A}"/>
              </a:ext>
            </a:extLst>
          </p:cNvPr>
          <p:cNvCxnSpPr/>
          <p:nvPr/>
        </p:nvCxnSpPr>
        <p:spPr>
          <a:xfrm flipH="1">
            <a:off x="3228460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2D7E209-E355-5E3D-1980-52B3AAFC97B2}"/>
              </a:ext>
            </a:extLst>
          </p:cNvPr>
          <p:cNvCxnSpPr/>
          <p:nvPr/>
        </p:nvCxnSpPr>
        <p:spPr>
          <a:xfrm flipH="1">
            <a:off x="332569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6BCE4D-2B87-6BF0-856F-ACC4A0AAC7EE}"/>
              </a:ext>
            </a:extLst>
          </p:cNvPr>
          <p:cNvCxnSpPr/>
          <p:nvPr/>
        </p:nvCxnSpPr>
        <p:spPr>
          <a:xfrm flipH="1">
            <a:off x="3420447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83C72E2-5C35-24A4-1FF3-B75FF30BE636}"/>
              </a:ext>
            </a:extLst>
          </p:cNvPr>
          <p:cNvSpPr txBox="1"/>
          <p:nvPr/>
        </p:nvSpPr>
        <p:spPr>
          <a:xfrm>
            <a:off x="2831820" y="1567609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3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900" dirty="0"/>
              <a:t>150cm</a:t>
            </a:r>
            <a:endParaRPr lang="zh-CN" altLang="en-US" sz="29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C3B9F1C-700F-1691-9E33-129A2A63FE33}"/>
              </a:ext>
            </a:extLst>
          </p:cNvPr>
          <p:cNvSpPr txBox="1"/>
          <p:nvPr/>
        </p:nvSpPr>
        <p:spPr>
          <a:xfrm>
            <a:off x="1449659" y="4303156"/>
            <a:ext cx="160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52C35-E48C-C8BC-83EC-49E468AB2EFF}"/>
              </a:ext>
            </a:extLst>
          </p:cNvPr>
          <p:cNvSpPr txBox="1"/>
          <p:nvPr/>
        </p:nvSpPr>
        <p:spPr>
          <a:xfrm>
            <a:off x="1355212" y="1370205"/>
            <a:ext cx="1706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DDDFD6-D414-3800-B479-E8F884945094}"/>
              </a:ext>
            </a:extLst>
          </p:cNvPr>
          <p:cNvSpPr txBox="1"/>
          <p:nvPr/>
        </p:nvSpPr>
        <p:spPr>
          <a:xfrm>
            <a:off x="2947459" y="2916072"/>
            <a:ext cx="120653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3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900" dirty="0"/>
              <a:t>100cm</a:t>
            </a:r>
            <a:endParaRPr lang="zh-CN" altLang="en-US" sz="2900" dirty="0"/>
          </a:p>
        </p:txBody>
      </p:sp>
      <p:pic>
        <p:nvPicPr>
          <p:cNvPr id="85" name="Picture 84" descr="A black and grey logo&#10;&#10;Description automatically generated">
            <a:extLst>
              <a:ext uri="{FF2B5EF4-FFF2-40B4-BE49-F238E27FC236}">
                <a16:creationId xmlns:a16="http://schemas.microsoft.com/office/drawing/2014/main" id="{81FD451C-F9F9-B995-A126-5B3C9995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2332" y="1719163"/>
            <a:ext cx="648317" cy="115200"/>
          </a:xfrm>
          <a:prstGeom prst="rect">
            <a:avLst/>
          </a:prstGeom>
        </p:spPr>
      </p:pic>
      <p:pic>
        <p:nvPicPr>
          <p:cNvPr id="86" name="Picture 85" descr="A black and grey logo&#10;&#10;Description automatically generated">
            <a:extLst>
              <a:ext uri="{FF2B5EF4-FFF2-40B4-BE49-F238E27FC236}">
                <a16:creationId xmlns:a16="http://schemas.microsoft.com/office/drawing/2014/main" id="{651981AB-A429-FCFC-6259-F7D1F1EC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0284" y="3071777"/>
            <a:ext cx="648317" cy="115200"/>
          </a:xfrm>
          <a:prstGeom prst="rect">
            <a:avLst/>
          </a:prstGeom>
        </p:spPr>
      </p:pic>
      <p:pic>
        <p:nvPicPr>
          <p:cNvPr id="87" name="Picture 86" descr="A black and grey logo&#10;&#10;Description automatically generated">
            <a:extLst>
              <a:ext uri="{FF2B5EF4-FFF2-40B4-BE49-F238E27FC236}">
                <a16:creationId xmlns:a16="http://schemas.microsoft.com/office/drawing/2014/main" id="{55A7512C-6AD0-4FF3-EA4B-33D01D00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5693" y="4316426"/>
            <a:ext cx="648317" cy="1152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F9A5F1-1E64-1390-4E3C-C894CBF03C0D}"/>
              </a:ext>
            </a:extLst>
          </p:cNvPr>
          <p:cNvCxnSpPr>
            <a:cxnSpLocks/>
            <a:stCxn id="83" idx="1"/>
          </p:cNvCxnSpPr>
          <p:nvPr/>
        </p:nvCxnSpPr>
        <p:spPr>
          <a:xfrm flipV="1">
            <a:off x="2125734" y="3140615"/>
            <a:ext cx="822960" cy="201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A1EB43F-3E4D-3BBF-AA10-05857EA29E9A}"/>
              </a:ext>
            </a:extLst>
          </p:cNvPr>
          <p:cNvSpPr txBox="1"/>
          <p:nvPr/>
        </p:nvSpPr>
        <p:spPr>
          <a:xfrm>
            <a:off x="1812261" y="3257599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9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1.5m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493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3">
            <a:extLst>
              <a:ext uri="{FF2B5EF4-FFF2-40B4-BE49-F238E27FC236}">
                <a16:creationId xmlns:a16="http://schemas.microsoft.com/office/drawing/2014/main" id="{D5D7F106-9243-8CEF-9D6B-D208D7D84442}"/>
              </a:ext>
            </a:extLst>
          </p:cNvPr>
          <p:cNvGrpSpPr/>
          <p:nvPr/>
        </p:nvGrpSpPr>
        <p:grpSpPr>
          <a:xfrm>
            <a:off x="2829665" y="2065166"/>
            <a:ext cx="419504" cy="1512000"/>
            <a:chOff x="1612633" y="3992624"/>
            <a:chExt cx="267207" cy="981075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D93E6FF6-6CC9-A250-B38A-5CB42968746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id="{7130A2F3-8900-DA1D-A21C-2DA632DE5748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285B36DF-E72D-60A3-997A-C11C7D6C4A3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3A472C95-859D-ACC5-2956-91B488D7EC6B}"/>
                </a:ext>
              </a:extLst>
            </p:cNvPr>
            <p:cNvSpPr/>
            <p:nvPr/>
          </p:nvSpPr>
          <p:spPr>
            <a:xfrm>
              <a:off x="1612633" y="4434863"/>
              <a:ext cx="54484" cy="4163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C4E2E9-D239-BD2E-A986-B1E7AEABECB1}"/>
              </a:ext>
            </a:extLst>
          </p:cNvPr>
          <p:cNvSpPr txBox="1"/>
          <p:nvPr/>
        </p:nvSpPr>
        <p:spPr>
          <a:xfrm>
            <a:off x="4697637" y="2895812"/>
            <a:ext cx="96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EA6FCE-3176-2A56-8B0A-A8C94B941744}"/>
              </a:ext>
            </a:extLst>
          </p:cNvPr>
          <p:cNvSpPr/>
          <p:nvPr/>
        </p:nvSpPr>
        <p:spPr>
          <a:xfrm>
            <a:off x="4034475" y="3713876"/>
            <a:ext cx="1555793" cy="140774"/>
          </a:xfrm>
          <a:prstGeom prst="ellipse">
            <a:avLst/>
          </a:prstGeom>
          <a:solidFill>
            <a:srgbClr val="FF7E79">
              <a:alpha val="50000"/>
            </a:srgbClr>
          </a:solidFill>
          <a:ln w="15875">
            <a:solidFill>
              <a:srgbClr val="4472C4">
                <a:shade val="15000"/>
              </a:srgb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7E41EA9-D1E7-9B8D-302E-8C284A0528FD}"/>
              </a:ext>
            </a:extLst>
          </p:cNvPr>
          <p:cNvGrpSpPr/>
          <p:nvPr/>
        </p:nvGrpSpPr>
        <p:grpSpPr>
          <a:xfrm>
            <a:off x="4294490" y="1847212"/>
            <a:ext cx="474582" cy="2022888"/>
            <a:chOff x="2487059" y="2012709"/>
            <a:chExt cx="474582" cy="202288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187F980-4369-71A1-E453-7943B0BF4A40}"/>
                </a:ext>
              </a:extLst>
            </p:cNvPr>
            <p:cNvGrpSpPr/>
            <p:nvPr/>
          </p:nvGrpSpPr>
          <p:grpSpPr>
            <a:xfrm rot="1572295">
              <a:off x="2487059" y="2012709"/>
              <a:ext cx="474582" cy="2022888"/>
              <a:chOff x="5627688" y="2283540"/>
              <a:chExt cx="582780" cy="229091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9B06DDF-698E-1F9D-94DD-1B867CBB76A5}"/>
                  </a:ext>
                </a:extLst>
              </p:cNvPr>
              <p:cNvSpPr/>
              <p:nvPr/>
            </p:nvSpPr>
            <p:spPr>
              <a:xfrm rot="5400000">
                <a:off x="4773620" y="3137610"/>
                <a:ext cx="2290915" cy="582780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60000"/>
                </a:schemeClr>
              </a:solidFill>
            </p:spPr>
            <p:txBody>
              <a:bodyPr wrap="square" rtlCol="0" anchor="ctr">
                <a:noAutofit/>
              </a:bodyPr>
              <a:lstStyle/>
              <a:p>
                <a:pPr algn="ctr"/>
                <a:endParaRPr lang="en-CN" kern="0">
                  <a:solidFill>
                    <a:prstClr val="whit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0DB8E90-B533-BCE9-D46D-921A6D367DEC}"/>
                  </a:ext>
                </a:extLst>
              </p:cNvPr>
              <p:cNvSpPr/>
              <p:nvPr/>
            </p:nvSpPr>
            <p:spPr>
              <a:xfrm rot="16200000">
                <a:off x="4773620" y="3177943"/>
                <a:ext cx="2290916" cy="502110"/>
              </a:xfrm>
              <a:prstGeom prst="ellipse">
                <a:avLst/>
              </a:prstGeom>
              <a:noFill/>
              <a:ln w="15875" cap="flat" cmpd="sng" algn="ctr">
                <a:solidFill>
                  <a:srgbClr val="4472C4">
                    <a:shade val="15000"/>
                  </a:srgbClr>
                </a:solidFill>
                <a:prstDash val="dash"/>
                <a:miter lim="800000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N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4" name="Picture 13" descr="A black and grey logo&#10;&#10;Description automatically generated">
              <a:extLst>
                <a:ext uri="{FF2B5EF4-FFF2-40B4-BE49-F238E27FC236}">
                  <a16:creationId xmlns:a16="http://schemas.microsoft.com/office/drawing/2014/main" id="{667E530A-0F20-86A0-61C4-03648D92F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914020">
              <a:off x="1985972" y="2963583"/>
              <a:ext cx="1461439" cy="131532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2A224F-1644-333B-2A25-42367E4FA3F1}"/>
              </a:ext>
            </a:extLst>
          </p:cNvPr>
          <p:cNvSpPr txBox="1"/>
          <p:nvPr/>
        </p:nvSpPr>
        <p:spPr>
          <a:xfrm>
            <a:off x="3345665" y="3939525"/>
            <a:ext cx="2530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041B3A-3E5F-2DD8-AE5C-CED3572C68CF}"/>
              </a:ext>
            </a:extLst>
          </p:cNvPr>
          <p:cNvCxnSpPr>
            <a:cxnSpLocks/>
          </p:cNvCxnSpPr>
          <p:nvPr/>
        </p:nvCxnSpPr>
        <p:spPr>
          <a:xfrm flipV="1">
            <a:off x="3264127" y="2819907"/>
            <a:ext cx="121974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52F2E9-CB74-D981-5F7D-9CA1F4DC3965}"/>
              </a:ext>
            </a:extLst>
          </p:cNvPr>
          <p:cNvSpPr txBox="1"/>
          <p:nvPr/>
        </p:nvSpPr>
        <p:spPr>
          <a:xfrm>
            <a:off x="3184168" y="2444114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9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/>
              <a:t>1.5m</a:t>
            </a:r>
            <a:endParaRPr lang="zh-CN" altLang="en-US" sz="28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65B960-495D-2FA3-904C-5B82CEE6053C}"/>
              </a:ext>
            </a:extLst>
          </p:cNvPr>
          <p:cNvCxnSpPr/>
          <p:nvPr/>
        </p:nvCxnSpPr>
        <p:spPr>
          <a:xfrm flipV="1">
            <a:off x="4354281" y="3854650"/>
            <a:ext cx="256560" cy="223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8CBB9923-8CBD-9B2B-10ED-164420E5D02D}"/>
              </a:ext>
            </a:extLst>
          </p:cNvPr>
          <p:cNvSpPr/>
          <p:nvPr/>
        </p:nvSpPr>
        <p:spPr>
          <a:xfrm rot="7539924">
            <a:off x="4385998" y="3398670"/>
            <a:ext cx="351356" cy="258397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6182D6-7ACC-8EFF-1F9B-6474C163FAD9}"/>
              </a:ext>
            </a:extLst>
          </p:cNvPr>
          <p:cNvGrpSpPr/>
          <p:nvPr/>
        </p:nvGrpSpPr>
        <p:grpSpPr>
          <a:xfrm rot="1572295">
            <a:off x="7000683" y="1905786"/>
            <a:ext cx="474582" cy="2022888"/>
            <a:chOff x="5627688" y="2283540"/>
            <a:chExt cx="582780" cy="229091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68C8E18-1814-406C-AF11-3154266411F0}"/>
                </a:ext>
              </a:extLst>
            </p:cNvPr>
            <p:cNvSpPr/>
            <p:nvPr/>
          </p:nvSpPr>
          <p:spPr>
            <a:xfrm rot="5400000">
              <a:off x="4773620" y="3137610"/>
              <a:ext cx="2290915" cy="5827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AED581-7870-D3A0-900C-7B52062FB85B}"/>
                </a:ext>
              </a:extLst>
            </p:cNvPr>
            <p:cNvSpPr/>
            <p:nvPr/>
          </p:nvSpPr>
          <p:spPr>
            <a:xfrm rot="16200000">
              <a:off x="4773620" y="3177943"/>
              <a:ext cx="2290916" cy="502110"/>
            </a:xfrm>
            <a:prstGeom prst="ellipse">
              <a:avLst/>
            </a:prstGeom>
            <a:noFill/>
            <a:ln w="15875" cap="flat" cmpd="sng" algn="ctr">
              <a:solidFill>
                <a:srgbClr val="4472C4">
                  <a:shade val="15000"/>
                </a:srgbClr>
              </a:solidFill>
              <a:prstDash val="dash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Picture 3" descr="A black and grey logo&#10;&#10;Description automatically generated">
            <a:extLst>
              <a:ext uri="{FF2B5EF4-FFF2-40B4-BE49-F238E27FC236}">
                <a16:creationId xmlns:a16="http://schemas.microsoft.com/office/drawing/2014/main" id="{F14A0BF2-8D5B-4199-F1CF-D47167844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914020">
            <a:off x="8175075" y="2867457"/>
            <a:ext cx="1461439" cy="13153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C5530734-A33A-69A8-EDD9-B5E758A74568}"/>
              </a:ext>
            </a:extLst>
          </p:cNvPr>
          <p:cNvSpPr/>
          <p:nvPr/>
        </p:nvSpPr>
        <p:spPr>
          <a:xfrm>
            <a:off x="6460435" y="1739348"/>
            <a:ext cx="347869" cy="3258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77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CC4E2E9-D239-BD2E-A986-B1E7AEABECB1}"/>
              </a:ext>
            </a:extLst>
          </p:cNvPr>
          <p:cNvSpPr txBox="1"/>
          <p:nvPr/>
        </p:nvSpPr>
        <p:spPr>
          <a:xfrm>
            <a:off x="4697637" y="2895812"/>
            <a:ext cx="964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Pitch </a:t>
            </a:r>
          </a:p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EA6FCE-3176-2A56-8B0A-A8C94B941744}"/>
              </a:ext>
            </a:extLst>
          </p:cNvPr>
          <p:cNvSpPr/>
          <p:nvPr/>
        </p:nvSpPr>
        <p:spPr>
          <a:xfrm>
            <a:off x="4034475" y="3713876"/>
            <a:ext cx="1555793" cy="140774"/>
          </a:xfrm>
          <a:prstGeom prst="ellipse">
            <a:avLst/>
          </a:prstGeom>
          <a:solidFill>
            <a:srgbClr val="FF7E79">
              <a:alpha val="50000"/>
            </a:srgbClr>
          </a:solidFill>
          <a:ln w="15875">
            <a:solidFill>
              <a:srgbClr val="4472C4">
                <a:shade val="15000"/>
              </a:srgbClr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87F980-4369-71A1-E453-7943B0BF4A40}"/>
              </a:ext>
            </a:extLst>
          </p:cNvPr>
          <p:cNvGrpSpPr/>
          <p:nvPr/>
        </p:nvGrpSpPr>
        <p:grpSpPr>
          <a:xfrm rot="1572295">
            <a:off x="4294490" y="1847212"/>
            <a:ext cx="474582" cy="2022888"/>
            <a:chOff x="5627688" y="2283540"/>
            <a:chExt cx="582780" cy="229091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9B06DDF-698E-1F9D-94DD-1B867CBB76A5}"/>
                </a:ext>
              </a:extLst>
            </p:cNvPr>
            <p:cNvSpPr/>
            <p:nvPr/>
          </p:nvSpPr>
          <p:spPr>
            <a:xfrm rot="5400000">
              <a:off x="4773620" y="3137610"/>
              <a:ext cx="2290915" cy="58278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DB8E90-B533-BCE9-D46D-921A6D367DEC}"/>
                </a:ext>
              </a:extLst>
            </p:cNvPr>
            <p:cNvSpPr/>
            <p:nvPr/>
          </p:nvSpPr>
          <p:spPr>
            <a:xfrm rot="16200000">
              <a:off x="4773620" y="3177943"/>
              <a:ext cx="2290916" cy="502110"/>
            </a:xfrm>
            <a:prstGeom prst="ellipse">
              <a:avLst/>
            </a:prstGeom>
            <a:noFill/>
            <a:ln w="15875" cap="flat" cmpd="sng" algn="ctr">
              <a:solidFill>
                <a:srgbClr val="4472C4">
                  <a:shade val="15000"/>
                </a:srgbClr>
              </a:solidFill>
              <a:prstDash val="dash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C2A224F-1644-333B-2A25-42367E4FA3F1}"/>
              </a:ext>
            </a:extLst>
          </p:cNvPr>
          <p:cNvSpPr txBox="1"/>
          <p:nvPr/>
        </p:nvSpPr>
        <p:spPr>
          <a:xfrm>
            <a:off x="2324430" y="3151669"/>
            <a:ext cx="1773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b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0041B3A-3E5F-2DD8-AE5C-CED3572C68C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747545" y="2809874"/>
            <a:ext cx="1567360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52F2E9-CB74-D981-5F7D-9CA1F4DC3965}"/>
              </a:ext>
            </a:extLst>
          </p:cNvPr>
          <p:cNvSpPr txBox="1"/>
          <p:nvPr/>
        </p:nvSpPr>
        <p:spPr>
          <a:xfrm>
            <a:off x="2953033" y="2455293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9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800" dirty="0"/>
              <a:t>1.5m</a:t>
            </a:r>
            <a:endParaRPr lang="zh-CN" altLang="en-US" sz="28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C65B960-495D-2FA3-904C-5B82CEE6053C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3625944" y="3596098"/>
            <a:ext cx="459202" cy="170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Freeform 10">
            <a:extLst>
              <a:ext uri="{FF2B5EF4-FFF2-40B4-BE49-F238E27FC236}">
                <a16:creationId xmlns:a16="http://schemas.microsoft.com/office/drawing/2014/main" id="{8CBB9923-8CBD-9B2B-10ED-164420E5D02D}"/>
              </a:ext>
            </a:extLst>
          </p:cNvPr>
          <p:cNvSpPr/>
          <p:nvPr/>
        </p:nvSpPr>
        <p:spPr>
          <a:xfrm rot="7539924">
            <a:off x="4385998" y="3398670"/>
            <a:ext cx="351356" cy="258397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triangl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530734-A33A-69A8-EDD9-B5E758A74568}"/>
              </a:ext>
            </a:extLst>
          </p:cNvPr>
          <p:cNvSpPr/>
          <p:nvPr/>
        </p:nvSpPr>
        <p:spPr>
          <a:xfrm rot="1640289">
            <a:off x="4469514" y="2463798"/>
            <a:ext cx="101756" cy="69501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9281993-88ED-6623-D97F-F4DF73C5476E}"/>
              </a:ext>
            </a:extLst>
          </p:cNvPr>
          <p:cNvGrpSpPr/>
          <p:nvPr/>
        </p:nvGrpSpPr>
        <p:grpSpPr>
          <a:xfrm>
            <a:off x="2473225" y="2444114"/>
            <a:ext cx="274320" cy="731520"/>
            <a:chOff x="4181660" y="2989356"/>
            <a:chExt cx="274320" cy="731520"/>
          </a:xfrm>
        </p:grpSpPr>
        <p:sp>
          <p:nvSpPr>
            <p:cNvPr id="7" name="Rounded Rectangle 14">
              <a:extLst>
                <a:ext uri="{FF2B5EF4-FFF2-40B4-BE49-F238E27FC236}">
                  <a16:creationId xmlns:a16="http://schemas.microsoft.com/office/drawing/2014/main" id="{846C5419-5011-3EEF-2F11-D4FDCB13ABF0}"/>
                </a:ext>
              </a:extLst>
            </p:cNvPr>
            <p:cNvSpPr/>
            <p:nvPr/>
          </p:nvSpPr>
          <p:spPr>
            <a:xfrm>
              <a:off x="4237593" y="3218992"/>
              <a:ext cx="52152" cy="220166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ounded Rectangle 15">
              <a:extLst>
                <a:ext uri="{FF2B5EF4-FFF2-40B4-BE49-F238E27FC236}">
                  <a16:creationId xmlns:a16="http://schemas.microsoft.com/office/drawing/2014/main" id="{B0401AFE-581A-ADA4-1EFF-D2947FA3D34A}"/>
                </a:ext>
              </a:extLst>
            </p:cNvPr>
            <p:cNvSpPr/>
            <p:nvPr/>
          </p:nvSpPr>
          <p:spPr>
            <a:xfrm>
              <a:off x="4289746" y="3119563"/>
              <a:ext cx="52152" cy="426128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ounded Rectangle 16">
              <a:extLst>
                <a:ext uri="{FF2B5EF4-FFF2-40B4-BE49-F238E27FC236}">
                  <a16:creationId xmlns:a16="http://schemas.microsoft.com/office/drawing/2014/main" id="{287E4E55-26D7-4464-38FB-9D053EA5A427}"/>
                </a:ext>
              </a:extLst>
            </p:cNvPr>
            <p:cNvSpPr/>
            <p:nvPr/>
          </p:nvSpPr>
          <p:spPr>
            <a:xfrm>
              <a:off x="4341897" y="2989356"/>
              <a:ext cx="114083" cy="73152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F6A977C0-83DB-FB91-FA9F-B73B4EE12AD1}"/>
                </a:ext>
              </a:extLst>
            </p:cNvPr>
            <p:cNvSpPr/>
            <p:nvPr/>
          </p:nvSpPr>
          <p:spPr>
            <a:xfrm>
              <a:off x="4181660" y="3319103"/>
              <a:ext cx="55934" cy="3104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609793AA-3784-8EE8-1B42-6EE96267F9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2755858" y="3962174"/>
            <a:ext cx="1293821" cy="18761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B1E2D29-721E-6705-7862-692368888F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024"/>
          <a:stretch/>
        </p:blipFill>
        <p:spPr>
          <a:xfrm>
            <a:off x="4193102" y="4136766"/>
            <a:ext cx="1319078" cy="187619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52BBAAD-4DE6-D63C-7BDD-20F238742650}"/>
              </a:ext>
            </a:extLst>
          </p:cNvPr>
          <p:cNvSpPr txBox="1"/>
          <p:nvPr/>
        </p:nvSpPr>
        <p:spPr>
          <a:xfrm>
            <a:off x="2267161" y="1775449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EB2036-B3CC-6987-0B17-1F430010E897}"/>
              </a:ext>
            </a:extLst>
          </p:cNvPr>
          <p:cNvSpPr txBox="1"/>
          <p:nvPr/>
        </p:nvSpPr>
        <p:spPr>
          <a:xfrm>
            <a:off x="2293238" y="376873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7B2072-EC67-6659-766E-4AD5676D4C7E}"/>
              </a:ext>
            </a:extLst>
          </p:cNvPr>
          <p:cNvSpPr txBox="1"/>
          <p:nvPr/>
        </p:nvSpPr>
        <p:spPr>
          <a:xfrm>
            <a:off x="2462547" y="5708722"/>
            <a:ext cx="177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13.6 inch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74D497-FDEE-6395-C643-5600F98570F5}"/>
              </a:ext>
            </a:extLst>
          </p:cNvPr>
          <p:cNvSpPr txBox="1"/>
          <p:nvPr/>
        </p:nvSpPr>
        <p:spPr>
          <a:xfrm>
            <a:off x="3997666" y="2103783"/>
            <a:ext cx="96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57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53EBF2E5-7A19-9054-0672-FF26A3B0F861}"/>
              </a:ext>
            </a:extLst>
          </p:cNvPr>
          <p:cNvSpPr/>
          <p:nvPr/>
        </p:nvSpPr>
        <p:spPr>
          <a:xfrm>
            <a:off x="5002608" y="1739481"/>
            <a:ext cx="1272109" cy="3208656"/>
          </a:xfrm>
          <a:custGeom>
            <a:avLst/>
            <a:gdLst>
              <a:gd name="connsiteX0" fmla="*/ 0 w 1080000"/>
              <a:gd name="connsiteY0" fmla="*/ 0 h 1872000"/>
              <a:gd name="connsiteX1" fmla="*/ 1080000 w 1080000"/>
              <a:gd name="connsiteY1" fmla="*/ 936000 h 1872000"/>
              <a:gd name="connsiteX2" fmla="*/ 0 w 1080000"/>
              <a:gd name="connsiteY2" fmla="*/ 1872000 h 1872000"/>
              <a:gd name="connsiteX3" fmla="*/ 0 w 1080000"/>
              <a:gd name="connsiteY3" fmla="*/ 0 h 18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872000">
                <a:moveTo>
                  <a:pt x="0" y="0"/>
                </a:moveTo>
                <a:cubicBezTo>
                  <a:pt x="596468" y="0"/>
                  <a:pt x="1080000" y="419061"/>
                  <a:pt x="1080000" y="936000"/>
                </a:cubicBezTo>
                <a:cubicBezTo>
                  <a:pt x="1080000" y="1452939"/>
                  <a:pt x="596468" y="1872000"/>
                  <a:pt x="0" y="1872000"/>
                </a:cubicBezTo>
                <a:lnTo>
                  <a:pt x="0" y="0"/>
                </a:lnTo>
                <a:close/>
              </a:path>
            </a:pathLst>
          </a:custGeom>
          <a:solidFill>
            <a:srgbClr val="FF7E79">
              <a:alpha val="5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C7F2D-57E2-CD6B-AFCC-6B916991AA68}"/>
              </a:ext>
            </a:extLst>
          </p:cNvPr>
          <p:cNvCxnSpPr>
            <a:cxnSpLocks/>
          </p:cNvCxnSpPr>
          <p:nvPr/>
        </p:nvCxnSpPr>
        <p:spPr>
          <a:xfrm flipV="1">
            <a:off x="4455980" y="2421305"/>
            <a:ext cx="1549417" cy="94446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D6DD3A-F4B6-3802-57E4-4AEAB742DB5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455980" y="3365770"/>
            <a:ext cx="861444" cy="15933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AAC4DD-2D5C-9397-10FF-4C0FC6475B3C}"/>
              </a:ext>
            </a:extLst>
          </p:cNvPr>
          <p:cNvSpPr txBox="1"/>
          <p:nvPr/>
        </p:nvSpPr>
        <p:spPr>
          <a:xfrm>
            <a:off x="5619097" y="2846847"/>
            <a:ext cx="540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32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A47B3-961B-F1BF-C4CF-751540146DB8}"/>
              </a:ext>
            </a:extLst>
          </p:cNvPr>
          <p:cNvSpPr txBox="1"/>
          <p:nvPr/>
        </p:nvSpPr>
        <p:spPr>
          <a:xfrm>
            <a:off x="4618129" y="3465562"/>
            <a:ext cx="734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altLang="zh-CN" sz="3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30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E7EF6-42E4-B418-36C7-7C41372D32DF}"/>
              </a:ext>
            </a:extLst>
          </p:cNvPr>
          <p:cNvSpPr txBox="1"/>
          <p:nvPr/>
        </p:nvSpPr>
        <p:spPr>
          <a:xfrm>
            <a:off x="4439042" y="2624394"/>
            <a:ext cx="1183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r>
              <a:rPr lang="en-US" altLang="zh-CN" sz="3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30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83120D5-3384-25CC-7610-8D107732B6E4}"/>
              </a:ext>
            </a:extLst>
          </p:cNvPr>
          <p:cNvSpPr/>
          <p:nvPr/>
        </p:nvSpPr>
        <p:spPr>
          <a:xfrm rot="1142002">
            <a:off x="4616667" y="3373399"/>
            <a:ext cx="157200" cy="268996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76C7A96-A13A-D4AE-E8D5-FB83EAB59833}"/>
              </a:ext>
            </a:extLst>
          </p:cNvPr>
          <p:cNvSpPr/>
          <p:nvPr/>
        </p:nvSpPr>
        <p:spPr>
          <a:xfrm>
            <a:off x="4816243" y="3145254"/>
            <a:ext cx="145337" cy="214959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13">
            <a:extLst>
              <a:ext uri="{FF2B5EF4-FFF2-40B4-BE49-F238E27FC236}">
                <a16:creationId xmlns:a16="http://schemas.microsoft.com/office/drawing/2014/main" id="{FFE164FF-C135-414D-9D54-EF92C8A50619}"/>
              </a:ext>
            </a:extLst>
          </p:cNvPr>
          <p:cNvGrpSpPr/>
          <p:nvPr/>
        </p:nvGrpSpPr>
        <p:grpSpPr>
          <a:xfrm>
            <a:off x="4181660" y="2989356"/>
            <a:ext cx="274320" cy="731520"/>
            <a:chOff x="1612633" y="3992624"/>
            <a:chExt cx="267207" cy="981075"/>
          </a:xfrm>
        </p:grpSpPr>
        <p:sp>
          <p:nvSpPr>
            <p:cNvPr id="89" name="Rounded Rectangle 14">
              <a:extLst>
                <a:ext uri="{FF2B5EF4-FFF2-40B4-BE49-F238E27FC236}">
                  <a16:creationId xmlns:a16="http://schemas.microsoft.com/office/drawing/2014/main" id="{51A785C9-FE49-803B-4723-A2D38CFB9FF7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ounded Rectangle 15">
              <a:extLst>
                <a:ext uri="{FF2B5EF4-FFF2-40B4-BE49-F238E27FC236}">
                  <a16:creationId xmlns:a16="http://schemas.microsoft.com/office/drawing/2014/main" id="{A627A20E-4538-93FC-429B-32D554E8370A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ounded Rectangle 16">
              <a:extLst>
                <a:ext uri="{FF2B5EF4-FFF2-40B4-BE49-F238E27FC236}">
                  <a16:creationId xmlns:a16="http://schemas.microsoft.com/office/drawing/2014/main" id="{B1919B1F-21ED-7F0C-B329-7C277DDFCA55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ounded Rectangle 17">
              <a:extLst>
                <a:ext uri="{FF2B5EF4-FFF2-40B4-BE49-F238E27FC236}">
                  <a16:creationId xmlns:a16="http://schemas.microsoft.com/office/drawing/2014/main" id="{E257DBE1-16E6-0F5F-7E73-6B7ABFA9BBAA}"/>
                </a:ext>
              </a:extLst>
            </p:cNvPr>
            <p:cNvSpPr/>
            <p:nvPr/>
          </p:nvSpPr>
          <p:spPr>
            <a:xfrm>
              <a:off x="1612633" y="4434863"/>
              <a:ext cx="54484" cy="4163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Arc 136">
            <a:extLst>
              <a:ext uri="{FF2B5EF4-FFF2-40B4-BE49-F238E27FC236}">
                <a16:creationId xmlns:a16="http://schemas.microsoft.com/office/drawing/2014/main" id="{1692F69F-95A8-9165-AB74-D7589B16FD04}"/>
              </a:ext>
            </a:extLst>
          </p:cNvPr>
          <p:cNvSpPr/>
          <p:nvPr/>
        </p:nvSpPr>
        <p:spPr>
          <a:xfrm>
            <a:off x="6342511" y="1739481"/>
            <a:ext cx="2084164" cy="3164731"/>
          </a:xfrm>
          <a:prstGeom prst="arc">
            <a:avLst>
              <a:gd name="adj1" fmla="val 16180715"/>
              <a:gd name="adj2" fmla="val 5323164"/>
            </a:avLst>
          </a:prstGeom>
          <a:noFill/>
          <a:ln w="2540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7C5CA-6D2F-45CE-71B5-1464A569282E}"/>
              </a:ext>
            </a:extLst>
          </p:cNvPr>
          <p:cNvCxnSpPr>
            <a:cxnSpLocks/>
          </p:cNvCxnSpPr>
          <p:nvPr/>
        </p:nvCxnSpPr>
        <p:spPr>
          <a:xfrm flipV="1">
            <a:off x="4455980" y="3364567"/>
            <a:ext cx="1845503" cy="120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F6C9A7-723E-ECF2-2631-A324EC7FC8D4}"/>
              </a:ext>
            </a:extLst>
          </p:cNvPr>
          <p:cNvSpPr txBox="1"/>
          <p:nvPr/>
        </p:nvSpPr>
        <p:spPr>
          <a:xfrm>
            <a:off x="3282537" y="1160918"/>
            <a:ext cx="17541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Plane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D0235-D8DF-F0FD-6504-C141A44E981D}"/>
              </a:ext>
            </a:extLst>
          </p:cNvPr>
          <p:cNvSpPr txBox="1"/>
          <p:nvPr/>
        </p:nvSpPr>
        <p:spPr>
          <a:xfrm>
            <a:off x="5017877" y="3586368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3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</a:rPr>
              <a:t>1.5m</a:t>
            </a:r>
            <a:endParaRPr lang="zh-CN" altLang="en-US" sz="2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4959F4-A7B3-C327-B8B2-789581E39BBF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5522026" y="3398990"/>
            <a:ext cx="209188" cy="18737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91F92559-46CF-D87D-4539-C7BDF98A0365}"/>
              </a:ext>
            </a:extLst>
          </p:cNvPr>
          <p:cNvSpPr/>
          <p:nvPr/>
        </p:nvSpPr>
        <p:spPr>
          <a:xfrm>
            <a:off x="2610242" y="1526316"/>
            <a:ext cx="3657600" cy="3657600"/>
          </a:xfrm>
          <a:prstGeom prst="arc">
            <a:avLst>
              <a:gd name="adj1" fmla="val 17882403"/>
              <a:gd name="adj2" fmla="val 3677680"/>
            </a:avLst>
          </a:prstGeom>
          <a:noFill/>
          <a:ln w="2540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339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>
            <a:extLst>
              <a:ext uri="{FF2B5EF4-FFF2-40B4-BE49-F238E27FC236}">
                <a16:creationId xmlns:a16="http://schemas.microsoft.com/office/drawing/2014/main" id="{CB327D0F-CB92-4275-E7F4-63ACA92687BC}"/>
              </a:ext>
            </a:extLst>
          </p:cNvPr>
          <p:cNvSpPr/>
          <p:nvPr/>
        </p:nvSpPr>
        <p:spPr>
          <a:xfrm>
            <a:off x="2613541" y="1524538"/>
            <a:ext cx="3657600" cy="3657600"/>
          </a:xfrm>
          <a:prstGeom prst="pie">
            <a:avLst>
              <a:gd name="adj1" fmla="val 17892036"/>
              <a:gd name="adj2" fmla="val 3704268"/>
            </a:avLst>
          </a:prstGeom>
          <a:solidFill>
            <a:srgbClr val="FF7E79">
              <a:alpha val="5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C7F2D-57E2-CD6B-AFCC-6B916991AA68}"/>
              </a:ext>
            </a:extLst>
          </p:cNvPr>
          <p:cNvCxnSpPr>
            <a:cxnSpLocks/>
          </p:cNvCxnSpPr>
          <p:nvPr/>
        </p:nvCxnSpPr>
        <p:spPr>
          <a:xfrm flipV="1">
            <a:off x="4455980" y="2421305"/>
            <a:ext cx="1549417" cy="94446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D6DD3A-F4B6-3802-57E4-4AEAB742DB54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455980" y="3365770"/>
            <a:ext cx="861444" cy="1593389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AAC4DD-2D5C-9397-10FF-4C0FC6475B3C}"/>
              </a:ext>
            </a:extLst>
          </p:cNvPr>
          <p:cNvSpPr txBox="1"/>
          <p:nvPr/>
        </p:nvSpPr>
        <p:spPr>
          <a:xfrm>
            <a:off x="6336905" y="3036687"/>
            <a:ext cx="540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32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32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A47B3-961B-F1BF-C4CF-751540146DB8}"/>
              </a:ext>
            </a:extLst>
          </p:cNvPr>
          <p:cNvSpPr txBox="1"/>
          <p:nvPr/>
        </p:nvSpPr>
        <p:spPr>
          <a:xfrm>
            <a:off x="4618129" y="3465562"/>
            <a:ext cx="73404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altLang="zh-CN" sz="3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30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E7EF6-42E4-B418-36C7-7C41372D32DF}"/>
              </a:ext>
            </a:extLst>
          </p:cNvPr>
          <p:cNvSpPr txBox="1"/>
          <p:nvPr/>
        </p:nvSpPr>
        <p:spPr>
          <a:xfrm>
            <a:off x="4439042" y="2624394"/>
            <a:ext cx="11838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r>
              <a:rPr lang="en-US" altLang="zh-CN" sz="30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30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83120D5-3384-25CC-7610-8D107732B6E4}"/>
              </a:ext>
            </a:extLst>
          </p:cNvPr>
          <p:cNvSpPr/>
          <p:nvPr/>
        </p:nvSpPr>
        <p:spPr>
          <a:xfrm rot="1142002">
            <a:off x="4616667" y="3373399"/>
            <a:ext cx="157200" cy="268996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76C7A96-A13A-D4AE-E8D5-FB83EAB59833}"/>
              </a:ext>
            </a:extLst>
          </p:cNvPr>
          <p:cNvSpPr/>
          <p:nvPr/>
        </p:nvSpPr>
        <p:spPr>
          <a:xfrm>
            <a:off x="4816243" y="3145254"/>
            <a:ext cx="145337" cy="214959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13">
            <a:extLst>
              <a:ext uri="{FF2B5EF4-FFF2-40B4-BE49-F238E27FC236}">
                <a16:creationId xmlns:a16="http://schemas.microsoft.com/office/drawing/2014/main" id="{FFE164FF-C135-414D-9D54-EF92C8A50619}"/>
              </a:ext>
            </a:extLst>
          </p:cNvPr>
          <p:cNvGrpSpPr/>
          <p:nvPr/>
        </p:nvGrpSpPr>
        <p:grpSpPr>
          <a:xfrm>
            <a:off x="4181660" y="2989356"/>
            <a:ext cx="274320" cy="731520"/>
            <a:chOff x="1612633" y="3992624"/>
            <a:chExt cx="267207" cy="981075"/>
          </a:xfrm>
        </p:grpSpPr>
        <p:sp>
          <p:nvSpPr>
            <p:cNvPr id="89" name="Rounded Rectangle 14">
              <a:extLst>
                <a:ext uri="{FF2B5EF4-FFF2-40B4-BE49-F238E27FC236}">
                  <a16:creationId xmlns:a16="http://schemas.microsoft.com/office/drawing/2014/main" id="{51A785C9-FE49-803B-4723-A2D38CFB9FF7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ounded Rectangle 15">
              <a:extLst>
                <a:ext uri="{FF2B5EF4-FFF2-40B4-BE49-F238E27FC236}">
                  <a16:creationId xmlns:a16="http://schemas.microsoft.com/office/drawing/2014/main" id="{A627A20E-4538-93FC-429B-32D554E8370A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ounded Rectangle 16">
              <a:extLst>
                <a:ext uri="{FF2B5EF4-FFF2-40B4-BE49-F238E27FC236}">
                  <a16:creationId xmlns:a16="http://schemas.microsoft.com/office/drawing/2014/main" id="{B1919B1F-21ED-7F0C-B329-7C277DDFCA55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ounded Rectangle 17">
              <a:extLst>
                <a:ext uri="{FF2B5EF4-FFF2-40B4-BE49-F238E27FC236}">
                  <a16:creationId xmlns:a16="http://schemas.microsoft.com/office/drawing/2014/main" id="{E257DBE1-16E6-0F5F-7E73-6B7ABFA9BBAA}"/>
                </a:ext>
              </a:extLst>
            </p:cNvPr>
            <p:cNvSpPr/>
            <p:nvPr/>
          </p:nvSpPr>
          <p:spPr>
            <a:xfrm>
              <a:off x="1612633" y="4434863"/>
              <a:ext cx="54484" cy="4163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7C5CA-6D2F-45CE-71B5-1464A569282E}"/>
              </a:ext>
            </a:extLst>
          </p:cNvPr>
          <p:cNvCxnSpPr>
            <a:cxnSpLocks/>
          </p:cNvCxnSpPr>
          <p:nvPr/>
        </p:nvCxnSpPr>
        <p:spPr>
          <a:xfrm flipV="1">
            <a:off x="4455980" y="3364567"/>
            <a:ext cx="1845503" cy="120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F6C9A7-723E-ECF2-2631-A324EC7FC8D4}"/>
              </a:ext>
            </a:extLst>
          </p:cNvPr>
          <p:cNvSpPr txBox="1"/>
          <p:nvPr/>
        </p:nvSpPr>
        <p:spPr>
          <a:xfrm>
            <a:off x="3700005" y="1811560"/>
            <a:ext cx="175419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Plane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0D0235-D8DF-F0FD-6504-C141A44E981D}"/>
              </a:ext>
            </a:extLst>
          </p:cNvPr>
          <p:cNvSpPr txBox="1"/>
          <p:nvPr/>
        </p:nvSpPr>
        <p:spPr>
          <a:xfrm>
            <a:off x="5017877" y="3586368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3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900" b="1" dirty="0">
                <a:solidFill>
                  <a:schemeClr val="accent6">
                    <a:lumMod val="75000"/>
                  </a:schemeClr>
                </a:solidFill>
              </a:rPr>
              <a:t>1.5m</a:t>
            </a:r>
            <a:endParaRPr lang="zh-CN" altLang="en-US" sz="29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4959F4-A7B3-C327-B8B2-789581E39BBF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5522026" y="3398990"/>
            <a:ext cx="209188" cy="18737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91F92559-46CF-D87D-4539-C7BDF98A0365}"/>
              </a:ext>
            </a:extLst>
          </p:cNvPr>
          <p:cNvSpPr/>
          <p:nvPr/>
        </p:nvSpPr>
        <p:spPr>
          <a:xfrm>
            <a:off x="2610242" y="1526316"/>
            <a:ext cx="3657600" cy="3657600"/>
          </a:xfrm>
          <a:prstGeom prst="arc">
            <a:avLst>
              <a:gd name="adj1" fmla="val 17882403"/>
              <a:gd name="adj2" fmla="val 3677680"/>
            </a:avLst>
          </a:prstGeom>
          <a:noFill/>
          <a:ln w="2540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9163568-DB2D-1FF7-F9BC-6C6F8C80AD1F}"/>
              </a:ext>
            </a:extLst>
          </p:cNvPr>
          <p:cNvSpPr/>
          <p:nvPr/>
        </p:nvSpPr>
        <p:spPr>
          <a:xfrm>
            <a:off x="5886731" y="2300100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C7B3CC-B5EA-1881-722C-1E1193988E01}"/>
              </a:ext>
            </a:extLst>
          </p:cNvPr>
          <p:cNvSpPr/>
          <p:nvPr/>
        </p:nvSpPr>
        <p:spPr>
          <a:xfrm>
            <a:off x="6164031" y="3239897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221596C-AA93-1E2A-0DB6-E5952C996BC8}"/>
              </a:ext>
            </a:extLst>
          </p:cNvPr>
          <p:cNvSpPr/>
          <p:nvPr/>
        </p:nvSpPr>
        <p:spPr>
          <a:xfrm>
            <a:off x="5189564" y="4807992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DB33EE-82F8-A6FA-C801-25C0C590AE36}"/>
              </a:ext>
            </a:extLst>
          </p:cNvPr>
          <p:cNvSpPr txBox="1"/>
          <p:nvPr/>
        </p:nvSpPr>
        <p:spPr>
          <a:xfrm>
            <a:off x="4000843" y="4648657"/>
            <a:ext cx="17541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endParaRPr lang="en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948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CFA0899-3077-CDB2-5973-C658D3C4A13F}"/>
              </a:ext>
            </a:extLst>
          </p:cNvPr>
          <p:cNvGrpSpPr/>
          <p:nvPr/>
        </p:nvGrpSpPr>
        <p:grpSpPr>
          <a:xfrm>
            <a:off x="7766298" y="2865779"/>
            <a:ext cx="274320" cy="731520"/>
            <a:chOff x="4181660" y="2989356"/>
            <a:chExt cx="274320" cy="731520"/>
          </a:xfrm>
        </p:grpSpPr>
        <p:sp>
          <p:nvSpPr>
            <p:cNvPr id="52" name="Rounded Rectangle 14">
              <a:extLst>
                <a:ext uri="{FF2B5EF4-FFF2-40B4-BE49-F238E27FC236}">
                  <a16:creationId xmlns:a16="http://schemas.microsoft.com/office/drawing/2014/main" id="{99C5257B-A4A0-FCCB-5F2E-9D25E2274CD8}"/>
                </a:ext>
              </a:extLst>
            </p:cNvPr>
            <p:cNvSpPr/>
            <p:nvPr/>
          </p:nvSpPr>
          <p:spPr>
            <a:xfrm>
              <a:off x="4237593" y="3218992"/>
              <a:ext cx="52152" cy="220166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ounded Rectangle 15">
              <a:extLst>
                <a:ext uri="{FF2B5EF4-FFF2-40B4-BE49-F238E27FC236}">
                  <a16:creationId xmlns:a16="http://schemas.microsoft.com/office/drawing/2014/main" id="{3C256297-CD52-E29B-DEAA-E8E55F7E849A}"/>
                </a:ext>
              </a:extLst>
            </p:cNvPr>
            <p:cNvSpPr/>
            <p:nvPr/>
          </p:nvSpPr>
          <p:spPr>
            <a:xfrm>
              <a:off x="4289746" y="3119563"/>
              <a:ext cx="52152" cy="426128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ounded Rectangle 16">
              <a:extLst>
                <a:ext uri="{FF2B5EF4-FFF2-40B4-BE49-F238E27FC236}">
                  <a16:creationId xmlns:a16="http://schemas.microsoft.com/office/drawing/2014/main" id="{3D09F8E9-92E3-D0A3-05D0-1997FA6C1343}"/>
                </a:ext>
              </a:extLst>
            </p:cNvPr>
            <p:cNvSpPr/>
            <p:nvPr/>
          </p:nvSpPr>
          <p:spPr>
            <a:xfrm>
              <a:off x="4341897" y="2989356"/>
              <a:ext cx="114083" cy="73152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ounded Rectangle 17">
              <a:extLst>
                <a:ext uri="{FF2B5EF4-FFF2-40B4-BE49-F238E27FC236}">
                  <a16:creationId xmlns:a16="http://schemas.microsoft.com/office/drawing/2014/main" id="{94CC7DBF-67B6-F1B7-8EFD-91DA30DB9169}"/>
                </a:ext>
              </a:extLst>
            </p:cNvPr>
            <p:cNvSpPr/>
            <p:nvPr/>
          </p:nvSpPr>
          <p:spPr>
            <a:xfrm>
              <a:off x="4181660" y="3319103"/>
              <a:ext cx="55934" cy="3104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2682E-F656-0A6D-DACB-D2FBDBA3D8A4}"/>
              </a:ext>
            </a:extLst>
          </p:cNvPr>
          <p:cNvSpPr/>
          <p:nvPr/>
        </p:nvSpPr>
        <p:spPr>
          <a:xfrm>
            <a:off x="8047173" y="1552691"/>
            <a:ext cx="2198793" cy="3374412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C1F80B-58C5-8745-89A3-7C3020E355A0}"/>
              </a:ext>
            </a:extLst>
          </p:cNvPr>
          <p:cNvCxnSpPr>
            <a:cxnSpLocks/>
          </p:cNvCxnSpPr>
          <p:nvPr/>
        </p:nvCxnSpPr>
        <p:spPr>
          <a:xfrm flipV="1">
            <a:off x="9849543" y="1552691"/>
            <a:ext cx="0" cy="339340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non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B7DC64-2B80-BD5A-1BEC-1CDD9D6A7267}"/>
              </a:ext>
            </a:extLst>
          </p:cNvPr>
          <p:cNvSpPr txBox="1"/>
          <p:nvPr/>
        </p:nvSpPr>
        <p:spPr>
          <a:xfrm>
            <a:off x="8586750" y="4119210"/>
            <a:ext cx="1206533" cy="41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29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0.3m</a:t>
            </a:r>
            <a:endParaRPr lang="zh-CN" altLang="en-US" sz="2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53C738-133B-A3D3-61B5-A902DC3C6AD0}"/>
              </a:ext>
            </a:extLst>
          </p:cNvPr>
          <p:cNvCxnSpPr>
            <a:cxnSpLocks/>
          </p:cNvCxnSpPr>
          <p:nvPr/>
        </p:nvCxnSpPr>
        <p:spPr>
          <a:xfrm flipH="1">
            <a:off x="7863953" y="4950477"/>
            <a:ext cx="2011680" cy="0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6BAD5-E595-C794-13A7-1819B15A527B}"/>
              </a:ext>
            </a:extLst>
          </p:cNvPr>
          <p:cNvCxnSpPr/>
          <p:nvPr/>
        </p:nvCxnSpPr>
        <p:spPr>
          <a:xfrm flipH="1">
            <a:off x="7841912" y="49524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54C510-C787-8AE8-58DE-CCAC945DA555}"/>
              </a:ext>
            </a:extLst>
          </p:cNvPr>
          <p:cNvCxnSpPr/>
          <p:nvPr/>
        </p:nvCxnSpPr>
        <p:spPr>
          <a:xfrm flipH="1">
            <a:off x="7939145" y="49524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7295F5-697D-CDCE-F33F-FFC9A1CBD2B5}"/>
              </a:ext>
            </a:extLst>
          </p:cNvPr>
          <p:cNvCxnSpPr/>
          <p:nvPr/>
        </p:nvCxnSpPr>
        <p:spPr>
          <a:xfrm flipH="1">
            <a:off x="8033899" y="495146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7352C7-C435-87C2-4D8D-56C04D09F1F9}"/>
              </a:ext>
            </a:extLst>
          </p:cNvPr>
          <p:cNvCxnSpPr/>
          <p:nvPr/>
        </p:nvCxnSpPr>
        <p:spPr>
          <a:xfrm flipH="1">
            <a:off x="8128341" y="495146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031173-1128-087C-DB35-CB46F92CFA65}"/>
              </a:ext>
            </a:extLst>
          </p:cNvPr>
          <p:cNvCxnSpPr/>
          <p:nvPr/>
        </p:nvCxnSpPr>
        <p:spPr>
          <a:xfrm flipH="1">
            <a:off x="8223021" y="49514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DE83B5-E7A3-9CA8-6B54-75E8EB9BB6B1}"/>
              </a:ext>
            </a:extLst>
          </p:cNvPr>
          <p:cNvCxnSpPr/>
          <p:nvPr/>
        </p:nvCxnSpPr>
        <p:spPr>
          <a:xfrm flipH="1">
            <a:off x="8320254" y="49514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878A10-E66C-A856-5173-0AA4E5F9A405}"/>
              </a:ext>
            </a:extLst>
          </p:cNvPr>
          <p:cNvCxnSpPr/>
          <p:nvPr/>
        </p:nvCxnSpPr>
        <p:spPr>
          <a:xfrm flipH="1">
            <a:off x="8415008" y="49504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D9F11C-8A3F-A139-B21E-B027835ACCD4}"/>
              </a:ext>
            </a:extLst>
          </p:cNvPr>
          <p:cNvCxnSpPr/>
          <p:nvPr/>
        </p:nvCxnSpPr>
        <p:spPr>
          <a:xfrm flipH="1">
            <a:off x="8507191" y="495146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CF057B-D445-1E34-0786-C3626FB43C09}"/>
              </a:ext>
            </a:extLst>
          </p:cNvPr>
          <p:cNvCxnSpPr/>
          <p:nvPr/>
        </p:nvCxnSpPr>
        <p:spPr>
          <a:xfrm flipH="1">
            <a:off x="8601871" y="49514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F11CFF-B51B-86D6-E249-3528E36BBAE2}"/>
              </a:ext>
            </a:extLst>
          </p:cNvPr>
          <p:cNvCxnSpPr/>
          <p:nvPr/>
        </p:nvCxnSpPr>
        <p:spPr>
          <a:xfrm flipH="1">
            <a:off x="8699104" y="49514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45BE7-B705-C127-FAB8-3F350A5249E5}"/>
              </a:ext>
            </a:extLst>
          </p:cNvPr>
          <p:cNvCxnSpPr/>
          <p:nvPr/>
        </p:nvCxnSpPr>
        <p:spPr>
          <a:xfrm flipH="1">
            <a:off x="8793858" y="49504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C5F17A-EDDF-0F21-5DFE-48142782507C}"/>
              </a:ext>
            </a:extLst>
          </p:cNvPr>
          <p:cNvCxnSpPr/>
          <p:nvPr/>
        </p:nvCxnSpPr>
        <p:spPr>
          <a:xfrm flipH="1">
            <a:off x="8886147" y="495343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DC5D7-E5D5-04EC-B81E-A251D30B2344}"/>
              </a:ext>
            </a:extLst>
          </p:cNvPr>
          <p:cNvCxnSpPr/>
          <p:nvPr/>
        </p:nvCxnSpPr>
        <p:spPr>
          <a:xfrm flipH="1">
            <a:off x="8980827" y="49534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BFF97B-230E-9B99-6536-873E1B6EE837}"/>
              </a:ext>
            </a:extLst>
          </p:cNvPr>
          <p:cNvCxnSpPr/>
          <p:nvPr/>
        </p:nvCxnSpPr>
        <p:spPr>
          <a:xfrm flipH="1">
            <a:off x="9078060" y="49534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5ED4DD-34C1-936D-E210-F81547BDF451}"/>
              </a:ext>
            </a:extLst>
          </p:cNvPr>
          <p:cNvCxnSpPr/>
          <p:nvPr/>
        </p:nvCxnSpPr>
        <p:spPr>
          <a:xfrm flipH="1">
            <a:off x="9172814" y="495245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FEF6C4-06AA-BF2C-881F-81B8273F4AE3}"/>
              </a:ext>
            </a:extLst>
          </p:cNvPr>
          <p:cNvCxnSpPr/>
          <p:nvPr/>
        </p:nvCxnSpPr>
        <p:spPr>
          <a:xfrm flipH="1">
            <a:off x="9264997" y="495343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76CF96-C695-FF0A-F68A-4FD3B7603ED8}"/>
              </a:ext>
            </a:extLst>
          </p:cNvPr>
          <p:cNvCxnSpPr/>
          <p:nvPr/>
        </p:nvCxnSpPr>
        <p:spPr>
          <a:xfrm flipH="1">
            <a:off x="9359677" y="49534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203CB1-9A48-8D3F-B74E-3DAC2F409D42}"/>
              </a:ext>
            </a:extLst>
          </p:cNvPr>
          <p:cNvCxnSpPr/>
          <p:nvPr/>
        </p:nvCxnSpPr>
        <p:spPr>
          <a:xfrm flipH="1">
            <a:off x="9456910" y="49534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E66AEA-3734-152E-2E16-A08B05F0668D}"/>
              </a:ext>
            </a:extLst>
          </p:cNvPr>
          <p:cNvCxnSpPr/>
          <p:nvPr/>
        </p:nvCxnSpPr>
        <p:spPr>
          <a:xfrm flipH="1">
            <a:off x="9551664" y="495245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2EF81D-42EC-1997-DA0A-8F504B3FC5E8}"/>
              </a:ext>
            </a:extLst>
          </p:cNvPr>
          <p:cNvSpPr txBox="1"/>
          <p:nvPr/>
        </p:nvSpPr>
        <p:spPr>
          <a:xfrm>
            <a:off x="8507191" y="1500052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3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900" dirty="0"/>
              <a:t>1.5m</a:t>
            </a:r>
            <a:endParaRPr lang="zh-CN" altLang="en-US" sz="2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4507FD-5C50-8A98-F88B-EF544B1197B3}"/>
              </a:ext>
            </a:extLst>
          </p:cNvPr>
          <p:cNvSpPr txBox="1"/>
          <p:nvPr/>
        </p:nvSpPr>
        <p:spPr>
          <a:xfrm>
            <a:off x="8091596" y="4496642"/>
            <a:ext cx="160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0DFEFF-22C3-EF15-349F-6D3BC39FD519}"/>
              </a:ext>
            </a:extLst>
          </p:cNvPr>
          <p:cNvSpPr txBox="1"/>
          <p:nvPr/>
        </p:nvSpPr>
        <p:spPr>
          <a:xfrm>
            <a:off x="7318078" y="1887733"/>
            <a:ext cx="1706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55BE8E-978E-D506-FE9D-7965BEF97F50}"/>
              </a:ext>
            </a:extLst>
          </p:cNvPr>
          <p:cNvSpPr txBox="1"/>
          <p:nvPr/>
        </p:nvSpPr>
        <p:spPr>
          <a:xfrm>
            <a:off x="8653683" y="2846267"/>
            <a:ext cx="120653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3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900" dirty="0"/>
              <a:t>1 m</a:t>
            </a:r>
            <a:endParaRPr lang="zh-CN" altLang="en-US" sz="2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8302F0-2539-F110-49AA-0D9077E9C108}"/>
              </a:ext>
            </a:extLst>
          </p:cNvPr>
          <p:cNvSpPr txBox="1"/>
          <p:nvPr/>
        </p:nvSpPr>
        <p:spPr>
          <a:xfrm>
            <a:off x="7736746" y="3361958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9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1.5m</a:t>
            </a:r>
            <a:endParaRPr lang="zh-CN" alt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8148FF8-9338-2D61-4854-DF90AD5FA649}"/>
              </a:ext>
            </a:extLst>
          </p:cNvPr>
          <p:cNvSpPr/>
          <p:nvPr/>
        </p:nvSpPr>
        <p:spPr>
          <a:xfrm>
            <a:off x="9720473" y="1702630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0593B1-2017-32C6-4D8D-2B092E323978}"/>
              </a:ext>
            </a:extLst>
          </p:cNvPr>
          <p:cNvSpPr/>
          <p:nvPr/>
        </p:nvSpPr>
        <p:spPr>
          <a:xfrm>
            <a:off x="9734331" y="3079640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33D3C21-752C-F48D-9374-57A9D0012576}"/>
              </a:ext>
            </a:extLst>
          </p:cNvPr>
          <p:cNvSpPr/>
          <p:nvPr/>
        </p:nvSpPr>
        <p:spPr>
          <a:xfrm>
            <a:off x="9732695" y="4344394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F74401-8B5C-E283-485D-A495179B2741}"/>
              </a:ext>
            </a:extLst>
          </p:cNvPr>
          <p:cNvCxnSpPr/>
          <p:nvPr/>
        </p:nvCxnSpPr>
        <p:spPr>
          <a:xfrm flipH="1">
            <a:off x="9652150" y="495334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789878-7157-B4FB-B8AE-4C79404B7402}"/>
              </a:ext>
            </a:extLst>
          </p:cNvPr>
          <p:cNvCxnSpPr/>
          <p:nvPr/>
        </p:nvCxnSpPr>
        <p:spPr>
          <a:xfrm flipH="1">
            <a:off x="9749383" y="495334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59262D-92DA-CDC0-6C2B-938789039B5F}"/>
              </a:ext>
            </a:extLst>
          </p:cNvPr>
          <p:cNvCxnSpPr>
            <a:cxnSpLocks/>
          </p:cNvCxnSpPr>
          <p:nvPr/>
        </p:nvCxnSpPr>
        <p:spPr>
          <a:xfrm flipV="1">
            <a:off x="9685993" y="4408260"/>
            <a:ext cx="0" cy="51884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5ECBAD-FDF2-4E6A-4F16-A75BBF88D655}"/>
              </a:ext>
            </a:extLst>
          </p:cNvPr>
          <p:cNvCxnSpPr>
            <a:cxnSpLocks/>
          </p:cNvCxnSpPr>
          <p:nvPr/>
        </p:nvCxnSpPr>
        <p:spPr>
          <a:xfrm flipV="1">
            <a:off x="9685993" y="3143228"/>
            <a:ext cx="0" cy="178387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2EF6DF-16D6-36F7-A611-734C55FE0036}"/>
              </a:ext>
            </a:extLst>
          </p:cNvPr>
          <p:cNvCxnSpPr>
            <a:cxnSpLocks/>
          </p:cNvCxnSpPr>
          <p:nvPr/>
        </p:nvCxnSpPr>
        <p:spPr>
          <a:xfrm>
            <a:off x="9497103" y="3141205"/>
            <a:ext cx="18288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835E70-46B3-8D68-52EA-D1629B54DB19}"/>
              </a:ext>
            </a:extLst>
          </p:cNvPr>
          <p:cNvCxnSpPr>
            <a:cxnSpLocks/>
          </p:cNvCxnSpPr>
          <p:nvPr/>
        </p:nvCxnSpPr>
        <p:spPr>
          <a:xfrm>
            <a:off x="9511897" y="4415254"/>
            <a:ext cx="18288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F4A67-140F-E90D-F830-E6E493167E22}"/>
              </a:ext>
            </a:extLst>
          </p:cNvPr>
          <p:cNvCxnSpPr>
            <a:cxnSpLocks/>
          </p:cNvCxnSpPr>
          <p:nvPr/>
        </p:nvCxnSpPr>
        <p:spPr>
          <a:xfrm flipV="1">
            <a:off x="9685531" y="1806552"/>
            <a:ext cx="0" cy="312055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DF9319-9D8E-D37D-35A3-9E5999987590}"/>
              </a:ext>
            </a:extLst>
          </p:cNvPr>
          <p:cNvCxnSpPr>
            <a:cxnSpLocks/>
          </p:cNvCxnSpPr>
          <p:nvPr/>
        </p:nvCxnSpPr>
        <p:spPr>
          <a:xfrm>
            <a:off x="9527911" y="1794982"/>
            <a:ext cx="18288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8DB681-A155-C147-249E-0ED5B0123274}"/>
              </a:ext>
            </a:extLst>
          </p:cNvPr>
          <p:cNvCxnSpPr>
            <a:cxnSpLocks/>
          </p:cNvCxnSpPr>
          <p:nvPr/>
        </p:nvCxnSpPr>
        <p:spPr>
          <a:xfrm>
            <a:off x="8047174" y="3287102"/>
            <a:ext cx="170220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284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646792E9-3885-62B9-C795-CA1134A1C3F6}"/>
              </a:ext>
            </a:extLst>
          </p:cNvPr>
          <p:cNvSpPr/>
          <p:nvPr/>
        </p:nvSpPr>
        <p:spPr>
          <a:xfrm>
            <a:off x="5935851" y="3265193"/>
            <a:ext cx="2533974" cy="582780"/>
          </a:xfrm>
          <a:prstGeom prst="ellipse">
            <a:avLst/>
          </a:prstGeom>
          <a:solidFill>
            <a:srgbClr val="F36D73">
              <a:alpha val="3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ADCA9-A215-F62B-B9FC-CE50C7B88469}"/>
              </a:ext>
            </a:extLst>
          </p:cNvPr>
          <p:cNvSpPr/>
          <p:nvPr/>
        </p:nvSpPr>
        <p:spPr>
          <a:xfrm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8362C2-0293-72F9-5BB5-BF74A7FB091C}"/>
              </a:ext>
            </a:extLst>
          </p:cNvPr>
          <p:cNvSpPr/>
          <p:nvPr/>
        </p:nvSpPr>
        <p:spPr>
          <a:xfrm rot="16200000"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BBEEF-99F4-36B6-CDFE-BDAC4E845BFF}"/>
              </a:ext>
            </a:extLst>
          </p:cNvPr>
          <p:cNvCxnSpPr>
            <a:cxnSpLocks/>
          </p:cNvCxnSpPr>
          <p:nvPr/>
        </p:nvCxnSpPr>
        <p:spPr>
          <a:xfrm flipV="1">
            <a:off x="7198747" y="2424373"/>
            <a:ext cx="0" cy="2268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E12D09-B3B0-EF97-BC18-922164047933}"/>
              </a:ext>
            </a:extLst>
          </p:cNvPr>
          <p:cNvCxnSpPr>
            <a:cxnSpLocks/>
          </p:cNvCxnSpPr>
          <p:nvPr/>
        </p:nvCxnSpPr>
        <p:spPr>
          <a:xfrm flipH="1" flipV="1">
            <a:off x="6992899" y="3013344"/>
            <a:ext cx="436448" cy="115282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7E2A66-382A-89F4-7083-58F8BA05C0BE}"/>
              </a:ext>
            </a:extLst>
          </p:cNvPr>
          <p:cNvCxnSpPr>
            <a:cxnSpLocks/>
          </p:cNvCxnSpPr>
          <p:nvPr/>
        </p:nvCxnSpPr>
        <p:spPr>
          <a:xfrm flipH="1" flipV="1">
            <a:off x="6937916" y="3384831"/>
            <a:ext cx="526990" cy="33969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A61EC6-E014-E471-85EA-12A6E84FBE51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H="1" flipV="1">
            <a:off x="7027423" y="2759870"/>
            <a:ext cx="355046" cy="161992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167664-F174-976A-4CBE-C276E9282C39}"/>
              </a:ext>
            </a:extLst>
          </p:cNvPr>
          <p:cNvSpPr txBox="1"/>
          <p:nvPr/>
        </p:nvSpPr>
        <p:spPr>
          <a:xfrm>
            <a:off x="7421658" y="1963825"/>
            <a:ext cx="121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F72CF-10B2-AFA9-6E96-9195798D4802}"/>
              </a:ext>
            </a:extLst>
          </p:cNvPr>
          <p:cNvSpPr txBox="1"/>
          <p:nvPr/>
        </p:nvSpPr>
        <p:spPr>
          <a:xfrm>
            <a:off x="7572153" y="3831056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10A31-87E5-D079-5F90-A2BCBB3CA1F8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6059488" y="3569831"/>
            <a:ext cx="2290916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BD7321-2C95-C766-154F-6F87C0744AE1}"/>
              </a:ext>
            </a:extLst>
          </p:cNvPr>
          <p:cNvCxnSpPr>
            <a:cxnSpLocks/>
            <a:stCxn id="7" idx="3"/>
            <a:endCxn id="7" idx="7"/>
          </p:cNvCxnSpPr>
          <p:nvPr/>
        </p:nvCxnSpPr>
        <p:spPr>
          <a:xfrm flipV="1">
            <a:off x="6394985" y="3392308"/>
            <a:ext cx="1619922" cy="3550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7F67C-B22C-7602-2DEB-60684652EF91}"/>
              </a:ext>
            </a:extLst>
          </p:cNvPr>
          <p:cNvCxnSpPr>
            <a:cxnSpLocks/>
          </p:cNvCxnSpPr>
          <p:nvPr/>
        </p:nvCxnSpPr>
        <p:spPr>
          <a:xfrm flipV="1">
            <a:off x="6664350" y="3348479"/>
            <a:ext cx="1087786" cy="4403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9E2C79-3DFE-0959-5C57-A0F1F759251C}"/>
              </a:ext>
            </a:extLst>
          </p:cNvPr>
          <p:cNvCxnSpPr>
            <a:cxnSpLocks/>
          </p:cNvCxnSpPr>
          <p:nvPr/>
        </p:nvCxnSpPr>
        <p:spPr>
          <a:xfrm flipV="1">
            <a:off x="7000769" y="3316547"/>
            <a:ext cx="395187" cy="50433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8F47EA-2EDD-9C82-0FFD-AA5EFE5CBE29}"/>
              </a:ext>
            </a:extLst>
          </p:cNvPr>
          <p:cNvSpPr txBox="1"/>
          <p:nvPr/>
        </p:nvSpPr>
        <p:spPr>
          <a:xfrm>
            <a:off x="6889494" y="1764354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E9FD0-D006-029E-EDA0-2732AF8E8326}"/>
              </a:ext>
            </a:extLst>
          </p:cNvPr>
          <p:cNvCxnSpPr>
            <a:cxnSpLocks/>
          </p:cNvCxnSpPr>
          <p:nvPr/>
        </p:nvCxnSpPr>
        <p:spPr>
          <a:xfrm flipV="1">
            <a:off x="7192971" y="3280020"/>
            <a:ext cx="13992" cy="55778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FBF169F1-6898-67AF-D932-49557972D840}"/>
              </a:ext>
            </a:extLst>
          </p:cNvPr>
          <p:cNvSpPr/>
          <p:nvPr/>
        </p:nvSpPr>
        <p:spPr>
          <a:xfrm>
            <a:off x="6469175" y="2121989"/>
            <a:ext cx="552261" cy="664535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C19F25-9845-2E88-C0A9-23B80CBE256D}"/>
              </a:ext>
            </a:extLst>
          </p:cNvPr>
          <p:cNvSpPr txBox="1"/>
          <p:nvPr/>
        </p:nvSpPr>
        <p:spPr>
          <a:xfrm>
            <a:off x="8361840" y="3274368"/>
            <a:ext cx="72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06B67-B227-AB93-51BD-8390424840A1}"/>
              </a:ext>
            </a:extLst>
          </p:cNvPr>
          <p:cNvSpPr txBox="1"/>
          <p:nvPr/>
        </p:nvSpPr>
        <p:spPr>
          <a:xfrm>
            <a:off x="7655998" y="2744126"/>
            <a:ext cx="4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4DCBA8F-6955-2932-9FEA-31F75084B2EE}"/>
              </a:ext>
            </a:extLst>
          </p:cNvPr>
          <p:cNvSpPr/>
          <p:nvPr/>
        </p:nvSpPr>
        <p:spPr>
          <a:xfrm>
            <a:off x="8086212" y="2918525"/>
            <a:ext cx="518740" cy="476693"/>
          </a:xfrm>
          <a:custGeom>
            <a:avLst/>
            <a:gdLst>
              <a:gd name="connsiteX0" fmla="*/ 506994 w 518740"/>
              <a:gd name="connsiteY0" fmla="*/ 233378 h 233378"/>
              <a:gd name="connsiteX1" fmla="*/ 452673 w 518740"/>
              <a:gd name="connsiteY1" fmla="*/ 16095 h 233378"/>
              <a:gd name="connsiteX2" fmla="*/ 0 w 518740"/>
              <a:gd name="connsiteY2" fmla="*/ 16095 h 233378"/>
              <a:gd name="connsiteX3" fmla="*/ 0 w 518740"/>
              <a:gd name="connsiteY3" fmla="*/ 16095 h 2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40" h="233378">
                <a:moveTo>
                  <a:pt x="506994" y="233378"/>
                </a:moveTo>
                <a:cubicBezTo>
                  <a:pt x="522083" y="142843"/>
                  <a:pt x="537172" y="52309"/>
                  <a:pt x="452673" y="16095"/>
                </a:cubicBezTo>
                <a:cubicBezTo>
                  <a:pt x="368174" y="-20119"/>
                  <a:pt x="0" y="16095"/>
                  <a:pt x="0" y="16095"/>
                </a:cubicBezTo>
                <a:lnTo>
                  <a:pt x="0" y="16095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64627-7517-2FB2-0506-C732615945FC}"/>
              </a:ext>
            </a:extLst>
          </p:cNvPr>
          <p:cNvSpPr txBox="1"/>
          <p:nvPr/>
        </p:nvSpPr>
        <p:spPr>
          <a:xfrm>
            <a:off x="6384389" y="2706795"/>
            <a:ext cx="75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812CF2-DC15-0394-BB9C-B17784783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875490">
            <a:off x="6106078" y="3505801"/>
            <a:ext cx="2199247" cy="1663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589F00-8E78-ACFD-AA46-71AE8546C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5458113">
            <a:off x="6155006" y="3543120"/>
            <a:ext cx="2199247" cy="16634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9FCE53-1B82-334B-6ED5-855155C72728}"/>
              </a:ext>
            </a:extLst>
          </p:cNvPr>
          <p:cNvCxnSpPr>
            <a:cxnSpLocks/>
          </p:cNvCxnSpPr>
          <p:nvPr/>
        </p:nvCxnSpPr>
        <p:spPr>
          <a:xfrm>
            <a:off x="7868959" y="3802258"/>
            <a:ext cx="171125" cy="1553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A91B5E-479A-4CCB-00B4-0F7E41CF679F}"/>
              </a:ext>
            </a:extLst>
          </p:cNvPr>
          <p:cNvCxnSpPr>
            <a:cxnSpLocks/>
          </p:cNvCxnSpPr>
          <p:nvPr/>
        </p:nvCxnSpPr>
        <p:spPr>
          <a:xfrm flipV="1">
            <a:off x="7276876" y="2275229"/>
            <a:ext cx="244016" cy="16674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F0F094-B4EC-BFB4-4B31-3D69C7F67EBA}"/>
              </a:ext>
            </a:extLst>
          </p:cNvPr>
          <p:cNvSpPr txBox="1"/>
          <p:nvPr/>
        </p:nvSpPr>
        <p:spPr>
          <a:xfrm>
            <a:off x="6061290" y="4646716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B11DB5F-7F42-C81A-9B27-B4F171EB3042}"/>
              </a:ext>
            </a:extLst>
          </p:cNvPr>
          <p:cNvGrpSpPr/>
          <p:nvPr/>
        </p:nvGrpSpPr>
        <p:grpSpPr>
          <a:xfrm>
            <a:off x="6082944" y="3463523"/>
            <a:ext cx="2236307" cy="175233"/>
            <a:chOff x="3029826" y="3301657"/>
            <a:chExt cx="2236307" cy="17523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BA67820-B376-C81B-2307-AD96C4D0B6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927742">
              <a:off x="3066886" y="3310541"/>
              <a:ext cx="2199247" cy="16634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0D0B378-7946-5C14-EB8A-D7493B0A4A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355240">
              <a:off x="3029826" y="3301657"/>
              <a:ext cx="2199247" cy="166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07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6ADCA9-A215-F62B-B9FC-CE50C7B88469}"/>
              </a:ext>
            </a:extLst>
          </p:cNvPr>
          <p:cNvSpPr/>
          <p:nvPr/>
        </p:nvSpPr>
        <p:spPr>
          <a:xfrm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8362C2-0293-72F9-5BB5-BF74A7FB091C}"/>
              </a:ext>
            </a:extLst>
          </p:cNvPr>
          <p:cNvSpPr/>
          <p:nvPr/>
        </p:nvSpPr>
        <p:spPr>
          <a:xfrm rot="16200000"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BBEEF-99F4-36B6-CDFE-BDAC4E845BFF}"/>
              </a:ext>
            </a:extLst>
          </p:cNvPr>
          <p:cNvCxnSpPr>
            <a:cxnSpLocks/>
          </p:cNvCxnSpPr>
          <p:nvPr/>
        </p:nvCxnSpPr>
        <p:spPr>
          <a:xfrm flipV="1">
            <a:off x="7198747" y="2424373"/>
            <a:ext cx="0" cy="2268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E12D09-B3B0-EF97-BC18-922164047933}"/>
              </a:ext>
            </a:extLst>
          </p:cNvPr>
          <p:cNvCxnSpPr>
            <a:cxnSpLocks/>
          </p:cNvCxnSpPr>
          <p:nvPr/>
        </p:nvCxnSpPr>
        <p:spPr>
          <a:xfrm flipH="1" flipV="1">
            <a:off x="6992899" y="3013344"/>
            <a:ext cx="436448" cy="115282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7E2A66-382A-89F4-7083-58F8BA05C0BE}"/>
              </a:ext>
            </a:extLst>
          </p:cNvPr>
          <p:cNvCxnSpPr>
            <a:cxnSpLocks/>
            <a:stCxn id="8" idx="4"/>
            <a:endCxn id="8" idx="0"/>
          </p:cNvCxnSpPr>
          <p:nvPr/>
        </p:nvCxnSpPr>
        <p:spPr>
          <a:xfrm flipH="1">
            <a:off x="6953891" y="3569831"/>
            <a:ext cx="50211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7B9DCD-8DC9-B6B9-653D-20DBDB84B31B}"/>
              </a:ext>
            </a:extLst>
          </p:cNvPr>
          <p:cNvCxnSpPr>
            <a:cxnSpLocks/>
          </p:cNvCxnSpPr>
          <p:nvPr/>
        </p:nvCxnSpPr>
        <p:spPr>
          <a:xfrm flipH="1" flipV="1">
            <a:off x="6968839" y="3180811"/>
            <a:ext cx="472851" cy="7845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A61EC6-E014-E471-85EA-12A6E84FBE51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H="1" flipV="1">
            <a:off x="7027423" y="2759870"/>
            <a:ext cx="355046" cy="161992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1D8A9-B396-E76A-E209-BAB0335B1158}"/>
              </a:ext>
            </a:extLst>
          </p:cNvPr>
          <p:cNvCxnSpPr>
            <a:cxnSpLocks/>
          </p:cNvCxnSpPr>
          <p:nvPr/>
        </p:nvCxnSpPr>
        <p:spPr>
          <a:xfrm flipH="1" flipV="1">
            <a:off x="7085620" y="2575152"/>
            <a:ext cx="229624" cy="202092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A3DD4-882F-6D22-6286-3E3437020AD3}"/>
              </a:ext>
            </a:extLst>
          </p:cNvPr>
          <p:cNvCxnSpPr>
            <a:cxnSpLocks/>
          </p:cNvCxnSpPr>
          <p:nvPr/>
        </p:nvCxnSpPr>
        <p:spPr>
          <a:xfrm flipH="1" flipV="1">
            <a:off x="6953891" y="3412657"/>
            <a:ext cx="487799" cy="3183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167664-F174-976A-4CBE-C276E9282C39}"/>
              </a:ext>
            </a:extLst>
          </p:cNvPr>
          <p:cNvSpPr txBox="1"/>
          <p:nvPr/>
        </p:nvSpPr>
        <p:spPr>
          <a:xfrm>
            <a:off x="7421658" y="1963825"/>
            <a:ext cx="121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F72CF-10B2-AFA9-6E96-9195798D4802}"/>
              </a:ext>
            </a:extLst>
          </p:cNvPr>
          <p:cNvSpPr txBox="1"/>
          <p:nvPr/>
        </p:nvSpPr>
        <p:spPr>
          <a:xfrm>
            <a:off x="7572153" y="3831056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10A31-87E5-D079-5F90-A2BCBB3CA1F8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6059488" y="3569831"/>
            <a:ext cx="2290916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BD7321-2C95-C766-154F-6F87C0744AE1}"/>
              </a:ext>
            </a:extLst>
          </p:cNvPr>
          <p:cNvCxnSpPr>
            <a:cxnSpLocks/>
            <a:stCxn id="7" idx="3"/>
            <a:endCxn id="7" idx="7"/>
          </p:cNvCxnSpPr>
          <p:nvPr/>
        </p:nvCxnSpPr>
        <p:spPr>
          <a:xfrm flipV="1">
            <a:off x="6394985" y="3392308"/>
            <a:ext cx="1619922" cy="3550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71713E-7021-1F89-718F-6706A9665A0A}"/>
              </a:ext>
            </a:extLst>
          </p:cNvPr>
          <p:cNvCxnSpPr>
            <a:cxnSpLocks/>
          </p:cNvCxnSpPr>
          <p:nvPr/>
        </p:nvCxnSpPr>
        <p:spPr>
          <a:xfrm flipV="1">
            <a:off x="6259443" y="3463238"/>
            <a:ext cx="1977095" cy="22396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7F67C-B22C-7602-2DEB-60684652EF91}"/>
              </a:ext>
            </a:extLst>
          </p:cNvPr>
          <p:cNvCxnSpPr>
            <a:cxnSpLocks/>
          </p:cNvCxnSpPr>
          <p:nvPr/>
        </p:nvCxnSpPr>
        <p:spPr>
          <a:xfrm flipV="1">
            <a:off x="6664350" y="3348479"/>
            <a:ext cx="1087786" cy="4403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9E2C79-3DFE-0959-5C57-A0F1F759251C}"/>
              </a:ext>
            </a:extLst>
          </p:cNvPr>
          <p:cNvCxnSpPr>
            <a:cxnSpLocks/>
          </p:cNvCxnSpPr>
          <p:nvPr/>
        </p:nvCxnSpPr>
        <p:spPr>
          <a:xfrm flipV="1">
            <a:off x="7000769" y="3316547"/>
            <a:ext cx="395187" cy="50433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71487-9050-781C-0BE0-5F3DD7FCA01A}"/>
              </a:ext>
            </a:extLst>
          </p:cNvPr>
          <p:cNvCxnSpPr>
            <a:cxnSpLocks/>
          </p:cNvCxnSpPr>
          <p:nvPr/>
        </p:nvCxnSpPr>
        <p:spPr>
          <a:xfrm flipV="1">
            <a:off x="6845900" y="3326361"/>
            <a:ext cx="696382" cy="48593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8F47EA-2EDD-9C82-0FFD-AA5EFE5CBE29}"/>
              </a:ext>
            </a:extLst>
          </p:cNvPr>
          <p:cNvSpPr txBox="1"/>
          <p:nvPr/>
        </p:nvSpPr>
        <p:spPr>
          <a:xfrm>
            <a:off x="6889494" y="1764354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E9FD0-D006-029E-EDA0-2732AF8E8326}"/>
              </a:ext>
            </a:extLst>
          </p:cNvPr>
          <p:cNvCxnSpPr>
            <a:cxnSpLocks/>
          </p:cNvCxnSpPr>
          <p:nvPr/>
        </p:nvCxnSpPr>
        <p:spPr>
          <a:xfrm flipV="1">
            <a:off x="7192971" y="3280020"/>
            <a:ext cx="13992" cy="55778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FBF169F1-6898-67AF-D932-49557972D840}"/>
              </a:ext>
            </a:extLst>
          </p:cNvPr>
          <p:cNvSpPr/>
          <p:nvPr/>
        </p:nvSpPr>
        <p:spPr>
          <a:xfrm>
            <a:off x="6469175" y="2121989"/>
            <a:ext cx="552261" cy="664535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C19F25-9845-2E88-C0A9-23B80CBE256D}"/>
              </a:ext>
            </a:extLst>
          </p:cNvPr>
          <p:cNvSpPr txBox="1"/>
          <p:nvPr/>
        </p:nvSpPr>
        <p:spPr>
          <a:xfrm>
            <a:off x="8370048" y="3392308"/>
            <a:ext cx="72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06B67-B227-AB93-51BD-8390424840A1}"/>
              </a:ext>
            </a:extLst>
          </p:cNvPr>
          <p:cNvSpPr txBox="1"/>
          <p:nvPr/>
        </p:nvSpPr>
        <p:spPr>
          <a:xfrm>
            <a:off x="7655998" y="2744126"/>
            <a:ext cx="4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4DCBA8F-6955-2932-9FEA-31F75084B2EE}"/>
              </a:ext>
            </a:extLst>
          </p:cNvPr>
          <p:cNvSpPr/>
          <p:nvPr/>
        </p:nvSpPr>
        <p:spPr>
          <a:xfrm>
            <a:off x="8086212" y="2918525"/>
            <a:ext cx="518740" cy="476693"/>
          </a:xfrm>
          <a:custGeom>
            <a:avLst/>
            <a:gdLst>
              <a:gd name="connsiteX0" fmla="*/ 506994 w 518740"/>
              <a:gd name="connsiteY0" fmla="*/ 233378 h 233378"/>
              <a:gd name="connsiteX1" fmla="*/ 452673 w 518740"/>
              <a:gd name="connsiteY1" fmla="*/ 16095 h 233378"/>
              <a:gd name="connsiteX2" fmla="*/ 0 w 518740"/>
              <a:gd name="connsiteY2" fmla="*/ 16095 h 233378"/>
              <a:gd name="connsiteX3" fmla="*/ 0 w 518740"/>
              <a:gd name="connsiteY3" fmla="*/ 16095 h 2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40" h="233378">
                <a:moveTo>
                  <a:pt x="506994" y="233378"/>
                </a:moveTo>
                <a:cubicBezTo>
                  <a:pt x="522083" y="142843"/>
                  <a:pt x="537172" y="52309"/>
                  <a:pt x="452673" y="16095"/>
                </a:cubicBezTo>
                <a:cubicBezTo>
                  <a:pt x="368174" y="-20119"/>
                  <a:pt x="0" y="16095"/>
                  <a:pt x="0" y="16095"/>
                </a:cubicBezTo>
                <a:lnTo>
                  <a:pt x="0" y="16095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64627-7517-2FB2-0506-C732615945FC}"/>
              </a:ext>
            </a:extLst>
          </p:cNvPr>
          <p:cNvSpPr txBox="1"/>
          <p:nvPr/>
        </p:nvSpPr>
        <p:spPr>
          <a:xfrm>
            <a:off x="6267833" y="2726083"/>
            <a:ext cx="75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57AC17-7467-F760-7322-8BDC729E5EA0}"/>
              </a:ext>
            </a:extLst>
          </p:cNvPr>
          <p:cNvGrpSpPr/>
          <p:nvPr/>
        </p:nvGrpSpPr>
        <p:grpSpPr>
          <a:xfrm>
            <a:off x="6102605" y="3439462"/>
            <a:ext cx="2242977" cy="220165"/>
            <a:chOff x="6457239" y="2490597"/>
            <a:chExt cx="2242977" cy="22016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38E725-8908-B6BE-5A65-CE87AC244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927742">
              <a:off x="6494299" y="2499481"/>
              <a:ext cx="2199247" cy="16634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3515CA-2E83-0900-86F1-A647C6893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355240">
              <a:off x="6457239" y="2490597"/>
              <a:ext cx="2199247" cy="16634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5A96EB-75D1-5C31-7674-787B77561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059399">
              <a:off x="6500969" y="2544413"/>
              <a:ext cx="2199247" cy="166349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0180D1C-7A29-D986-3B13-97D8B1BCD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6144472" y="3538219"/>
            <a:ext cx="2199247" cy="1663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7812CF2-DC15-0394-BB9C-B17784783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7054725">
            <a:off x="6106078" y="3505801"/>
            <a:ext cx="2199247" cy="1663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589F00-8E78-ACFD-AA46-71AE8546C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5158884">
            <a:off x="6155006" y="3543120"/>
            <a:ext cx="2199247" cy="16634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9FCE53-1B82-334B-6ED5-855155C72728}"/>
              </a:ext>
            </a:extLst>
          </p:cNvPr>
          <p:cNvCxnSpPr>
            <a:cxnSpLocks/>
          </p:cNvCxnSpPr>
          <p:nvPr/>
        </p:nvCxnSpPr>
        <p:spPr>
          <a:xfrm>
            <a:off x="7868959" y="3802258"/>
            <a:ext cx="171125" cy="1553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A91B5E-479A-4CCB-00B4-0F7E41CF679F}"/>
              </a:ext>
            </a:extLst>
          </p:cNvPr>
          <p:cNvCxnSpPr>
            <a:cxnSpLocks/>
          </p:cNvCxnSpPr>
          <p:nvPr/>
        </p:nvCxnSpPr>
        <p:spPr>
          <a:xfrm flipV="1">
            <a:off x="7276876" y="2275229"/>
            <a:ext cx="244016" cy="16674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F0F094-B4EC-BFB4-4B31-3D69C7F67EBA}"/>
              </a:ext>
            </a:extLst>
          </p:cNvPr>
          <p:cNvSpPr txBox="1"/>
          <p:nvPr/>
        </p:nvSpPr>
        <p:spPr>
          <a:xfrm>
            <a:off x="6061290" y="4646716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3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3">
            <a:extLst>
              <a:ext uri="{FF2B5EF4-FFF2-40B4-BE49-F238E27FC236}">
                <a16:creationId xmlns:a16="http://schemas.microsoft.com/office/drawing/2014/main" id="{D5D7F106-9243-8CEF-9D6B-D208D7D84442}"/>
              </a:ext>
            </a:extLst>
          </p:cNvPr>
          <p:cNvGrpSpPr/>
          <p:nvPr/>
        </p:nvGrpSpPr>
        <p:grpSpPr>
          <a:xfrm>
            <a:off x="2323613" y="2519245"/>
            <a:ext cx="648000" cy="1512000"/>
            <a:chOff x="1467091" y="3992624"/>
            <a:chExt cx="412749" cy="981075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D93E6FF6-6CC9-A250-B38A-5CB42968746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id="{7130A2F3-8900-DA1D-A21C-2DA632DE5748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285B36DF-E72D-60A3-997A-C11C7D6C4A3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3A472C95-859D-ACC5-2956-91B488D7EC6B}"/>
                </a:ext>
              </a:extLst>
            </p:cNvPr>
            <p:cNvSpPr/>
            <p:nvPr/>
          </p:nvSpPr>
          <p:spPr>
            <a:xfrm>
              <a:off x="1467091" y="4430775"/>
              <a:ext cx="200025" cy="45719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Freeform 90">
            <a:extLst>
              <a:ext uri="{FF2B5EF4-FFF2-40B4-BE49-F238E27FC236}">
                <a16:creationId xmlns:a16="http://schemas.microsoft.com/office/drawing/2014/main" id="{08F04B14-7595-8B25-7879-D3731D99F534}"/>
              </a:ext>
            </a:extLst>
          </p:cNvPr>
          <p:cNvSpPr/>
          <p:nvPr/>
        </p:nvSpPr>
        <p:spPr>
          <a:xfrm>
            <a:off x="4078356" y="3005246"/>
            <a:ext cx="1080000" cy="494085"/>
          </a:xfrm>
          <a:custGeom>
            <a:avLst/>
            <a:gdLst>
              <a:gd name="connsiteX0" fmla="*/ 0 w 1080000"/>
              <a:gd name="connsiteY0" fmla="*/ 0 h 1872000"/>
              <a:gd name="connsiteX1" fmla="*/ 1080000 w 1080000"/>
              <a:gd name="connsiteY1" fmla="*/ 936000 h 1872000"/>
              <a:gd name="connsiteX2" fmla="*/ 0 w 1080000"/>
              <a:gd name="connsiteY2" fmla="*/ 1872000 h 1872000"/>
              <a:gd name="connsiteX3" fmla="*/ 0 w 1080000"/>
              <a:gd name="connsiteY3" fmla="*/ 0 h 18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872000">
                <a:moveTo>
                  <a:pt x="0" y="0"/>
                </a:moveTo>
                <a:cubicBezTo>
                  <a:pt x="596468" y="0"/>
                  <a:pt x="1080000" y="419061"/>
                  <a:pt x="1080000" y="936000"/>
                </a:cubicBezTo>
                <a:cubicBezTo>
                  <a:pt x="1080000" y="1452939"/>
                  <a:pt x="596468" y="1872000"/>
                  <a:pt x="0" y="18720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714F1A-F184-0232-C2B3-9B3D62AABDD9}"/>
              </a:ext>
            </a:extLst>
          </p:cNvPr>
          <p:cNvSpPr txBox="1"/>
          <p:nvPr/>
        </p:nvSpPr>
        <p:spPr>
          <a:xfrm>
            <a:off x="2757276" y="2023051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angle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7C711F5D-E50B-6131-4E2D-61CA870A0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70355" y="3268494"/>
            <a:ext cx="680778" cy="13588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098FC74-20A2-3996-EDAD-CE9E86B2A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342161" y="2895862"/>
            <a:ext cx="734533" cy="146619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48534C-CA69-471B-3FF5-D03D6727C483}"/>
              </a:ext>
            </a:extLst>
          </p:cNvPr>
          <p:cNvCxnSpPr>
            <a:cxnSpLocks/>
          </p:cNvCxnSpPr>
          <p:nvPr/>
        </p:nvCxnSpPr>
        <p:spPr>
          <a:xfrm flipV="1">
            <a:off x="2996343" y="3251738"/>
            <a:ext cx="2157615" cy="55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185102C-FD42-6E0E-3225-EE82D25F9C79}"/>
              </a:ext>
            </a:extLst>
          </p:cNvPr>
          <p:cNvCxnSpPr>
            <a:cxnSpLocks/>
            <a:endCxn id="134" idx="0"/>
          </p:cNvCxnSpPr>
          <p:nvPr/>
        </p:nvCxnSpPr>
        <p:spPr>
          <a:xfrm flipV="1">
            <a:off x="3005306" y="2969171"/>
            <a:ext cx="1630812" cy="28117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D041050-724C-91CF-C668-1021B6960C23}"/>
              </a:ext>
            </a:extLst>
          </p:cNvPr>
          <p:cNvCxnSpPr>
            <a:cxnSpLocks/>
          </p:cNvCxnSpPr>
          <p:nvPr/>
        </p:nvCxnSpPr>
        <p:spPr>
          <a:xfrm>
            <a:off x="3022809" y="3249573"/>
            <a:ext cx="1070338" cy="2874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264A928-5EB2-BBCF-8125-448CB94C3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3756526" y="3335879"/>
            <a:ext cx="680778" cy="135889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50D96914-9CC4-90ED-5B4A-25C12C23D378}"/>
              </a:ext>
            </a:extLst>
          </p:cNvPr>
          <p:cNvSpPr txBox="1"/>
          <p:nvPr/>
        </p:nvSpPr>
        <p:spPr>
          <a:xfrm>
            <a:off x="5116812" y="3005246"/>
            <a:ext cx="47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B6BE18-8FE2-DEF8-6898-59B263162E30}"/>
              </a:ext>
            </a:extLst>
          </p:cNvPr>
          <p:cNvSpPr txBox="1"/>
          <p:nvPr/>
        </p:nvSpPr>
        <p:spPr>
          <a:xfrm>
            <a:off x="3102222" y="3252832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469F6F-0224-5058-B83A-9F2B55121854}"/>
              </a:ext>
            </a:extLst>
          </p:cNvPr>
          <p:cNvSpPr txBox="1"/>
          <p:nvPr/>
        </p:nvSpPr>
        <p:spPr>
          <a:xfrm>
            <a:off x="3078459" y="2781426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B77E9B65-0D6F-B185-8B9A-3598066A207F}"/>
              </a:ext>
            </a:extLst>
          </p:cNvPr>
          <p:cNvSpPr/>
          <p:nvPr/>
        </p:nvSpPr>
        <p:spPr>
          <a:xfrm>
            <a:off x="3346566" y="3255068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03818A44-3FC6-D65C-C91A-E6C5D9905A21}"/>
              </a:ext>
            </a:extLst>
          </p:cNvPr>
          <p:cNvSpPr/>
          <p:nvPr/>
        </p:nvSpPr>
        <p:spPr>
          <a:xfrm>
            <a:off x="3467216" y="3169343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D12C94C-6EF3-3E78-8026-A44F485A5C0A}"/>
              </a:ext>
            </a:extLst>
          </p:cNvPr>
          <p:cNvCxnSpPr>
            <a:cxnSpLocks/>
          </p:cNvCxnSpPr>
          <p:nvPr/>
        </p:nvCxnSpPr>
        <p:spPr>
          <a:xfrm flipV="1">
            <a:off x="5110744" y="1881973"/>
            <a:ext cx="0" cy="28856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none"/>
          </a:ln>
          <a:effectLst/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3584825-7E33-85C5-46FE-75E997B890D9}"/>
              </a:ext>
            </a:extLst>
          </p:cNvPr>
          <p:cNvSpPr txBox="1"/>
          <p:nvPr/>
        </p:nvSpPr>
        <p:spPr>
          <a:xfrm>
            <a:off x="5110744" y="4183664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42A0BC8-6354-498A-A49B-679F1065577C}"/>
              </a:ext>
            </a:extLst>
          </p:cNvPr>
          <p:cNvCxnSpPr>
            <a:cxnSpLocks/>
          </p:cNvCxnSpPr>
          <p:nvPr/>
        </p:nvCxnSpPr>
        <p:spPr>
          <a:xfrm flipH="1">
            <a:off x="2370295" y="4846118"/>
            <a:ext cx="3672000" cy="0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F6E4DB0-074C-C74C-4EB0-C887B2F26D7C}"/>
              </a:ext>
            </a:extLst>
          </p:cNvPr>
          <p:cNvCxnSpPr/>
          <p:nvPr/>
        </p:nvCxnSpPr>
        <p:spPr>
          <a:xfrm flipH="1">
            <a:off x="2528552" y="4846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6265A3F-D5FB-7D79-82FF-58C6D21B2C90}"/>
              </a:ext>
            </a:extLst>
          </p:cNvPr>
          <p:cNvCxnSpPr/>
          <p:nvPr/>
        </p:nvCxnSpPr>
        <p:spPr>
          <a:xfrm flipH="1">
            <a:off x="2623232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3BBBB06-17FA-41FE-5787-04032829D75E}"/>
              </a:ext>
            </a:extLst>
          </p:cNvPr>
          <p:cNvCxnSpPr/>
          <p:nvPr/>
        </p:nvCxnSpPr>
        <p:spPr>
          <a:xfrm flipH="1">
            <a:off x="2720465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B7D046-5972-3DCB-AD14-B9E7C1016C73}"/>
              </a:ext>
            </a:extLst>
          </p:cNvPr>
          <p:cNvCxnSpPr/>
          <p:nvPr/>
        </p:nvCxnSpPr>
        <p:spPr>
          <a:xfrm flipH="1">
            <a:off x="2815219" y="4845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06E9F8-D037-FC5F-8F60-1B43983B1BE8}"/>
              </a:ext>
            </a:extLst>
          </p:cNvPr>
          <p:cNvCxnSpPr/>
          <p:nvPr/>
        </p:nvCxnSpPr>
        <p:spPr>
          <a:xfrm flipH="1">
            <a:off x="2907402" y="4846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78E34F5-3BC5-1B53-F20D-47FFA7949CF7}"/>
              </a:ext>
            </a:extLst>
          </p:cNvPr>
          <p:cNvCxnSpPr/>
          <p:nvPr/>
        </p:nvCxnSpPr>
        <p:spPr>
          <a:xfrm flipH="1">
            <a:off x="3002082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2602B44-6367-C980-F493-3146D7AC6FB6}"/>
              </a:ext>
            </a:extLst>
          </p:cNvPr>
          <p:cNvCxnSpPr/>
          <p:nvPr/>
        </p:nvCxnSpPr>
        <p:spPr>
          <a:xfrm flipH="1">
            <a:off x="3099315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A2ED5CC-8B72-1B2F-F2A1-C70384AE2437}"/>
              </a:ext>
            </a:extLst>
          </p:cNvPr>
          <p:cNvCxnSpPr/>
          <p:nvPr/>
        </p:nvCxnSpPr>
        <p:spPr>
          <a:xfrm flipH="1">
            <a:off x="3194069" y="4845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201C78C-B99F-1FFB-372F-2496293B61D2}"/>
              </a:ext>
            </a:extLst>
          </p:cNvPr>
          <p:cNvCxnSpPr/>
          <p:nvPr/>
        </p:nvCxnSpPr>
        <p:spPr>
          <a:xfrm flipH="1">
            <a:off x="3286358" y="484809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EC5EB4B-9394-41B5-C0D4-F77CFFD70A1B}"/>
              </a:ext>
            </a:extLst>
          </p:cNvPr>
          <p:cNvCxnSpPr/>
          <p:nvPr/>
        </p:nvCxnSpPr>
        <p:spPr>
          <a:xfrm flipH="1">
            <a:off x="338103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D8264F-576B-6EE9-7B32-E76BC3B642D8}"/>
              </a:ext>
            </a:extLst>
          </p:cNvPr>
          <p:cNvCxnSpPr/>
          <p:nvPr/>
        </p:nvCxnSpPr>
        <p:spPr>
          <a:xfrm flipH="1">
            <a:off x="3478271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1A4D20-8615-F744-645A-F0EF4B22F6EC}"/>
              </a:ext>
            </a:extLst>
          </p:cNvPr>
          <p:cNvCxnSpPr/>
          <p:nvPr/>
        </p:nvCxnSpPr>
        <p:spPr>
          <a:xfrm flipH="1">
            <a:off x="3573025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4582B1C-98A7-618A-D196-DC6EDE92FAD0}"/>
              </a:ext>
            </a:extLst>
          </p:cNvPr>
          <p:cNvCxnSpPr/>
          <p:nvPr/>
        </p:nvCxnSpPr>
        <p:spPr>
          <a:xfrm flipH="1">
            <a:off x="3665208" y="484809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B5FB09D-E001-82A2-8DD0-BC952CD429DC}"/>
              </a:ext>
            </a:extLst>
          </p:cNvPr>
          <p:cNvCxnSpPr/>
          <p:nvPr/>
        </p:nvCxnSpPr>
        <p:spPr>
          <a:xfrm flipH="1">
            <a:off x="375988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279A5E-82A9-EE0C-9762-C445F940340B}"/>
              </a:ext>
            </a:extLst>
          </p:cNvPr>
          <p:cNvCxnSpPr/>
          <p:nvPr/>
        </p:nvCxnSpPr>
        <p:spPr>
          <a:xfrm flipH="1">
            <a:off x="3857121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5FEE11D-B771-69D8-4CA5-2552D33473AF}"/>
              </a:ext>
            </a:extLst>
          </p:cNvPr>
          <p:cNvCxnSpPr/>
          <p:nvPr/>
        </p:nvCxnSpPr>
        <p:spPr>
          <a:xfrm flipH="1">
            <a:off x="3951875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3BF02CB-BA10-6CBA-8399-8506C0F8CA79}"/>
              </a:ext>
            </a:extLst>
          </p:cNvPr>
          <p:cNvCxnSpPr/>
          <p:nvPr/>
        </p:nvCxnSpPr>
        <p:spPr>
          <a:xfrm flipH="1">
            <a:off x="4046317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F5A490E-F9E3-6ACE-C12C-7B2CC6BC9C72}"/>
              </a:ext>
            </a:extLst>
          </p:cNvPr>
          <p:cNvCxnSpPr/>
          <p:nvPr/>
        </p:nvCxnSpPr>
        <p:spPr>
          <a:xfrm flipH="1">
            <a:off x="414099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DE0AC2C-C6B6-CC68-2766-0AA736628D23}"/>
              </a:ext>
            </a:extLst>
          </p:cNvPr>
          <p:cNvCxnSpPr/>
          <p:nvPr/>
        </p:nvCxnSpPr>
        <p:spPr>
          <a:xfrm flipH="1">
            <a:off x="4238230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6E2E18F-5F29-F0AD-218B-C711EDF4D35C}"/>
              </a:ext>
            </a:extLst>
          </p:cNvPr>
          <p:cNvCxnSpPr/>
          <p:nvPr/>
        </p:nvCxnSpPr>
        <p:spPr>
          <a:xfrm flipH="1">
            <a:off x="4332984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D14E846-4729-C7A9-0532-F584A97789F7}"/>
              </a:ext>
            </a:extLst>
          </p:cNvPr>
          <p:cNvCxnSpPr/>
          <p:nvPr/>
        </p:nvCxnSpPr>
        <p:spPr>
          <a:xfrm flipH="1">
            <a:off x="4425167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E4B528-0C7F-5FE5-9B7F-892F0309CFBE}"/>
              </a:ext>
            </a:extLst>
          </p:cNvPr>
          <p:cNvCxnSpPr/>
          <p:nvPr/>
        </p:nvCxnSpPr>
        <p:spPr>
          <a:xfrm flipH="1">
            <a:off x="451984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EB5E5E0-EB68-2D05-5C8A-9F05C2799F31}"/>
              </a:ext>
            </a:extLst>
          </p:cNvPr>
          <p:cNvCxnSpPr/>
          <p:nvPr/>
        </p:nvCxnSpPr>
        <p:spPr>
          <a:xfrm flipH="1">
            <a:off x="4617080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E1D1E37-9F97-73D8-3C2C-2311453A021D}"/>
              </a:ext>
            </a:extLst>
          </p:cNvPr>
          <p:cNvCxnSpPr/>
          <p:nvPr/>
        </p:nvCxnSpPr>
        <p:spPr>
          <a:xfrm flipH="1">
            <a:off x="4711834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68F402E-CC99-339B-9F23-C46D609E2A05}"/>
              </a:ext>
            </a:extLst>
          </p:cNvPr>
          <p:cNvCxnSpPr/>
          <p:nvPr/>
        </p:nvCxnSpPr>
        <p:spPr>
          <a:xfrm flipH="1">
            <a:off x="4804123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B793622-8516-31A1-17CE-A451C9435706}"/>
              </a:ext>
            </a:extLst>
          </p:cNvPr>
          <p:cNvCxnSpPr/>
          <p:nvPr/>
        </p:nvCxnSpPr>
        <p:spPr>
          <a:xfrm flipH="1">
            <a:off x="489880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3D9B95E-36E2-0C3D-0010-F907C02FC3E7}"/>
              </a:ext>
            </a:extLst>
          </p:cNvPr>
          <p:cNvCxnSpPr/>
          <p:nvPr/>
        </p:nvCxnSpPr>
        <p:spPr>
          <a:xfrm flipH="1">
            <a:off x="4996036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F5395A-0383-228F-B03A-7254A52C3C42}"/>
              </a:ext>
            </a:extLst>
          </p:cNvPr>
          <p:cNvCxnSpPr/>
          <p:nvPr/>
        </p:nvCxnSpPr>
        <p:spPr>
          <a:xfrm flipH="1">
            <a:off x="5090790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B9FC042-9CAF-02BF-B827-39685B586142}"/>
              </a:ext>
            </a:extLst>
          </p:cNvPr>
          <p:cNvCxnSpPr/>
          <p:nvPr/>
        </p:nvCxnSpPr>
        <p:spPr>
          <a:xfrm flipH="1">
            <a:off x="5182973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7370E4C-3699-BD3E-BDB7-E53C5132986A}"/>
              </a:ext>
            </a:extLst>
          </p:cNvPr>
          <p:cNvCxnSpPr/>
          <p:nvPr/>
        </p:nvCxnSpPr>
        <p:spPr>
          <a:xfrm flipH="1">
            <a:off x="527765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2D7E209-E355-5E3D-1980-52B3AAFC97B2}"/>
              </a:ext>
            </a:extLst>
          </p:cNvPr>
          <p:cNvCxnSpPr/>
          <p:nvPr/>
        </p:nvCxnSpPr>
        <p:spPr>
          <a:xfrm flipH="1">
            <a:off x="5374886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6BCE4D-2B87-6BF0-856F-ACC4A0AAC7EE}"/>
              </a:ext>
            </a:extLst>
          </p:cNvPr>
          <p:cNvCxnSpPr/>
          <p:nvPr/>
        </p:nvCxnSpPr>
        <p:spPr>
          <a:xfrm flipH="1">
            <a:off x="5469640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101EE1CF-A21B-C69A-0E94-BC9F6FAC6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72001" y="4229968"/>
            <a:ext cx="680778" cy="135889"/>
          </a:xfrm>
          <a:prstGeom prst="rect">
            <a:avLst/>
          </a:prstGeom>
        </p:spPr>
      </p:pic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F88E9F-AF0F-674C-A590-E2421295AB10}"/>
              </a:ext>
            </a:extLst>
          </p:cNvPr>
          <p:cNvCxnSpPr/>
          <p:nvPr/>
        </p:nvCxnSpPr>
        <p:spPr>
          <a:xfrm flipH="1">
            <a:off x="2334380" y="484437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5499361-58A7-3012-BD12-7A9BD73B66E2}"/>
              </a:ext>
            </a:extLst>
          </p:cNvPr>
          <p:cNvCxnSpPr/>
          <p:nvPr/>
        </p:nvCxnSpPr>
        <p:spPr>
          <a:xfrm flipH="1">
            <a:off x="2429060" y="484435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6CEBE12-63EE-86B3-0A43-720B5A26DCF9}"/>
              </a:ext>
            </a:extLst>
          </p:cNvPr>
          <p:cNvCxnSpPr/>
          <p:nvPr/>
        </p:nvCxnSpPr>
        <p:spPr>
          <a:xfrm flipH="1">
            <a:off x="5569058" y="48526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7AA6689-BA69-D9E9-E64B-8BCCD956B425}"/>
              </a:ext>
            </a:extLst>
          </p:cNvPr>
          <p:cNvCxnSpPr/>
          <p:nvPr/>
        </p:nvCxnSpPr>
        <p:spPr>
          <a:xfrm flipH="1">
            <a:off x="5663738" y="485262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548C97D-7A6F-7223-152C-4FDB5AA980B1}"/>
              </a:ext>
            </a:extLst>
          </p:cNvPr>
          <p:cNvCxnSpPr/>
          <p:nvPr/>
        </p:nvCxnSpPr>
        <p:spPr>
          <a:xfrm flipH="1">
            <a:off x="5760971" y="485262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143CFCE-CABF-0CE3-C3FD-0B003A6CACDE}"/>
              </a:ext>
            </a:extLst>
          </p:cNvPr>
          <p:cNvCxnSpPr/>
          <p:nvPr/>
        </p:nvCxnSpPr>
        <p:spPr>
          <a:xfrm flipH="1">
            <a:off x="5855725" y="48516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5C17E2F-F662-2C4C-9F6D-793AD5F0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80972" y="2251900"/>
            <a:ext cx="680778" cy="135889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283C72E2-5C35-24A4-1FF3-B75FF30BE636}"/>
              </a:ext>
            </a:extLst>
          </p:cNvPr>
          <p:cNvSpPr txBox="1"/>
          <p:nvPr/>
        </p:nvSpPr>
        <p:spPr>
          <a:xfrm>
            <a:off x="5040460" y="2085389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C3B9F1C-700F-1691-9E33-129A2A63FE33}"/>
              </a:ext>
            </a:extLst>
          </p:cNvPr>
          <p:cNvSpPr txBox="1"/>
          <p:nvPr/>
        </p:nvSpPr>
        <p:spPr>
          <a:xfrm>
            <a:off x="2541087" y="4317068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height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ADCA9-A215-F62B-B9FC-CE50C7B88469}"/>
              </a:ext>
            </a:extLst>
          </p:cNvPr>
          <p:cNvSpPr/>
          <p:nvPr/>
        </p:nvSpPr>
        <p:spPr>
          <a:xfrm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8362C2-0293-72F9-5BB5-BF74A7FB091C}"/>
              </a:ext>
            </a:extLst>
          </p:cNvPr>
          <p:cNvSpPr/>
          <p:nvPr/>
        </p:nvSpPr>
        <p:spPr>
          <a:xfrm rot="16200000"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BBEEF-99F4-36B6-CDFE-BDAC4E845BFF}"/>
              </a:ext>
            </a:extLst>
          </p:cNvPr>
          <p:cNvCxnSpPr>
            <a:cxnSpLocks/>
          </p:cNvCxnSpPr>
          <p:nvPr/>
        </p:nvCxnSpPr>
        <p:spPr>
          <a:xfrm flipV="1">
            <a:off x="7198747" y="2424373"/>
            <a:ext cx="0" cy="2268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E12D09-B3B0-EF97-BC18-922164047933}"/>
              </a:ext>
            </a:extLst>
          </p:cNvPr>
          <p:cNvCxnSpPr>
            <a:cxnSpLocks/>
          </p:cNvCxnSpPr>
          <p:nvPr/>
        </p:nvCxnSpPr>
        <p:spPr>
          <a:xfrm flipH="1" flipV="1">
            <a:off x="6992899" y="3013344"/>
            <a:ext cx="436448" cy="115282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7E2A66-382A-89F4-7083-58F8BA05C0BE}"/>
              </a:ext>
            </a:extLst>
          </p:cNvPr>
          <p:cNvCxnSpPr>
            <a:cxnSpLocks/>
            <a:stCxn id="8" idx="4"/>
            <a:endCxn id="8" idx="0"/>
          </p:cNvCxnSpPr>
          <p:nvPr/>
        </p:nvCxnSpPr>
        <p:spPr>
          <a:xfrm flipH="1">
            <a:off x="6953891" y="3569831"/>
            <a:ext cx="50211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7B9DCD-8DC9-B6B9-653D-20DBDB84B31B}"/>
              </a:ext>
            </a:extLst>
          </p:cNvPr>
          <p:cNvCxnSpPr>
            <a:cxnSpLocks/>
          </p:cNvCxnSpPr>
          <p:nvPr/>
        </p:nvCxnSpPr>
        <p:spPr>
          <a:xfrm flipH="1" flipV="1">
            <a:off x="6968839" y="3180811"/>
            <a:ext cx="472851" cy="7845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A61EC6-E014-E471-85EA-12A6E84FBE51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H="1" flipV="1">
            <a:off x="7027423" y="2759870"/>
            <a:ext cx="355046" cy="161992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1D8A9-B396-E76A-E209-BAB0335B1158}"/>
              </a:ext>
            </a:extLst>
          </p:cNvPr>
          <p:cNvCxnSpPr>
            <a:cxnSpLocks/>
          </p:cNvCxnSpPr>
          <p:nvPr/>
        </p:nvCxnSpPr>
        <p:spPr>
          <a:xfrm flipH="1" flipV="1">
            <a:off x="7085620" y="2575152"/>
            <a:ext cx="229624" cy="202092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A3DD4-882F-6D22-6286-3E3437020AD3}"/>
              </a:ext>
            </a:extLst>
          </p:cNvPr>
          <p:cNvCxnSpPr>
            <a:cxnSpLocks/>
          </p:cNvCxnSpPr>
          <p:nvPr/>
        </p:nvCxnSpPr>
        <p:spPr>
          <a:xfrm flipH="1" flipV="1">
            <a:off x="6953891" y="3412657"/>
            <a:ext cx="487799" cy="3183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167664-F174-976A-4CBE-C276E9282C39}"/>
              </a:ext>
            </a:extLst>
          </p:cNvPr>
          <p:cNvSpPr txBox="1"/>
          <p:nvPr/>
        </p:nvSpPr>
        <p:spPr>
          <a:xfrm>
            <a:off x="7421658" y="1963825"/>
            <a:ext cx="121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F72CF-10B2-AFA9-6E96-9195798D4802}"/>
              </a:ext>
            </a:extLst>
          </p:cNvPr>
          <p:cNvSpPr txBox="1"/>
          <p:nvPr/>
        </p:nvSpPr>
        <p:spPr>
          <a:xfrm>
            <a:off x="7572153" y="3831056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10A31-87E5-D079-5F90-A2BCBB3CA1F8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6059488" y="3569831"/>
            <a:ext cx="2290916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BD7321-2C95-C766-154F-6F87C0744AE1}"/>
              </a:ext>
            </a:extLst>
          </p:cNvPr>
          <p:cNvCxnSpPr>
            <a:cxnSpLocks/>
            <a:stCxn id="7" idx="3"/>
            <a:endCxn id="7" idx="7"/>
          </p:cNvCxnSpPr>
          <p:nvPr/>
        </p:nvCxnSpPr>
        <p:spPr>
          <a:xfrm flipV="1">
            <a:off x="6394985" y="3392308"/>
            <a:ext cx="1619922" cy="3550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71713E-7021-1F89-718F-6706A9665A0A}"/>
              </a:ext>
            </a:extLst>
          </p:cNvPr>
          <p:cNvCxnSpPr>
            <a:cxnSpLocks/>
          </p:cNvCxnSpPr>
          <p:nvPr/>
        </p:nvCxnSpPr>
        <p:spPr>
          <a:xfrm flipV="1">
            <a:off x="6259443" y="3463238"/>
            <a:ext cx="1977095" cy="22396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7F67C-B22C-7602-2DEB-60684652EF91}"/>
              </a:ext>
            </a:extLst>
          </p:cNvPr>
          <p:cNvCxnSpPr>
            <a:cxnSpLocks/>
          </p:cNvCxnSpPr>
          <p:nvPr/>
        </p:nvCxnSpPr>
        <p:spPr>
          <a:xfrm flipV="1">
            <a:off x="6664350" y="3348479"/>
            <a:ext cx="1087786" cy="4403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9E2C79-3DFE-0959-5C57-A0F1F759251C}"/>
              </a:ext>
            </a:extLst>
          </p:cNvPr>
          <p:cNvCxnSpPr>
            <a:cxnSpLocks/>
          </p:cNvCxnSpPr>
          <p:nvPr/>
        </p:nvCxnSpPr>
        <p:spPr>
          <a:xfrm flipV="1">
            <a:off x="7000769" y="3316547"/>
            <a:ext cx="395187" cy="50433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71487-9050-781C-0BE0-5F3DD7FCA01A}"/>
              </a:ext>
            </a:extLst>
          </p:cNvPr>
          <p:cNvCxnSpPr>
            <a:cxnSpLocks/>
          </p:cNvCxnSpPr>
          <p:nvPr/>
        </p:nvCxnSpPr>
        <p:spPr>
          <a:xfrm flipV="1">
            <a:off x="6845900" y="3326361"/>
            <a:ext cx="696382" cy="48593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8F47EA-2EDD-9C82-0FFD-AA5EFE5CBE29}"/>
              </a:ext>
            </a:extLst>
          </p:cNvPr>
          <p:cNvSpPr txBox="1"/>
          <p:nvPr/>
        </p:nvSpPr>
        <p:spPr>
          <a:xfrm>
            <a:off x="6889494" y="1764354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E9FD0-D006-029E-EDA0-2732AF8E8326}"/>
              </a:ext>
            </a:extLst>
          </p:cNvPr>
          <p:cNvCxnSpPr>
            <a:cxnSpLocks/>
          </p:cNvCxnSpPr>
          <p:nvPr/>
        </p:nvCxnSpPr>
        <p:spPr>
          <a:xfrm flipV="1">
            <a:off x="7192971" y="3280020"/>
            <a:ext cx="13992" cy="55778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FBF169F1-6898-67AF-D932-49557972D840}"/>
              </a:ext>
            </a:extLst>
          </p:cNvPr>
          <p:cNvSpPr/>
          <p:nvPr/>
        </p:nvSpPr>
        <p:spPr>
          <a:xfrm>
            <a:off x="6469175" y="2121989"/>
            <a:ext cx="552261" cy="664535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C19F25-9845-2E88-C0A9-23B80CBE256D}"/>
              </a:ext>
            </a:extLst>
          </p:cNvPr>
          <p:cNvSpPr txBox="1"/>
          <p:nvPr/>
        </p:nvSpPr>
        <p:spPr>
          <a:xfrm>
            <a:off x="8370048" y="3392308"/>
            <a:ext cx="72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06B67-B227-AB93-51BD-8390424840A1}"/>
              </a:ext>
            </a:extLst>
          </p:cNvPr>
          <p:cNvSpPr txBox="1"/>
          <p:nvPr/>
        </p:nvSpPr>
        <p:spPr>
          <a:xfrm>
            <a:off x="7655998" y="2744126"/>
            <a:ext cx="4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4DCBA8F-6955-2932-9FEA-31F75084B2EE}"/>
              </a:ext>
            </a:extLst>
          </p:cNvPr>
          <p:cNvSpPr/>
          <p:nvPr/>
        </p:nvSpPr>
        <p:spPr>
          <a:xfrm>
            <a:off x="8086212" y="2918525"/>
            <a:ext cx="518740" cy="476693"/>
          </a:xfrm>
          <a:custGeom>
            <a:avLst/>
            <a:gdLst>
              <a:gd name="connsiteX0" fmla="*/ 506994 w 518740"/>
              <a:gd name="connsiteY0" fmla="*/ 233378 h 233378"/>
              <a:gd name="connsiteX1" fmla="*/ 452673 w 518740"/>
              <a:gd name="connsiteY1" fmla="*/ 16095 h 233378"/>
              <a:gd name="connsiteX2" fmla="*/ 0 w 518740"/>
              <a:gd name="connsiteY2" fmla="*/ 16095 h 233378"/>
              <a:gd name="connsiteX3" fmla="*/ 0 w 518740"/>
              <a:gd name="connsiteY3" fmla="*/ 16095 h 2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40" h="233378">
                <a:moveTo>
                  <a:pt x="506994" y="233378"/>
                </a:moveTo>
                <a:cubicBezTo>
                  <a:pt x="522083" y="142843"/>
                  <a:pt x="537172" y="52309"/>
                  <a:pt x="452673" y="16095"/>
                </a:cubicBezTo>
                <a:cubicBezTo>
                  <a:pt x="368174" y="-20119"/>
                  <a:pt x="0" y="16095"/>
                  <a:pt x="0" y="16095"/>
                </a:cubicBezTo>
                <a:lnTo>
                  <a:pt x="0" y="16095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64627-7517-2FB2-0506-C732615945FC}"/>
              </a:ext>
            </a:extLst>
          </p:cNvPr>
          <p:cNvSpPr txBox="1"/>
          <p:nvPr/>
        </p:nvSpPr>
        <p:spPr>
          <a:xfrm>
            <a:off x="6267833" y="2726083"/>
            <a:ext cx="75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57AC17-7467-F760-7322-8BDC729E5EA0}"/>
              </a:ext>
            </a:extLst>
          </p:cNvPr>
          <p:cNvGrpSpPr/>
          <p:nvPr/>
        </p:nvGrpSpPr>
        <p:grpSpPr>
          <a:xfrm>
            <a:off x="6102605" y="3439462"/>
            <a:ext cx="2242977" cy="220165"/>
            <a:chOff x="6457239" y="2490597"/>
            <a:chExt cx="2242977" cy="22016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38E725-8908-B6BE-5A65-CE87AC244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927742">
              <a:off x="6494299" y="2499481"/>
              <a:ext cx="2199247" cy="16634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3515CA-2E83-0900-86F1-A647C6893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355240">
              <a:off x="6457239" y="2490597"/>
              <a:ext cx="2199247" cy="16634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5A96EB-75D1-5C31-7674-787B77561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059399">
              <a:off x="6500969" y="2544413"/>
              <a:ext cx="2199247" cy="166349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0180D1C-7A29-D986-3B13-97D8B1BCD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6144472" y="3538219"/>
            <a:ext cx="2199247" cy="1663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7812CF2-DC15-0394-BB9C-B17784783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7054725">
            <a:off x="6106078" y="3505801"/>
            <a:ext cx="2199247" cy="1663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589F00-8E78-ACFD-AA46-71AE8546C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5158884">
            <a:off x="6155006" y="3543120"/>
            <a:ext cx="2199247" cy="16634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9FCE53-1B82-334B-6ED5-855155C72728}"/>
              </a:ext>
            </a:extLst>
          </p:cNvPr>
          <p:cNvCxnSpPr>
            <a:cxnSpLocks/>
          </p:cNvCxnSpPr>
          <p:nvPr/>
        </p:nvCxnSpPr>
        <p:spPr>
          <a:xfrm>
            <a:off x="7868959" y="3802258"/>
            <a:ext cx="171125" cy="1553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A91B5E-479A-4CCB-00B4-0F7E41CF679F}"/>
              </a:ext>
            </a:extLst>
          </p:cNvPr>
          <p:cNvCxnSpPr>
            <a:cxnSpLocks/>
          </p:cNvCxnSpPr>
          <p:nvPr/>
        </p:nvCxnSpPr>
        <p:spPr>
          <a:xfrm flipV="1">
            <a:off x="7276876" y="2275229"/>
            <a:ext cx="244016" cy="16674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F0F094-B4EC-BFB4-4B31-3D69C7F67EBA}"/>
              </a:ext>
            </a:extLst>
          </p:cNvPr>
          <p:cNvSpPr txBox="1"/>
          <p:nvPr/>
        </p:nvSpPr>
        <p:spPr>
          <a:xfrm>
            <a:off x="6061290" y="4646716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2CFA5-807D-E7E3-3D55-528A7C1C99B8}"/>
              </a:ext>
            </a:extLst>
          </p:cNvPr>
          <p:cNvSpPr txBox="1"/>
          <p:nvPr/>
        </p:nvSpPr>
        <p:spPr>
          <a:xfrm>
            <a:off x="3774589" y="5133517"/>
            <a:ext cx="61266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E5B41-F1D3-1341-7DD4-9C49B71819A7}"/>
              </a:ext>
            </a:extLst>
          </p:cNvPr>
          <p:cNvSpPr txBox="1"/>
          <p:nvPr/>
        </p:nvSpPr>
        <p:spPr>
          <a:xfrm>
            <a:off x="7120926" y="5140687"/>
            <a:ext cx="6335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56259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3">
            <a:extLst>
              <a:ext uri="{FF2B5EF4-FFF2-40B4-BE49-F238E27FC236}">
                <a16:creationId xmlns:a16="http://schemas.microsoft.com/office/drawing/2014/main" id="{D5D7F106-9243-8CEF-9D6B-D208D7D84442}"/>
              </a:ext>
            </a:extLst>
          </p:cNvPr>
          <p:cNvGrpSpPr/>
          <p:nvPr/>
        </p:nvGrpSpPr>
        <p:grpSpPr>
          <a:xfrm>
            <a:off x="2323613" y="2519245"/>
            <a:ext cx="648000" cy="1512000"/>
            <a:chOff x="1467091" y="3992624"/>
            <a:chExt cx="412749" cy="981075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D93E6FF6-6CC9-A250-B38A-5CB42968746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id="{7130A2F3-8900-DA1D-A21C-2DA632DE5748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285B36DF-E72D-60A3-997A-C11C7D6C4A3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3A472C95-859D-ACC5-2956-91B488D7EC6B}"/>
                </a:ext>
              </a:extLst>
            </p:cNvPr>
            <p:cNvSpPr/>
            <p:nvPr/>
          </p:nvSpPr>
          <p:spPr>
            <a:xfrm>
              <a:off x="1467091" y="4430775"/>
              <a:ext cx="200025" cy="45719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Freeform 90">
            <a:extLst>
              <a:ext uri="{FF2B5EF4-FFF2-40B4-BE49-F238E27FC236}">
                <a16:creationId xmlns:a16="http://schemas.microsoft.com/office/drawing/2014/main" id="{08F04B14-7595-8B25-7879-D3731D99F534}"/>
              </a:ext>
            </a:extLst>
          </p:cNvPr>
          <p:cNvSpPr/>
          <p:nvPr/>
        </p:nvSpPr>
        <p:spPr>
          <a:xfrm>
            <a:off x="4078356" y="3005246"/>
            <a:ext cx="1080000" cy="494085"/>
          </a:xfrm>
          <a:custGeom>
            <a:avLst/>
            <a:gdLst>
              <a:gd name="connsiteX0" fmla="*/ 0 w 1080000"/>
              <a:gd name="connsiteY0" fmla="*/ 0 h 1872000"/>
              <a:gd name="connsiteX1" fmla="*/ 1080000 w 1080000"/>
              <a:gd name="connsiteY1" fmla="*/ 936000 h 1872000"/>
              <a:gd name="connsiteX2" fmla="*/ 0 w 1080000"/>
              <a:gd name="connsiteY2" fmla="*/ 1872000 h 1872000"/>
              <a:gd name="connsiteX3" fmla="*/ 0 w 1080000"/>
              <a:gd name="connsiteY3" fmla="*/ 0 h 18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872000">
                <a:moveTo>
                  <a:pt x="0" y="0"/>
                </a:moveTo>
                <a:cubicBezTo>
                  <a:pt x="596468" y="0"/>
                  <a:pt x="1080000" y="419061"/>
                  <a:pt x="1080000" y="936000"/>
                </a:cubicBezTo>
                <a:cubicBezTo>
                  <a:pt x="1080000" y="1452939"/>
                  <a:pt x="596468" y="1872000"/>
                  <a:pt x="0" y="18720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714F1A-F184-0232-C2B3-9B3D62AABDD9}"/>
              </a:ext>
            </a:extLst>
          </p:cNvPr>
          <p:cNvSpPr txBox="1"/>
          <p:nvPr/>
        </p:nvSpPr>
        <p:spPr>
          <a:xfrm>
            <a:off x="2757276" y="2023051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angle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7C711F5D-E50B-6131-4E2D-61CA870A0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70355" y="3268494"/>
            <a:ext cx="680778" cy="13588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098FC74-20A2-3996-EDAD-CE9E86B2A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342161" y="2895862"/>
            <a:ext cx="734533" cy="146619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48534C-CA69-471B-3FF5-D03D6727C483}"/>
              </a:ext>
            </a:extLst>
          </p:cNvPr>
          <p:cNvCxnSpPr>
            <a:cxnSpLocks/>
          </p:cNvCxnSpPr>
          <p:nvPr/>
        </p:nvCxnSpPr>
        <p:spPr>
          <a:xfrm flipV="1">
            <a:off x="2996343" y="3251738"/>
            <a:ext cx="2157615" cy="55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185102C-FD42-6E0E-3225-EE82D25F9C79}"/>
              </a:ext>
            </a:extLst>
          </p:cNvPr>
          <p:cNvCxnSpPr>
            <a:cxnSpLocks/>
            <a:endCxn id="134" idx="0"/>
          </p:cNvCxnSpPr>
          <p:nvPr/>
        </p:nvCxnSpPr>
        <p:spPr>
          <a:xfrm flipV="1">
            <a:off x="3005306" y="2969171"/>
            <a:ext cx="1630812" cy="28117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D041050-724C-91CF-C668-1021B6960C23}"/>
              </a:ext>
            </a:extLst>
          </p:cNvPr>
          <p:cNvCxnSpPr>
            <a:cxnSpLocks/>
          </p:cNvCxnSpPr>
          <p:nvPr/>
        </p:nvCxnSpPr>
        <p:spPr>
          <a:xfrm>
            <a:off x="3022809" y="3249573"/>
            <a:ext cx="1070338" cy="2874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264A928-5EB2-BBCF-8125-448CB94C3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3756526" y="3335879"/>
            <a:ext cx="680778" cy="135889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50D96914-9CC4-90ED-5B4A-25C12C23D378}"/>
              </a:ext>
            </a:extLst>
          </p:cNvPr>
          <p:cNvSpPr txBox="1"/>
          <p:nvPr/>
        </p:nvSpPr>
        <p:spPr>
          <a:xfrm>
            <a:off x="5116812" y="3005246"/>
            <a:ext cx="47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B6BE18-8FE2-DEF8-6898-59B263162E30}"/>
              </a:ext>
            </a:extLst>
          </p:cNvPr>
          <p:cNvSpPr txBox="1"/>
          <p:nvPr/>
        </p:nvSpPr>
        <p:spPr>
          <a:xfrm>
            <a:off x="3102222" y="3252832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469F6F-0224-5058-B83A-9F2B55121854}"/>
              </a:ext>
            </a:extLst>
          </p:cNvPr>
          <p:cNvSpPr txBox="1"/>
          <p:nvPr/>
        </p:nvSpPr>
        <p:spPr>
          <a:xfrm>
            <a:off x="3078459" y="2781426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B77E9B65-0D6F-B185-8B9A-3598066A207F}"/>
              </a:ext>
            </a:extLst>
          </p:cNvPr>
          <p:cNvSpPr/>
          <p:nvPr/>
        </p:nvSpPr>
        <p:spPr>
          <a:xfrm>
            <a:off x="3346566" y="3255068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03818A44-3FC6-D65C-C91A-E6C5D9905A21}"/>
              </a:ext>
            </a:extLst>
          </p:cNvPr>
          <p:cNvSpPr/>
          <p:nvPr/>
        </p:nvSpPr>
        <p:spPr>
          <a:xfrm>
            <a:off x="3467216" y="3169343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D12C94C-6EF3-3E78-8026-A44F485A5C0A}"/>
              </a:ext>
            </a:extLst>
          </p:cNvPr>
          <p:cNvCxnSpPr>
            <a:cxnSpLocks/>
          </p:cNvCxnSpPr>
          <p:nvPr/>
        </p:nvCxnSpPr>
        <p:spPr>
          <a:xfrm flipV="1">
            <a:off x="5110744" y="1881973"/>
            <a:ext cx="0" cy="28856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none"/>
          </a:ln>
          <a:effectLst/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3584825-7E33-85C5-46FE-75E997B890D9}"/>
              </a:ext>
            </a:extLst>
          </p:cNvPr>
          <p:cNvSpPr txBox="1"/>
          <p:nvPr/>
        </p:nvSpPr>
        <p:spPr>
          <a:xfrm>
            <a:off x="5110744" y="4183664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42A0BC8-6354-498A-A49B-679F1065577C}"/>
              </a:ext>
            </a:extLst>
          </p:cNvPr>
          <p:cNvCxnSpPr>
            <a:cxnSpLocks/>
          </p:cNvCxnSpPr>
          <p:nvPr/>
        </p:nvCxnSpPr>
        <p:spPr>
          <a:xfrm flipH="1">
            <a:off x="2370295" y="4846118"/>
            <a:ext cx="3672000" cy="0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F6E4DB0-074C-C74C-4EB0-C887B2F26D7C}"/>
              </a:ext>
            </a:extLst>
          </p:cNvPr>
          <p:cNvCxnSpPr/>
          <p:nvPr/>
        </p:nvCxnSpPr>
        <p:spPr>
          <a:xfrm flipH="1">
            <a:off x="2528552" y="4846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6265A3F-D5FB-7D79-82FF-58C6D21B2C90}"/>
              </a:ext>
            </a:extLst>
          </p:cNvPr>
          <p:cNvCxnSpPr/>
          <p:nvPr/>
        </p:nvCxnSpPr>
        <p:spPr>
          <a:xfrm flipH="1">
            <a:off x="2623232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3BBBB06-17FA-41FE-5787-04032829D75E}"/>
              </a:ext>
            </a:extLst>
          </p:cNvPr>
          <p:cNvCxnSpPr/>
          <p:nvPr/>
        </p:nvCxnSpPr>
        <p:spPr>
          <a:xfrm flipH="1">
            <a:off x="2720465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B7D046-5972-3DCB-AD14-B9E7C1016C73}"/>
              </a:ext>
            </a:extLst>
          </p:cNvPr>
          <p:cNvCxnSpPr/>
          <p:nvPr/>
        </p:nvCxnSpPr>
        <p:spPr>
          <a:xfrm flipH="1">
            <a:off x="2815219" y="4845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06E9F8-D037-FC5F-8F60-1B43983B1BE8}"/>
              </a:ext>
            </a:extLst>
          </p:cNvPr>
          <p:cNvCxnSpPr/>
          <p:nvPr/>
        </p:nvCxnSpPr>
        <p:spPr>
          <a:xfrm flipH="1">
            <a:off x="2907402" y="4846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78E34F5-3BC5-1B53-F20D-47FFA7949CF7}"/>
              </a:ext>
            </a:extLst>
          </p:cNvPr>
          <p:cNvCxnSpPr/>
          <p:nvPr/>
        </p:nvCxnSpPr>
        <p:spPr>
          <a:xfrm flipH="1">
            <a:off x="3002082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2602B44-6367-C980-F493-3146D7AC6FB6}"/>
              </a:ext>
            </a:extLst>
          </p:cNvPr>
          <p:cNvCxnSpPr/>
          <p:nvPr/>
        </p:nvCxnSpPr>
        <p:spPr>
          <a:xfrm flipH="1">
            <a:off x="3099315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A2ED5CC-8B72-1B2F-F2A1-C70384AE2437}"/>
              </a:ext>
            </a:extLst>
          </p:cNvPr>
          <p:cNvCxnSpPr/>
          <p:nvPr/>
        </p:nvCxnSpPr>
        <p:spPr>
          <a:xfrm flipH="1">
            <a:off x="3194069" y="4845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201C78C-B99F-1FFB-372F-2496293B61D2}"/>
              </a:ext>
            </a:extLst>
          </p:cNvPr>
          <p:cNvCxnSpPr/>
          <p:nvPr/>
        </p:nvCxnSpPr>
        <p:spPr>
          <a:xfrm flipH="1">
            <a:off x="3286358" y="484809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EC5EB4B-9394-41B5-C0D4-F77CFFD70A1B}"/>
              </a:ext>
            </a:extLst>
          </p:cNvPr>
          <p:cNvCxnSpPr/>
          <p:nvPr/>
        </p:nvCxnSpPr>
        <p:spPr>
          <a:xfrm flipH="1">
            <a:off x="338103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D8264F-576B-6EE9-7B32-E76BC3B642D8}"/>
              </a:ext>
            </a:extLst>
          </p:cNvPr>
          <p:cNvCxnSpPr/>
          <p:nvPr/>
        </p:nvCxnSpPr>
        <p:spPr>
          <a:xfrm flipH="1">
            <a:off x="3478271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1A4D20-8615-F744-645A-F0EF4B22F6EC}"/>
              </a:ext>
            </a:extLst>
          </p:cNvPr>
          <p:cNvCxnSpPr/>
          <p:nvPr/>
        </p:nvCxnSpPr>
        <p:spPr>
          <a:xfrm flipH="1">
            <a:off x="3573025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4582B1C-98A7-618A-D196-DC6EDE92FAD0}"/>
              </a:ext>
            </a:extLst>
          </p:cNvPr>
          <p:cNvCxnSpPr/>
          <p:nvPr/>
        </p:nvCxnSpPr>
        <p:spPr>
          <a:xfrm flipH="1">
            <a:off x="3665208" y="484809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B5FB09D-E001-82A2-8DD0-BC952CD429DC}"/>
              </a:ext>
            </a:extLst>
          </p:cNvPr>
          <p:cNvCxnSpPr/>
          <p:nvPr/>
        </p:nvCxnSpPr>
        <p:spPr>
          <a:xfrm flipH="1">
            <a:off x="375988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279A5E-82A9-EE0C-9762-C445F940340B}"/>
              </a:ext>
            </a:extLst>
          </p:cNvPr>
          <p:cNvCxnSpPr/>
          <p:nvPr/>
        </p:nvCxnSpPr>
        <p:spPr>
          <a:xfrm flipH="1">
            <a:off x="3857121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5FEE11D-B771-69D8-4CA5-2552D33473AF}"/>
              </a:ext>
            </a:extLst>
          </p:cNvPr>
          <p:cNvCxnSpPr/>
          <p:nvPr/>
        </p:nvCxnSpPr>
        <p:spPr>
          <a:xfrm flipH="1">
            <a:off x="3951875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3BF02CB-BA10-6CBA-8399-8506C0F8CA79}"/>
              </a:ext>
            </a:extLst>
          </p:cNvPr>
          <p:cNvCxnSpPr/>
          <p:nvPr/>
        </p:nvCxnSpPr>
        <p:spPr>
          <a:xfrm flipH="1">
            <a:off x="4046317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F5A490E-F9E3-6ACE-C12C-7B2CC6BC9C72}"/>
              </a:ext>
            </a:extLst>
          </p:cNvPr>
          <p:cNvCxnSpPr/>
          <p:nvPr/>
        </p:nvCxnSpPr>
        <p:spPr>
          <a:xfrm flipH="1">
            <a:off x="414099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DE0AC2C-C6B6-CC68-2766-0AA736628D23}"/>
              </a:ext>
            </a:extLst>
          </p:cNvPr>
          <p:cNvCxnSpPr/>
          <p:nvPr/>
        </p:nvCxnSpPr>
        <p:spPr>
          <a:xfrm flipH="1">
            <a:off x="4238230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6E2E18F-5F29-F0AD-218B-C711EDF4D35C}"/>
              </a:ext>
            </a:extLst>
          </p:cNvPr>
          <p:cNvCxnSpPr/>
          <p:nvPr/>
        </p:nvCxnSpPr>
        <p:spPr>
          <a:xfrm flipH="1">
            <a:off x="4332984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D14E846-4729-C7A9-0532-F584A97789F7}"/>
              </a:ext>
            </a:extLst>
          </p:cNvPr>
          <p:cNvCxnSpPr/>
          <p:nvPr/>
        </p:nvCxnSpPr>
        <p:spPr>
          <a:xfrm flipH="1">
            <a:off x="4425167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E4B528-0C7F-5FE5-9B7F-892F0309CFBE}"/>
              </a:ext>
            </a:extLst>
          </p:cNvPr>
          <p:cNvCxnSpPr/>
          <p:nvPr/>
        </p:nvCxnSpPr>
        <p:spPr>
          <a:xfrm flipH="1">
            <a:off x="451984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EB5E5E0-EB68-2D05-5C8A-9F05C2799F31}"/>
              </a:ext>
            </a:extLst>
          </p:cNvPr>
          <p:cNvCxnSpPr/>
          <p:nvPr/>
        </p:nvCxnSpPr>
        <p:spPr>
          <a:xfrm flipH="1">
            <a:off x="4617080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E1D1E37-9F97-73D8-3C2C-2311453A021D}"/>
              </a:ext>
            </a:extLst>
          </p:cNvPr>
          <p:cNvCxnSpPr/>
          <p:nvPr/>
        </p:nvCxnSpPr>
        <p:spPr>
          <a:xfrm flipH="1">
            <a:off x="4711834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68F402E-CC99-339B-9F23-C46D609E2A05}"/>
              </a:ext>
            </a:extLst>
          </p:cNvPr>
          <p:cNvCxnSpPr/>
          <p:nvPr/>
        </p:nvCxnSpPr>
        <p:spPr>
          <a:xfrm flipH="1">
            <a:off x="4804123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B793622-8516-31A1-17CE-A451C9435706}"/>
              </a:ext>
            </a:extLst>
          </p:cNvPr>
          <p:cNvCxnSpPr/>
          <p:nvPr/>
        </p:nvCxnSpPr>
        <p:spPr>
          <a:xfrm flipH="1">
            <a:off x="489880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3D9B95E-36E2-0C3D-0010-F907C02FC3E7}"/>
              </a:ext>
            </a:extLst>
          </p:cNvPr>
          <p:cNvCxnSpPr/>
          <p:nvPr/>
        </p:nvCxnSpPr>
        <p:spPr>
          <a:xfrm flipH="1">
            <a:off x="4996036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F5395A-0383-228F-B03A-7254A52C3C42}"/>
              </a:ext>
            </a:extLst>
          </p:cNvPr>
          <p:cNvCxnSpPr/>
          <p:nvPr/>
        </p:nvCxnSpPr>
        <p:spPr>
          <a:xfrm flipH="1">
            <a:off x="5090790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B9FC042-9CAF-02BF-B827-39685B586142}"/>
              </a:ext>
            </a:extLst>
          </p:cNvPr>
          <p:cNvCxnSpPr/>
          <p:nvPr/>
        </p:nvCxnSpPr>
        <p:spPr>
          <a:xfrm flipH="1">
            <a:off x="5182973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7370E4C-3699-BD3E-BDB7-E53C5132986A}"/>
              </a:ext>
            </a:extLst>
          </p:cNvPr>
          <p:cNvCxnSpPr/>
          <p:nvPr/>
        </p:nvCxnSpPr>
        <p:spPr>
          <a:xfrm flipH="1">
            <a:off x="527765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2D7E209-E355-5E3D-1980-52B3AAFC97B2}"/>
              </a:ext>
            </a:extLst>
          </p:cNvPr>
          <p:cNvCxnSpPr/>
          <p:nvPr/>
        </p:nvCxnSpPr>
        <p:spPr>
          <a:xfrm flipH="1">
            <a:off x="5374886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6BCE4D-2B87-6BF0-856F-ACC4A0AAC7EE}"/>
              </a:ext>
            </a:extLst>
          </p:cNvPr>
          <p:cNvCxnSpPr/>
          <p:nvPr/>
        </p:nvCxnSpPr>
        <p:spPr>
          <a:xfrm flipH="1">
            <a:off x="5469640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101EE1CF-A21B-C69A-0E94-BC9F6FAC6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72001" y="4229968"/>
            <a:ext cx="680778" cy="135889"/>
          </a:xfrm>
          <a:prstGeom prst="rect">
            <a:avLst/>
          </a:prstGeom>
        </p:spPr>
      </p:pic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F88E9F-AF0F-674C-A590-E2421295AB10}"/>
              </a:ext>
            </a:extLst>
          </p:cNvPr>
          <p:cNvCxnSpPr/>
          <p:nvPr/>
        </p:nvCxnSpPr>
        <p:spPr>
          <a:xfrm flipH="1">
            <a:off x="2334380" y="484437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5499361-58A7-3012-BD12-7A9BD73B66E2}"/>
              </a:ext>
            </a:extLst>
          </p:cNvPr>
          <p:cNvCxnSpPr/>
          <p:nvPr/>
        </p:nvCxnSpPr>
        <p:spPr>
          <a:xfrm flipH="1">
            <a:off x="2429060" y="484435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6CEBE12-63EE-86B3-0A43-720B5A26DCF9}"/>
              </a:ext>
            </a:extLst>
          </p:cNvPr>
          <p:cNvCxnSpPr/>
          <p:nvPr/>
        </p:nvCxnSpPr>
        <p:spPr>
          <a:xfrm flipH="1">
            <a:off x="5569058" y="48526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7AA6689-BA69-D9E9-E64B-8BCCD956B425}"/>
              </a:ext>
            </a:extLst>
          </p:cNvPr>
          <p:cNvCxnSpPr/>
          <p:nvPr/>
        </p:nvCxnSpPr>
        <p:spPr>
          <a:xfrm flipH="1">
            <a:off x="5663738" y="485262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548C97D-7A6F-7223-152C-4FDB5AA980B1}"/>
              </a:ext>
            </a:extLst>
          </p:cNvPr>
          <p:cNvCxnSpPr/>
          <p:nvPr/>
        </p:nvCxnSpPr>
        <p:spPr>
          <a:xfrm flipH="1">
            <a:off x="5760971" y="485262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143CFCE-CABF-0CE3-C3FD-0B003A6CACDE}"/>
              </a:ext>
            </a:extLst>
          </p:cNvPr>
          <p:cNvCxnSpPr/>
          <p:nvPr/>
        </p:nvCxnSpPr>
        <p:spPr>
          <a:xfrm flipH="1">
            <a:off x="5855725" y="48516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5C17E2F-F662-2C4C-9F6D-793AD5F0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80972" y="2251900"/>
            <a:ext cx="680778" cy="135889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283C72E2-5C35-24A4-1FF3-B75FF30BE636}"/>
              </a:ext>
            </a:extLst>
          </p:cNvPr>
          <p:cNvSpPr txBox="1"/>
          <p:nvPr/>
        </p:nvSpPr>
        <p:spPr>
          <a:xfrm>
            <a:off x="5040460" y="2085389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C3B9F1C-700F-1691-9E33-129A2A63FE33}"/>
              </a:ext>
            </a:extLst>
          </p:cNvPr>
          <p:cNvSpPr txBox="1"/>
          <p:nvPr/>
        </p:nvSpPr>
        <p:spPr>
          <a:xfrm>
            <a:off x="2541087" y="4317068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height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62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ECFA0899-3077-CDB2-5973-C658D3C4A13F}"/>
              </a:ext>
            </a:extLst>
          </p:cNvPr>
          <p:cNvGrpSpPr/>
          <p:nvPr/>
        </p:nvGrpSpPr>
        <p:grpSpPr>
          <a:xfrm>
            <a:off x="7766298" y="2865779"/>
            <a:ext cx="274320" cy="731520"/>
            <a:chOff x="4181660" y="2989356"/>
            <a:chExt cx="274320" cy="731520"/>
          </a:xfrm>
        </p:grpSpPr>
        <p:sp>
          <p:nvSpPr>
            <p:cNvPr id="52" name="Rounded Rectangle 14">
              <a:extLst>
                <a:ext uri="{FF2B5EF4-FFF2-40B4-BE49-F238E27FC236}">
                  <a16:creationId xmlns:a16="http://schemas.microsoft.com/office/drawing/2014/main" id="{99C5257B-A4A0-FCCB-5F2E-9D25E2274CD8}"/>
                </a:ext>
              </a:extLst>
            </p:cNvPr>
            <p:cNvSpPr/>
            <p:nvPr/>
          </p:nvSpPr>
          <p:spPr>
            <a:xfrm>
              <a:off x="4237593" y="3218992"/>
              <a:ext cx="52152" cy="220166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Rounded Rectangle 15">
              <a:extLst>
                <a:ext uri="{FF2B5EF4-FFF2-40B4-BE49-F238E27FC236}">
                  <a16:creationId xmlns:a16="http://schemas.microsoft.com/office/drawing/2014/main" id="{3C256297-CD52-E29B-DEAA-E8E55F7E849A}"/>
                </a:ext>
              </a:extLst>
            </p:cNvPr>
            <p:cNvSpPr/>
            <p:nvPr/>
          </p:nvSpPr>
          <p:spPr>
            <a:xfrm>
              <a:off x="4289746" y="3119563"/>
              <a:ext cx="52152" cy="426128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Rounded Rectangle 16">
              <a:extLst>
                <a:ext uri="{FF2B5EF4-FFF2-40B4-BE49-F238E27FC236}">
                  <a16:creationId xmlns:a16="http://schemas.microsoft.com/office/drawing/2014/main" id="{3D09F8E9-92E3-D0A3-05D0-1997FA6C1343}"/>
                </a:ext>
              </a:extLst>
            </p:cNvPr>
            <p:cNvSpPr/>
            <p:nvPr/>
          </p:nvSpPr>
          <p:spPr>
            <a:xfrm>
              <a:off x="4341897" y="2989356"/>
              <a:ext cx="114083" cy="73152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Rounded Rectangle 17">
              <a:extLst>
                <a:ext uri="{FF2B5EF4-FFF2-40B4-BE49-F238E27FC236}">
                  <a16:creationId xmlns:a16="http://schemas.microsoft.com/office/drawing/2014/main" id="{94CC7DBF-67B6-F1B7-8EFD-91DA30DB9169}"/>
                </a:ext>
              </a:extLst>
            </p:cNvPr>
            <p:cNvSpPr/>
            <p:nvPr/>
          </p:nvSpPr>
          <p:spPr>
            <a:xfrm>
              <a:off x="4181660" y="3319103"/>
              <a:ext cx="55934" cy="3104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2682E-F656-0A6D-DACB-D2FBDBA3D8A4}"/>
              </a:ext>
            </a:extLst>
          </p:cNvPr>
          <p:cNvSpPr/>
          <p:nvPr/>
        </p:nvSpPr>
        <p:spPr>
          <a:xfrm>
            <a:off x="8047173" y="1552691"/>
            <a:ext cx="1988319" cy="3374412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kern="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B7DC64-2B80-BD5A-1BEC-1CDD9D6A7267}"/>
              </a:ext>
            </a:extLst>
          </p:cNvPr>
          <p:cNvSpPr txBox="1"/>
          <p:nvPr/>
        </p:nvSpPr>
        <p:spPr>
          <a:xfrm>
            <a:off x="8732947" y="4171258"/>
            <a:ext cx="1206533" cy="41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altLang="zh-CN" sz="29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0.3m</a:t>
            </a:r>
            <a:endParaRPr lang="zh-CN" altLang="en-US" sz="29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53C738-133B-A3D3-61B5-A902DC3C6AD0}"/>
              </a:ext>
            </a:extLst>
          </p:cNvPr>
          <p:cNvCxnSpPr>
            <a:cxnSpLocks/>
          </p:cNvCxnSpPr>
          <p:nvPr/>
        </p:nvCxnSpPr>
        <p:spPr>
          <a:xfrm flipH="1">
            <a:off x="7863953" y="4950477"/>
            <a:ext cx="2182068" cy="0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26BAD5-E595-C794-13A7-1819B15A527B}"/>
              </a:ext>
            </a:extLst>
          </p:cNvPr>
          <p:cNvCxnSpPr/>
          <p:nvPr/>
        </p:nvCxnSpPr>
        <p:spPr>
          <a:xfrm flipH="1">
            <a:off x="7841912" y="49524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F54C510-C787-8AE8-58DE-CCAC945DA555}"/>
              </a:ext>
            </a:extLst>
          </p:cNvPr>
          <p:cNvCxnSpPr/>
          <p:nvPr/>
        </p:nvCxnSpPr>
        <p:spPr>
          <a:xfrm flipH="1">
            <a:off x="7939145" y="49524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37295F5-697D-CDCE-F33F-FFC9A1CBD2B5}"/>
              </a:ext>
            </a:extLst>
          </p:cNvPr>
          <p:cNvCxnSpPr/>
          <p:nvPr/>
        </p:nvCxnSpPr>
        <p:spPr>
          <a:xfrm flipH="1">
            <a:off x="8033899" y="495146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97352C7-C435-87C2-4D8D-56C04D09F1F9}"/>
              </a:ext>
            </a:extLst>
          </p:cNvPr>
          <p:cNvCxnSpPr/>
          <p:nvPr/>
        </p:nvCxnSpPr>
        <p:spPr>
          <a:xfrm flipH="1">
            <a:off x="8128341" y="495146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031173-1128-087C-DB35-CB46F92CFA65}"/>
              </a:ext>
            </a:extLst>
          </p:cNvPr>
          <p:cNvCxnSpPr/>
          <p:nvPr/>
        </p:nvCxnSpPr>
        <p:spPr>
          <a:xfrm flipH="1">
            <a:off x="8223021" y="49514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0DE83B5-E7A3-9CA8-6B54-75E8EB9BB6B1}"/>
              </a:ext>
            </a:extLst>
          </p:cNvPr>
          <p:cNvCxnSpPr/>
          <p:nvPr/>
        </p:nvCxnSpPr>
        <p:spPr>
          <a:xfrm flipH="1">
            <a:off x="8320254" y="49514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878A10-E66C-A856-5173-0AA4E5F9A405}"/>
              </a:ext>
            </a:extLst>
          </p:cNvPr>
          <p:cNvCxnSpPr/>
          <p:nvPr/>
        </p:nvCxnSpPr>
        <p:spPr>
          <a:xfrm flipH="1">
            <a:off x="8415008" y="49504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DD9F11C-8A3F-A139-B21E-B027835ACCD4}"/>
              </a:ext>
            </a:extLst>
          </p:cNvPr>
          <p:cNvCxnSpPr/>
          <p:nvPr/>
        </p:nvCxnSpPr>
        <p:spPr>
          <a:xfrm flipH="1">
            <a:off x="8507191" y="495146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CF057B-D445-1E34-0786-C3626FB43C09}"/>
              </a:ext>
            </a:extLst>
          </p:cNvPr>
          <p:cNvCxnSpPr/>
          <p:nvPr/>
        </p:nvCxnSpPr>
        <p:spPr>
          <a:xfrm flipH="1">
            <a:off x="8601871" y="49514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F11CFF-B51B-86D6-E249-3528E36BBAE2}"/>
              </a:ext>
            </a:extLst>
          </p:cNvPr>
          <p:cNvCxnSpPr/>
          <p:nvPr/>
        </p:nvCxnSpPr>
        <p:spPr>
          <a:xfrm flipH="1">
            <a:off x="8699104" y="49514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45BE7-B705-C127-FAB8-3F350A5249E5}"/>
              </a:ext>
            </a:extLst>
          </p:cNvPr>
          <p:cNvCxnSpPr/>
          <p:nvPr/>
        </p:nvCxnSpPr>
        <p:spPr>
          <a:xfrm flipH="1">
            <a:off x="8793858" y="49504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0C5F17A-EDDF-0F21-5DFE-48142782507C}"/>
              </a:ext>
            </a:extLst>
          </p:cNvPr>
          <p:cNvCxnSpPr/>
          <p:nvPr/>
        </p:nvCxnSpPr>
        <p:spPr>
          <a:xfrm flipH="1">
            <a:off x="8886147" y="495343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38DC5D7-E5D5-04EC-B81E-A251D30B2344}"/>
              </a:ext>
            </a:extLst>
          </p:cNvPr>
          <p:cNvCxnSpPr/>
          <p:nvPr/>
        </p:nvCxnSpPr>
        <p:spPr>
          <a:xfrm flipH="1">
            <a:off x="8980827" y="49534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8BFF97B-230E-9B99-6536-873E1B6EE837}"/>
              </a:ext>
            </a:extLst>
          </p:cNvPr>
          <p:cNvCxnSpPr/>
          <p:nvPr/>
        </p:nvCxnSpPr>
        <p:spPr>
          <a:xfrm flipH="1">
            <a:off x="9078060" y="49534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5ED4DD-34C1-936D-E210-F81547BDF451}"/>
              </a:ext>
            </a:extLst>
          </p:cNvPr>
          <p:cNvCxnSpPr/>
          <p:nvPr/>
        </p:nvCxnSpPr>
        <p:spPr>
          <a:xfrm flipH="1">
            <a:off x="9172814" y="495245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FEF6C4-06AA-BF2C-881F-81B8273F4AE3}"/>
              </a:ext>
            </a:extLst>
          </p:cNvPr>
          <p:cNvCxnSpPr/>
          <p:nvPr/>
        </p:nvCxnSpPr>
        <p:spPr>
          <a:xfrm flipH="1">
            <a:off x="9264997" y="495343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976CF96-C695-FF0A-F68A-4FD3B7603ED8}"/>
              </a:ext>
            </a:extLst>
          </p:cNvPr>
          <p:cNvCxnSpPr/>
          <p:nvPr/>
        </p:nvCxnSpPr>
        <p:spPr>
          <a:xfrm flipH="1">
            <a:off x="9359677" y="49534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D203CB1-9A48-8D3F-B74E-3DAC2F409D42}"/>
              </a:ext>
            </a:extLst>
          </p:cNvPr>
          <p:cNvCxnSpPr/>
          <p:nvPr/>
        </p:nvCxnSpPr>
        <p:spPr>
          <a:xfrm flipH="1">
            <a:off x="9456910" y="49534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E66AEA-3734-152E-2E16-A08B05F0668D}"/>
              </a:ext>
            </a:extLst>
          </p:cNvPr>
          <p:cNvCxnSpPr/>
          <p:nvPr/>
        </p:nvCxnSpPr>
        <p:spPr>
          <a:xfrm flipH="1">
            <a:off x="9551664" y="495245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2EF81D-42EC-1997-DA0A-8F504B3FC5E8}"/>
              </a:ext>
            </a:extLst>
          </p:cNvPr>
          <p:cNvSpPr txBox="1"/>
          <p:nvPr/>
        </p:nvSpPr>
        <p:spPr>
          <a:xfrm>
            <a:off x="8619347" y="1529121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3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900" dirty="0"/>
              <a:t>1.5m</a:t>
            </a:r>
            <a:endParaRPr lang="zh-CN" altLang="en-US" sz="2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4507FD-5C50-8A98-F88B-EF544B1197B3}"/>
              </a:ext>
            </a:extLst>
          </p:cNvPr>
          <p:cNvSpPr txBox="1"/>
          <p:nvPr/>
        </p:nvSpPr>
        <p:spPr>
          <a:xfrm>
            <a:off x="8091596" y="4496642"/>
            <a:ext cx="1601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0DFEFF-22C3-EF15-349F-6D3BC39FD519}"/>
              </a:ext>
            </a:extLst>
          </p:cNvPr>
          <p:cNvSpPr txBox="1"/>
          <p:nvPr/>
        </p:nvSpPr>
        <p:spPr>
          <a:xfrm>
            <a:off x="7582867" y="1928535"/>
            <a:ext cx="17068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55BE8E-978E-D506-FE9D-7965BEF97F50}"/>
              </a:ext>
            </a:extLst>
          </p:cNvPr>
          <p:cNvSpPr txBox="1"/>
          <p:nvPr/>
        </p:nvSpPr>
        <p:spPr>
          <a:xfrm>
            <a:off x="8828958" y="2905831"/>
            <a:ext cx="120653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300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900" dirty="0"/>
              <a:t>1 m</a:t>
            </a:r>
            <a:endParaRPr lang="zh-CN" altLang="en-US" sz="2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A8302F0-2539-F110-49AA-0D9077E9C108}"/>
              </a:ext>
            </a:extLst>
          </p:cNvPr>
          <p:cNvSpPr txBox="1"/>
          <p:nvPr/>
        </p:nvSpPr>
        <p:spPr>
          <a:xfrm>
            <a:off x="7882802" y="3310291"/>
            <a:ext cx="1426674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9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1.5m</a:t>
            </a:r>
            <a:endParaRPr lang="zh-CN" alt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8148FF8-9338-2D61-4854-DF90AD5FA649}"/>
              </a:ext>
            </a:extLst>
          </p:cNvPr>
          <p:cNvSpPr/>
          <p:nvPr/>
        </p:nvSpPr>
        <p:spPr>
          <a:xfrm>
            <a:off x="9720473" y="1702630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0593B1-2017-32C6-4D8D-2B092E323978}"/>
              </a:ext>
            </a:extLst>
          </p:cNvPr>
          <p:cNvSpPr/>
          <p:nvPr/>
        </p:nvSpPr>
        <p:spPr>
          <a:xfrm>
            <a:off x="9734331" y="3079640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33D3C21-752C-F48D-9374-57A9D0012576}"/>
              </a:ext>
            </a:extLst>
          </p:cNvPr>
          <p:cNvSpPr/>
          <p:nvPr/>
        </p:nvSpPr>
        <p:spPr>
          <a:xfrm>
            <a:off x="9726345" y="4344394"/>
            <a:ext cx="240631" cy="24063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F74401-8B5C-E283-485D-A495179B2741}"/>
              </a:ext>
            </a:extLst>
          </p:cNvPr>
          <p:cNvCxnSpPr/>
          <p:nvPr/>
        </p:nvCxnSpPr>
        <p:spPr>
          <a:xfrm flipH="1">
            <a:off x="9652150" y="495334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E789878-7157-B4FB-B8AE-4C79404B7402}"/>
              </a:ext>
            </a:extLst>
          </p:cNvPr>
          <p:cNvCxnSpPr/>
          <p:nvPr/>
        </p:nvCxnSpPr>
        <p:spPr>
          <a:xfrm flipH="1">
            <a:off x="9749383" y="495334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C59262D-92DA-CDC0-6C2B-938789039B5F}"/>
              </a:ext>
            </a:extLst>
          </p:cNvPr>
          <p:cNvCxnSpPr>
            <a:cxnSpLocks/>
          </p:cNvCxnSpPr>
          <p:nvPr/>
        </p:nvCxnSpPr>
        <p:spPr>
          <a:xfrm flipV="1">
            <a:off x="9847021" y="4408260"/>
            <a:ext cx="0" cy="518843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5ECBAD-FDF2-4E6A-4F16-A75BBF88D655}"/>
              </a:ext>
            </a:extLst>
          </p:cNvPr>
          <p:cNvCxnSpPr>
            <a:cxnSpLocks/>
          </p:cNvCxnSpPr>
          <p:nvPr/>
        </p:nvCxnSpPr>
        <p:spPr>
          <a:xfrm flipV="1">
            <a:off x="9847021" y="3143228"/>
            <a:ext cx="0" cy="1783875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25F4A67-140F-E90D-F830-E6E493167E22}"/>
              </a:ext>
            </a:extLst>
          </p:cNvPr>
          <p:cNvCxnSpPr>
            <a:cxnSpLocks/>
          </p:cNvCxnSpPr>
          <p:nvPr/>
        </p:nvCxnSpPr>
        <p:spPr>
          <a:xfrm flipV="1">
            <a:off x="9846559" y="1806552"/>
            <a:ext cx="0" cy="3120551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stealth" w="lg" len="lg"/>
            <a:tailEnd type="stealth" w="lg" len="lg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DF9319-9D8E-D37D-35A3-9E5999987590}"/>
              </a:ext>
            </a:extLst>
          </p:cNvPr>
          <p:cNvCxnSpPr>
            <a:cxnSpLocks/>
          </p:cNvCxnSpPr>
          <p:nvPr/>
        </p:nvCxnSpPr>
        <p:spPr>
          <a:xfrm>
            <a:off x="9410436" y="1823557"/>
            <a:ext cx="43319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08DB681-A155-C147-249E-0ED5B0123274}"/>
              </a:ext>
            </a:extLst>
          </p:cNvPr>
          <p:cNvCxnSpPr>
            <a:cxnSpLocks/>
          </p:cNvCxnSpPr>
          <p:nvPr/>
        </p:nvCxnSpPr>
        <p:spPr>
          <a:xfrm>
            <a:off x="8047174" y="3287102"/>
            <a:ext cx="170220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EC3B53-231A-3FA1-E54A-726F8B7C8515}"/>
              </a:ext>
            </a:extLst>
          </p:cNvPr>
          <p:cNvCxnSpPr/>
          <p:nvPr/>
        </p:nvCxnSpPr>
        <p:spPr>
          <a:xfrm flipH="1">
            <a:off x="9859729" y="495729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F26472-A8F7-34FB-D502-7731716C27FF}"/>
              </a:ext>
            </a:extLst>
          </p:cNvPr>
          <p:cNvCxnSpPr/>
          <p:nvPr/>
        </p:nvCxnSpPr>
        <p:spPr>
          <a:xfrm flipH="1">
            <a:off x="9956962" y="495729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563B87-FFCD-ABEC-28FA-BD17D0C924E4}"/>
              </a:ext>
            </a:extLst>
          </p:cNvPr>
          <p:cNvCxnSpPr>
            <a:cxnSpLocks/>
          </p:cNvCxnSpPr>
          <p:nvPr/>
        </p:nvCxnSpPr>
        <p:spPr>
          <a:xfrm>
            <a:off x="9410436" y="3200255"/>
            <a:ext cx="43319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C5F906-85E2-8AEB-79D5-76E3C76FA60C}"/>
              </a:ext>
            </a:extLst>
          </p:cNvPr>
          <p:cNvCxnSpPr>
            <a:cxnSpLocks/>
          </p:cNvCxnSpPr>
          <p:nvPr/>
        </p:nvCxnSpPr>
        <p:spPr>
          <a:xfrm>
            <a:off x="9413761" y="4467885"/>
            <a:ext cx="433193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41637A-121D-870A-A730-B3CE523C68ED}"/>
              </a:ext>
            </a:extLst>
          </p:cNvPr>
          <p:cNvCxnSpPr>
            <a:cxnSpLocks/>
          </p:cNvCxnSpPr>
          <p:nvPr/>
        </p:nvCxnSpPr>
        <p:spPr>
          <a:xfrm>
            <a:off x="7977510" y="3597477"/>
            <a:ext cx="0" cy="132962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91B2C7-4DF0-777B-8277-B8AEBA730C9C}"/>
              </a:ext>
            </a:extLst>
          </p:cNvPr>
          <p:cNvSpPr/>
          <p:nvPr/>
        </p:nvSpPr>
        <p:spPr>
          <a:xfrm>
            <a:off x="7766298" y="4035165"/>
            <a:ext cx="274320" cy="34297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B09E19-A540-145D-6953-DACB7D9AA344}"/>
              </a:ext>
            </a:extLst>
          </p:cNvPr>
          <p:cNvSpPr txBox="1"/>
          <p:nvPr/>
        </p:nvSpPr>
        <p:spPr>
          <a:xfrm>
            <a:off x="7341955" y="4024948"/>
            <a:ext cx="1370413" cy="413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lnSpc>
                <a:spcPct val="70000"/>
              </a:lnSpc>
              <a:defRPr sz="2900" b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1m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33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86ADCA9-A215-F62B-B9FC-CE50C7B88469}"/>
              </a:ext>
            </a:extLst>
          </p:cNvPr>
          <p:cNvSpPr/>
          <p:nvPr/>
        </p:nvSpPr>
        <p:spPr>
          <a:xfrm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8362C2-0293-72F9-5BB5-BF74A7FB091C}"/>
              </a:ext>
            </a:extLst>
          </p:cNvPr>
          <p:cNvSpPr/>
          <p:nvPr/>
        </p:nvSpPr>
        <p:spPr>
          <a:xfrm rot="16200000"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BBEEF-99F4-36B6-CDFE-BDAC4E845BFF}"/>
              </a:ext>
            </a:extLst>
          </p:cNvPr>
          <p:cNvCxnSpPr>
            <a:cxnSpLocks/>
          </p:cNvCxnSpPr>
          <p:nvPr/>
        </p:nvCxnSpPr>
        <p:spPr>
          <a:xfrm flipV="1">
            <a:off x="7198747" y="2424373"/>
            <a:ext cx="0" cy="2268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E12D09-B3B0-EF97-BC18-922164047933}"/>
              </a:ext>
            </a:extLst>
          </p:cNvPr>
          <p:cNvCxnSpPr>
            <a:cxnSpLocks/>
          </p:cNvCxnSpPr>
          <p:nvPr/>
        </p:nvCxnSpPr>
        <p:spPr>
          <a:xfrm flipH="1" flipV="1">
            <a:off x="6992899" y="3013344"/>
            <a:ext cx="436448" cy="115282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7E2A66-382A-89F4-7083-58F8BA05C0BE}"/>
              </a:ext>
            </a:extLst>
          </p:cNvPr>
          <p:cNvCxnSpPr>
            <a:cxnSpLocks/>
            <a:stCxn id="8" idx="4"/>
            <a:endCxn id="8" idx="0"/>
          </p:cNvCxnSpPr>
          <p:nvPr/>
        </p:nvCxnSpPr>
        <p:spPr>
          <a:xfrm flipH="1">
            <a:off x="6953891" y="3569831"/>
            <a:ext cx="50211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7B9DCD-8DC9-B6B9-653D-20DBDB84B31B}"/>
              </a:ext>
            </a:extLst>
          </p:cNvPr>
          <p:cNvCxnSpPr>
            <a:cxnSpLocks/>
          </p:cNvCxnSpPr>
          <p:nvPr/>
        </p:nvCxnSpPr>
        <p:spPr>
          <a:xfrm flipH="1" flipV="1">
            <a:off x="6968839" y="3180811"/>
            <a:ext cx="472851" cy="7845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A61EC6-E014-E471-85EA-12A6E84FBE51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H="1" flipV="1">
            <a:off x="7027423" y="2759870"/>
            <a:ext cx="355046" cy="161992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1D8A9-B396-E76A-E209-BAB0335B1158}"/>
              </a:ext>
            </a:extLst>
          </p:cNvPr>
          <p:cNvCxnSpPr>
            <a:cxnSpLocks/>
          </p:cNvCxnSpPr>
          <p:nvPr/>
        </p:nvCxnSpPr>
        <p:spPr>
          <a:xfrm flipH="1" flipV="1">
            <a:off x="7085620" y="2575152"/>
            <a:ext cx="229624" cy="202092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A3DD4-882F-6D22-6286-3E3437020AD3}"/>
              </a:ext>
            </a:extLst>
          </p:cNvPr>
          <p:cNvCxnSpPr>
            <a:cxnSpLocks/>
          </p:cNvCxnSpPr>
          <p:nvPr/>
        </p:nvCxnSpPr>
        <p:spPr>
          <a:xfrm flipH="1" flipV="1">
            <a:off x="6953891" y="3412657"/>
            <a:ext cx="487799" cy="3183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167664-F174-976A-4CBE-C276E9282C39}"/>
              </a:ext>
            </a:extLst>
          </p:cNvPr>
          <p:cNvSpPr txBox="1"/>
          <p:nvPr/>
        </p:nvSpPr>
        <p:spPr>
          <a:xfrm>
            <a:off x="7421658" y="1963825"/>
            <a:ext cx="121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F72CF-10B2-AFA9-6E96-9195798D4802}"/>
              </a:ext>
            </a:extLst>
          </p:cNvPr>
          <p:cNvSpPr txBox="1"/>
          <p:nvPr/>
        </p:nvSpPr>
        <p:spPr>
          <a:xfrm>
            <a:off x="7572153" y="3831056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10A31-87E5-D079-5F90-A2BCBB3CA1F8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6059488" y="3569831"/>
            <a:ext cx="2290916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BD7321-2C95-C766-154F-6F87C0744AE1}"/>
              </a:ext>
            </a:extLst>
          </p:cNvPr>
          <p:cNvCxnSpPr>
            <a:cxnSpLocks/>
            <a:stCxn id="7" idx="3"/>
            <a:endCxn id="7" idx="7"/>
          </p:cNvCxnSpPr>
          <p:nvPr/>
        </p:nvCxnSpPr>
        <p:spPr>
          <a:xfrm flipV="1">
            <a:off x="6394985" y="3392308"/>
            <a:ext cx="1619922" cy="3550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71713E-7021-1F89-718F-6706A9665A0A}"/>
              </a:ext>
            </a:extLst>
          </p:cNvPr>
          <p:cNvCxnSpPr>
            <a:cxnSpLocks/>
          </p:cNvCxnSpPr>
          <p:nvPr/>
        </p:nvCxnSpPr>
        <p:spPr>
          <a:xfrm flipV="1">
            <a:off x="6259443" y="3463238"/>
            <a:ext cx="1977095" cy="22396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7F67C-B22C-7602-2DEB-60684652EF91}"/>
              </a:ext>
            </a:extLst>
          </p:cNvPr>
          <p:cNvCxnSpPr>
            <a:cxnSpLocks/>
          </p:cNvCxnSpPr>
          <p:nvPr/>
        </p:nvCxnSpPr>
        <p:spPr>
          <a:xfrm flipV="1">
            <a:off x="6664350" y="3348479"/>
            <a:ext cx="1087786" cy="4403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9E2C79-3DFE-0959-5C57-A0F1F759251C}"/>
              </a:ext>
            </a:extLst>
          </p:cNvPr>
          <p:cNvCxnSpPr>
            <a:cxnSpLocks/>
          </p:cNvCxnSpPr>
          <p:nvPr/>
        </p:nvCxnSpPr>
        <p:spPr>
          <a:xfrm flipV="1">
            <a:off x="7000769" y="3316547"/>
            <a:ext cx="395187" cy="50433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71487-9050-781C-0BE0-5F3DD7FCA01A}"/>
              </a:ext>
            </a:extLst>
          </p:cNvPr>
          <p:cNvCxnSpPr>
            <a:cxnSpLocks/>
          </p:cNvCxnSpPr>
          <p:nvPr/>
        </p:nvCxnSpPr>
        <p:spPr>
          <a:xfrm flipV="1">
            <a:off x="6845900" y="3326361"/>
            <a:ext cx="696382" cy="48593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8F47EA-2EDD-9C82-0FFD-AA5EFE5CBE29}"/>
              </a:ext>
            </a:extLst>
          </p:cNvPr>
          <p:cNvSpPr txBox="1"/>
          <p:nvPr/>
        </p:nvSpPr>
        <p:spPr>
          <a:xfrm>
            <a:off x="6889494" y="1764354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E9FD0-D006-029E-EDA0-2732AF8E8326}"/>
              </a:ext>
            </a:extLst>
          </p:cNvPr>
          <p:cNvCxnSpPr>
            <a:cxnSpLocks/>
          </p:cNvCxnSpPr>
          <p:nvPr/>
        </p:nvCxnSpPr>
        <p:spPr>
          <a:xfrm flipV="1">
            <a:off x="7192971" y="3280020"/>
            <a:ext cx="13992" cy="55778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FBF169F1-6898-67AF-D932-49557972D840}"/>
              </a:ext>
            </a:extLst>
          </p:cNvPr>
          <p:cNvSpPr/>
          <p:nvPr/>
        </p:nvSpPr>
        <p:spPr>
          <a:xfrm>
            <a:off x="6469175" y="2121989"/>
            <a:ext cx="552261" cy="664535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C19F25-9845-2E88-C0A9-23B80CBE256D}"/>
              </a:ext>
            </a:extLst>
          </p:cNvPr>
          <p:cNvSpPr txBox="1"/>
          <p:nvPr/>
        </p:nvSpPr>
        <p:spPr>
          <a:xfrm>
            <a:off x="8370048" y="3392308"/>
            <a:ext cx="72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06B67-B227-AB93-51BD-8390424840A1}"/>
              </a:ext>
            </a:extLst>
          </p:cNvPr>
          <p:cNvSpPr txBox="1"/>
          <p:nvPr/>
        </p:nvSpPr>
        <p:spPr>
          <a:xfrm>
            <a:off x="7655998" y="2744126"/>
            <a:ext cx="4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4DCBA8F-6955-2932-9FEA-31F75084B2EE}"/>
              </a:ext>
            </a:extLst>
          </p:cNvPr>
          <p:cNvSpPr/>
          <p:nvPr/>
        </p:nvSpPr>
        <p:spPr>
          <a:xfrm>
            <a:off x="8086212" y="2918525"/>
            <a:ext cx="518740" cy="476693"/>
          </a:xfrm>
          <a:custGeom>
            <a:avLst/>
            <a:gdLst>
              <a:gd name="connsiteX0" fmla="*/ 506994 w 518740"/>
              <a:gd name="connsiteY0" fmla="*/ 233378 h 233378"/>
              <a:gd name="connsiteX1" fmla="*/ 452673 w 518740"/>
              <a:gd name="connsiteY1" fmla="*/ 16095 h 233378"/>
              <a:gd name="connsiteX2" fmla="*/ 0 w 518740"/>
              <a:gd name="connsiteY2" fmla="*/ 16095 h 233378"/>
              <a:gd name="connsiteX3" fmla="*/ 0 w 518740"/>
              <a:gd name="connsiteY3" fmla="*/ 16095 h 2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40" h="233378">
                <a:moveTo>
                  <a:pt x="506994" y="233378"/>
                </a:moveTo>
                <a:cubicBezTo>
                  <a:pt x="522083" y="142843"/>
                  <a:pt x="537172" y="52309"/>
                  <a:pt x="452673" y="16095"/>
                </a:cubicBezTo>
                <a:cubicBezTo>
                  <a:pt x="368174" y="-20119"/>
                  <a:pt x="0" y="16095"/>
                  <a:pt x="0" y="16095"/>
                </a:cubicBezTo>
                <a:lnTo>
                  <a:pt x="0" y="16095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64627-7517-2FB2-0506-C732615945FC}"/>
              </a:ext>
            </a:extLst>
          </p:cNvPr>
          <p:cNvSpPr txBox="1"/>
          <p:nvPr/>
        </p:nvSpPr>
        <p:spPr>
          <a:xfrm>
            <a:off x="6267833" y="2726083"/>
            <a:ext cx="75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57AC17-7467-F760-7322-8BDC729E5EA0}"/>
              </a:ext>
            </a:extLst>
          </p:cNvPr>
          <p:cNvGrpSpPr/>
          <p:nvPr/>
        </p:nvGrpSpPr>
        <p:grpSpPr>
          <a:xfrm>
            <a:off x="6102605" y="3439462"/>
            <a:ext cx="2242977" cy="220165"/>
            <a:chOff x="6457239" y="2490597"/>
            <a:chExt cx="2242977" cy="22016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38E725-8908-B6BE-5A65-CE87AC244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927742">
              <a:off x="6494299" y="2499481"/>
              <a:ext cx="2199247" cy="16634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3515CA-2E83-0900-86F1-A647C6893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355240">
              <a:off x="6457239" y="2490597"/>
              <a:ext cx="2199247" cy="16634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5A96EB-75D1-5C31-7674-787B77561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059399">
              <a:off x="6500969" y="2544413"/>
              <a:ext cx="2199247" cy="166349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0180D1C-7A29-D986-3B13-97D8B1BCD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6144472" y="3538219"/>
            <a:ext cx="2199247" cy="1663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7812CF2-DC15-0394-BB9C-B17784783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7054725">
            <a:off x="6106078" y="3505801"/>
            <a:ext cx="2199247" cy="1663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589F00-8E78-ACFD-AA46-71AE8546C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5158884">
            <a:off x="6155006" y="3543120"/>
            <a:ext cx="2199247" cy="16634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9FCE53-1B82-334B-6ED5-855155C72728}"/>
              </a:ext>
            </a:extLst>
          </p:cNvPr>
          <p:cNvCxnSpPr>
            <a:cxnSpLocks/>
          </p:cNvCxnSpPr>
          <p:nvPr/>
        </p:nvCxnSpPr>
        <p:spPr>
          <a:xfrm>
            <a:off x="7868959" y="3802258"/>
            <a:ext cx="171125" cy="1553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A91B5E-479A-4CCB-00B4-0F7E41CF679F}"/>
              </a:ext>
            </a:extLst>
          </p:cNvPr>
          <p:cNvCxnSpPr>
            <a:cxnSpLocks/>
          </p:cNvCxnSpPr>
          <p:nvPr/>
        </p:nvCxnSpPr>
        <p:spPr>
          <a:xfrm flipV="1">
            <a:off x="7276876" y="2275229"/>
            <a:ext cx="244016" cy="16674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F0F094-B4EC-BFB4-4B31-3D69C7F67EBA}"/>
              </a:ext>
            </a:extLst>
          </p:cNvPr>
          <p:cNvSpPr txBox="1"/>
          <p:nvPr/>
        </p:nvSpPr>
        <p:spPr>
          <a:xfrm>
            <a:off x="6061290" y="4646716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82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Oval 225">
            <a:extLst>
              <a:ext uri="{FF2B5EF4-FFF2-40B4-BE49-F238E27FC236}">
                <a16:creationId xmlns:a16="http://schemas.microsoft.com/office/drawing/2014/main" id="{CD76B264-2E9B-8DC0-B22D-88028053521F}"/>
              </a:ext>
            </a:extLst>
          </p:cNvPr>
          <p:cNvSpPr/>
          <p:nvPr/>
        </p:nvSpPr>
        <p:spPr>
          <a:xfrm rot="5400000">
            <a:off x="3517279" y="3157896"/>
            <a:ext cx="2290915" cy="58278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28F0D32-DF21-FF98-4D09-A07269C2941A}"/>
              </a:ext>
            </a:extLst>
          </p:cNvPr>
          <p:cNvSpPr/>
          <p:nvPr/>
        </p:nvSpPr>
        <p:spPr>
          <a:xfrm>
            <a:off x="3465746" y="3158294"/>
            <a:ext cx="2353885" cy="582780"/>
          </a:xfrm>
          <a:prstGeom prst="ellipse">
            <a:avLst/>
          </a:prstGeom>
          <a:solidFill>
            <a:srgbClr val="FF7E79">
              <a:alpha val="50000"/>
            </a:srgb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1EADFAC-A07A-09EC-720C-83E66EF03701}"/>
              </a:ext>
            </a:extLst>
          </p:cNvPr>
          <p:cNvSpPr/>
          <p:nvPr/>
        </p:nvSpPr>
        <p:spPr>
          <a:xfrm>
            <a:off x="3517279" y="3198229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731F13-AA91-DC21-98E4-59463FA07C64}"/>
              </a:ext>
            </a:extLst>
          </p:cNvPr>
          <p:cNvSpPr/>
          <p:nvPr/>
        </p:nvSpPr>
        <p:spPr>
          <a:xfrm rot="16200000">
            <a:off x="3517279" y="3198229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C5964F3-74A4-FD0E-F654-C216836B3177}"/>
              </a:ext>
            </a:extLst>
          </p:cNvPr>
          <p:cNvCxnSpPr>
            <a:cxnSpLocks/>
          </p:cNvCxnSpPr>
          <p:nvPr/>
        </p:nvCxnSpPr>
        <p:spPr>
          <a:xfrm flipV="1">
            <a:off x="4656538" y="2303826"/>
            <a:ext cx="0" cy="2268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2A15E5-EDFE-DBBF-16A2-AD0CD502CB93}"/>
              </a:ext>
            </a:extLst>
          </p:cNvPr>
          <p:cNvCxnSpPr>
            <a:cxnSpLocks/>
          </p:cNvCxnSpPr>
          <p:nvPr/>
        </p:nvCxnSpPr>
        <p:spPr>
          <a:xfrm flipH="1" flipV="1">
            <a:off x="4450690" y="2892797"/>
            <a:ext cx="436448" cy="115282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202A34C-48BB-A23B-5109-BFE0FC83451B}"/>
              </a:ext>
            </a:extLst>
          </p:cNvPr>
          <p:cNvSpPr txBox="1"/>
          <p:nvPr/>
        </p:nvSpPr>
        <p:spPr>
          <a:xfrm>
            <a:off x="4901852" y="1748857"/>
            <a:ext cx="1132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403E36B-0886-9EFC-AF22-F608E18F0589}"/>
              </a:ext>
            </a:extLst>
          </p:cNvPr>
          <p:cNvSpPr txBox="1"/>
          <p:nvPr/>
        </p:nvSpPr>
        <p:spPr>
          <a:xfrm>
            <a:off x="4987673" y="3911262"/>
            <a:ext cx="1496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/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23595-67B7-AC73-E5F9-6C157DC6AC3E}"/>
              </a:ext>
            </a:extLst>
          </p:cNvPr>
          <p:cNvCxnSpPr>
            <a:cxnSpLocks/>
            <a:stCxn id="155" idx="1"/>
            <a:endCxn id="155" idx="5"/>
          </p:cNvCxnSpPr>
          <p:nvPr/>
        </p:nvCxnSpPr>
        <p:spPr>
          <a:xfrm>
            <a:off x="3852776" y="3271761"/>
            <a:ext cx="1619922" cy="3550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0712DD2-97F0-AB40-0BBC-EECA01E8EBFD}"/>
              </a:ext>
            </a:extLst>
          </p:cNvPr>
          <p:cNvCxnSpPr>
            <a:cxnSpLocks/>
          </p:cNvCxnSpPr>
          <p:nvPr/>
        </p:nvCxnSpPr>
        <p:spPr>
          <a:xfrm flipV="1">
            <a:off x="4122141" y="3227932"/>
            <a:ext cx="1087786" cy="4403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3F644AE-CB25-9FC3-332C-F72A6602C743}"/>
              </a:ext>
            </a:extLst>
          </p:cNvPr>
          <p:cNvSpPr txBox="1"/>
          <p:nvPr/>
        </p:nvSpPr>
        <p:spPr>
          <a:xfrm>
            <a:off x="4373041" y="1774191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40B6161C-673D-842F-1DD0-86A001495E54}"/>
              </a:ext>
            </a:extLst>
          </p:cNvPr>
          <p:cNvSpPr/>
          <p:nvPr/>
        </p:nvSpPr>
        <p:spPr>
          <a:xfrm>
            <a:off x="4234243" y="2216538"/>
            <a:ext cx="351356" cy="602240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A7FA7A-1477-73BC-7CE8-2BD7C0A25DB7}"/>
              </a:ext>
            </a:extLst>
          </p:cNvPr>
          <p:cNvSpPr txBox="1"/>
          <p:nvPr/>
        </p:nvSpPr>
        <p:spPr>
          <a:xfrm>
            <a:off x="5750039" y="3295909"/>
            <a:ext cx="72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8F8ADD4-74DC-2F51-EC2B-42EF7359C033}"/>
              </a:ext>
            </a:extLst>
          </p:cNvPr>
          <p:cNvSpPr txBox="1"/>
          <p:nvPr/>
        </p:nvSpPr>
        <p:spPr>
          <a:xfrm>
            <a:off x="5197018" y="2767623"/>
            <a:ext cx="4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2658B4B8-E302-C06C-4B99-8DEB23D46B08}"/>
              </a:ext>
            </a:extLst>
          </p:cNvPr>
          <p:cNvSpPr/>
          <p:nvPr/>
        </p:nvSpPr>
        <p:spPr>
          <a:xfrm rot="1002963">
            <a:off x="5565662" y="3045839"/>
            <a:ext cx="394484" cy="268954"/>
          </a:xfrm>
          <a:custGeom>
            <a:avLst/>
            <a:gdLst>
              <a:gd name="connsiteX0" fmla="*/ 506994 w 518740"/>
              <a:gd name="connsiteY0" fmla="*/ 233378 h 233378"/>
              <a:gd name="connsiteX1" fmla="*/ 452673 w 518740"/>
              <a:gd name="connsiteY1" fmla="*/ 16095 h 233378"/>
              <a:gd name="connsiteX2" fmla="*/ 0 w 518740"/>
              <a:gd name="connsiteY2" fmla="*/ 16095 h 233378"/>
              <a:gd name="connsiteX3" fmla="*/ 0 w 518740"/>
              <a:gd name="connsiteY3" fmla="*/ 16095 h 2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40" h="233378">
                <a:moveTo>
                  <a:pt x="506994" y="233378"/>
                </a:moveTo>
                <a:cubicBezTo>
                  <a:pt x="522083" y="142843"/>
                  <a:pt x="537172" y="52309"/>
                  <a:pt x="452673" y="16095"/>
                </a:cubicBezTo>
                <a:cubicBezTo>
                  <a:pt x="368174" y="-20119"/>
                  <a:pt x="0" y="16095"/>
                  <a:pt x="0" y="16095"/>
                </a:cubicBezTo>
                <a:lnTo>
                  <a:pt x="0" y="16095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55FB448-197A-708A-3658-237DA49DD5DF}"/>
              </a:ext>
            </a:extLst>
          </p:cNvPr>
          <p:cNvSpPr txBox="1"/>
          <p:nvPr/>
        </p:nvSpPr>
        <p:spPr>
          <a:xfrm>
            <a:off x="3908883" y="2746158"/>
            <a:ext cx="53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FF05B68-740A-4AAD-CFE9-28C8CCDB5022}"/>
              </a:ext>
            </a:extLst>
          </p:cNvPr>
          <p:cNvCxnSpPr>
            <a:cxnSpLocks/>
          </p:cNvCxnSpPr>
          <p:nvPr/>
        </p:nvCxnSpPr>
        <p:spPr>
          <a:xfrm>
            <a:off x="5326750" y="3681711"/>
            <a:ext cx="126505" cy="32486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3093E5D-0F77-7DC2-5D7B-CA459184B016}"/>
              </a:ext>
            </a:extLst>
          </p:cNvPr>
          <p:cNvCxnSpPr>
            <a:cxnSpLocks/>
          </p:cNvCxnSpPr>
          <p:nvPr/>
        </p:nvCxnSpPr>
        <p:spPr>
          <a:xfrm flipV="1">
            <a:off x="4734667" y="2216538"/>
            <a:ext cx="313395" cy="104886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8" name="Picture 227" descr="A black and grey logo&#10;&#10;Description automatically generated">
            <a:extLst>
              <a:ext uri="{FF2B5EF4-FFF2-40B4-BE49-F238E27FC236}">
                <a16:creationId xmlns:a16="http://schemas.microsoft.com/office/drawing/2014/main" id="{CE24157C-72D2-6BC7-3CB3-DD0BCA43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88241">
            <a:off x="3973870" y="3426421"/>
            <a:ext cx="1461439" cy="157741"/>
          </a:xfrm>
          <a:prstGeom prst="rect">
            <a:avLst/>
          </a:prstGeom>
        </p:spPr>
      </p:pic>
      <p:pic>
        <p:nvPicPr>
          <p:cNvPr id="229" name="Picture 228" descr="A black and grey logo&#10;&#10;Description automatically generated">
            <a:extLst>
              <a:ext uri="{FF2B5EF4-FFF2-40B4-BE49-F238E27FC236}">
                <a16:creationId xmlns:a16="http://schemas.microsoft.com/office/drawing/2014/main" id="{A39C0813-78E4-D05C-1E9C-5AFB5B7B9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855902">
            <a:off x="3950556" y="3441640"/>
            <a:ext cx="1418802" cy="153139"/>
          </a:xfrm>
          <a:prstGeom prst="rect">
            <a:avLst/>
          </a:prstGeom>
        </p:spPr>
      </p:pic>
      <p:pic>
        <p:nvPicPr>
          <p:cNvPr id="232" name="Picture 231" descr="A black and grey logo&#10;&#10;Description automatically generated">
            <a:extLst>
              <a:ext uri="{FF2B5EF4-FFF2-40B4-BE49-F238E27FC236}">
                <a16:creationId xmlns:a16="http://schemas.microsoft.com/office/drawing/2014/main" id="{6642090A-EAAA-17CA-9745-DB9A7F4D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526781">
            <a:off x="4033422" y="3405300"/>
            <a:ext cx="1260000" cy="103516"/>
          </a:xfrm>
          <a:prstGeom prst="rect">
            <a:avLst/>
          </a:prstGeom>
        </p:spPr>
      </p:pic>
      <p:pic>
        <p:nvPicPr>
          <p:cNvPr id="235" name="Picture 234" descr="A black and grey logo&#10;&#10;Description automatically generated">
            <a:extLst>
              <a:ext uri="{FF2B5EF4-FFF2-40B4-BE49-F238E27FC236}">
                <a16:creationId xmlns:a16="http://schemas.microsoft.com/office/drawing/2014/main" id="{EFC92661-723D-E43D-3C70-C33847E3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96507">
            <a:off x="3917469" y="3388459"/>
            <a:ext cx="1440000" cy="118306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E4B79FE-8023-6BBB-D8B4-A9CE652692EA}"/>
              </a:ext>
            </a:extLst>
          </p:cNvPr>
          <p:cNvCxnSpPr>
            <a:cxnSpLocks/>
          </p:cNvCxnSpPr>
          <p:nvPr/>
        </p:nvCxnSpPr>
        <p:spPr>
          <a:xfrm>
            <a:off x="3523498" y="3449684"/>
            <a:ext cx="2268000" cy="1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Oval 225">
            <a:extLst>
              <a:ext uri="{FF2B5EF4-FFF2-40B4-BE49-F238E27FC236}">
                <a16:creationId xmlns:a16="http://schemas.microsoft.com/office/drawing/2014/main" id="{CD76B264-2E9B-8DC0-B22D-88028053521F}"/>
              </a:ext>
            </a:extLst>
          </p:cNvPr>
          <p:cNvSpPr/>
          <p:nvPr/>
        </p:nvSpPr>
        <p:spPr>
          <a:xfrm rot="5400000">
            <a:off x="3517279" y="3157896"/>
            <a:ext cx="2290915" cy="58278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D28F0D32-DF21-FF98-4D09-A07269C2941A}"/>
              </a:ext>
            </a:extLst>
          </p:cNvPr>
          <p:cNvSpPr/>
          <p:nvPr/>
        </p:nvSpPr>
        <p:spPr>
          <a:xfrm>
            <a:off x="3465746" y="3158294"/>
            <a:ext cx="2353885" cy="58278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1EADFAC-A07A-09EC-720C-83E66EF03701}"/>
              </a:ext>
            </a:extLst>
          </p:cNvPr>
          <p:cNvSpPr/>
          <p:nvPr/>
        </p:nvSpPr>
        <p:spPr>
          <a:xfrm>
            <a:off x="3517279" y="3198229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731F13-AA91-DC21-98E4-59463FA07C64}"/>
              </a:ext>
            </a:extLst>
          </p:cNvPr>
          <p:cNvSpPr/>
          <p:nvPr/>
        </p:nvSpPr>
        <p:spPr>
          <a:xfrm rot="16200000">
            <a:off x="3517279" y="3198229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C5964F3-74A4-FD0E-F654-C216836B3177}"/>
              </a:ext>
            </a:extLst>
          </p:cNvPr>
          <p:cNvCxnSpPr>
            <a:cxnSpLocks/>
          </p:cNvCxnSpPr>
          <p:nvPr/>
        </p:nvCxnSpPr>
        <p:spPr>
          <a:xfrm flipV="1">
            <a:off x="4656538" y="2303826"/>
            <a:ext cx="0" cy="2268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2A15E5-EDFE-DBBF-16A2-AD0CD502CB93}"/>
              </a:ext>
            </a:extLst>
          </p:cNvPr>
          <p:cNvCxnSpPr>
            <a:cxnSpLocks/>
          </p:cNvCxnSpPr>
          <p:nvPr/>
        </p:nvCxnSpPr>
        <p:spPr>
          <a:xfrm flipH="1" flipV="1">
            <a:off x="4450690" y="2892797"/>
            <a:ext cx="436448" cy="115282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202A34C-48BB-A23B-5109-BFE0FC83451B}"/>
              </a:ext>
            </a:extLst>
          </p:cNvPr>
          <p:cNvSpPr txBox="1"/>
          <p:nvPr/>
        </p:nvSpPr>
        <p:spPr>
          <a:xfrm>
            <a:off x="4968911" y="1918644"/>
            <a:ext cx="1132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403E36B-0886-9EFC-AF22-F608E18F0589}"/>
              </a:ext>
            </a:extLst>
          </p:cNvPr>
          <p:cNvSpPr txBox="1"/>
          <p:nvPr/>
        </p:nvSpPr>
        <p:spPr>
          <a:xfrm>
            <a:off x="4987673" y="3911262"/>
            <a:ext cx="14960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/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23595-67B7-AC73-E5F9-6C157DC6AC3E}"/>
              </a:ext>
            </a:extLst>
          </p:cNvPr>
          <p:cNvCxnSpPr>
            <a:cxnSpLocks/>
            <a:stCxn id="155" idx="1"/>
            <a:endCxn id="155" idx="5"/>
          </p:cNvCxnSpPr>
          <p:nvPr/>
        </p:nvCxnSpPr>
        <p:spPr>
          <a:xfrm>
            <a:off x="3852776" y="3271761"/>
            <a:ext cx="1619922" cy="3550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0712DD2-97F0-AB40-0BBC-EECA01E8EBFD}"/>
              </a:ext>
            </a:extLst>
          </p:cNvPr>
          <p:cNvCxnSpPr>
            <a:cxnSpLocks/>
          </p:cNvCxnSpPr>
          <p:nvPr/>
        </p:nvCxnSpPr>
        <p:spPr>
          <a:xfrm flipV="1">
            <a:off x="4122141" y="3227932"/>
            <a:ext cx="1087786" cy="4403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3F644AE-CB25-9FC3-332C-F72A6602C743}"/>
              </a:ext>
            </a:extLst>
          </p:cNvPr>
          <p:cNvSpPr txBox="1"/>
          <p:nvPr/>
        </p:nvSpPr>
        <p:spPr>
          <a:xfrm>
            <a:off x="4203727" y="1877773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40B6161C-673D-842F-1DD0-86A001495E54}"/>
              </a:ext>
            </a:extLst>
          </p:cNvPr>
          <p:cNvSpPr/>
          <p:nvPr/>
        </p:nvSpPr>
        <p:spPr>
          <a:xfrm>
            <a:off x="4198698" y="2252949"/>
            <a:ext cx="351356" cy="602240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A7FA7A-1477-73BC-7CE8-2BD7C0A25DB7}"/>
              </a:ext>
            </a:extLst>
          </p:cNvPr>
          <p:cNvSpPr txBox="1"/>
          <p:nvPr/>
        </p:nvSpPr>
        <p:spPr>
          <a:xfrm>
            <a:off x="5818926" y="3213496"/>
            <a:ext cx="72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8F8ADD4-74DC-2F51-EC2B-42EF7359C033}"/>
              </a:ext>
            </a:extLst>
          </p:cNvPr>
          <p:cNvSpPr txBox="1"/>
          <p:nvPr/>
        </p:nvSpPr>
        <p:spPr>
          <a:xfrm>
            <a:off x="5128438" y="2767623"/>
            <a:ext cx="4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2658B4B8-E302-C06C-4B99-8DEB23D46B08}"/>
              </a:ext>
            </a:extLst>
          </p:cNvPr>
          <p:cNvSpPr/>
          <p:nvPr/>
        </p:nvSpPr>
        <p:spPr>
          <a:xfrm rot="1002963">
            <a:off x="5565662" y="3045839"/>
            <a:ext cx="394484" cy="268954"/>
          </a:xfrm>
          <a:custGeom>
            <a:avLst/>
            <a:gdLst>
              <a:gd name="connsiteX0" fmla="*/ 506994 w 518740"/>
              <a:gd name="connsiteY0" fmla="*/ 233378 h 233378"/>
              <a:gd name="connsiteX1" fmla="*/ 452673 w 518740"/>
              <a:gd name="connsiteY1" fmla="*/ 16095 h 233378"/>
              <a:gd name="connsiteX2" fmla="*/ 0 w 518740"/>
              <a:gd name="connsiteY2" fmla="*/ 16095 h 233378"/>
              <a:gd name="connsiteX3" fmla="*/ 0 w 518740"/>
              <a:gd name="connsiteY3" fmla="*/ 16095 h 2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40" h="233378">
                <a:moveTo>
                  <a:pt x="506994" y="233378"/>
                </a:moveTo>
                <a:cubicBezTo>
                  <a:pt x="522083" y="142843"/>
                  <a:pt x="537172" y="52309"/>
                  <a:pt x="452673" y="16095"/>
                </a:cubicBezTo>
                <a:cubicBezTo>
                  <a:pt x="368174" y="-20119"/>
                  <a:pt x="0" y="16095"/>
                  <a:pt x="0" y="16095"/>
                </a:cubicBezTo>
                <a:lnTo>
                  <a:pt x="0" y="16095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55FB448-197A-708A-3658-237DA49DD5DF}"/>
              </a:ext>
            </a:extLst>
          </p:cNvPr>
          <p:cNvSpPr txBox="1"/>
          <p:nvPr/>
        </p:nvSpPr>
        <p:spPr>
          <a:xfrm>
            <a:off x="3849438" y="2738689"/>
            <a:ext cx="53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FF05B68-740A-4AAD-CFE9-28C8CCDB5022}"/>
              </a:ext>
            </a:extLst>
          </p:cNvPr>
          <p:cNvCxnSpPr>
            <a:cxnSpLocks/>
          </p:cNvCxnSpPr>
          <p:nvPr/>
        </p:nvCxnSpPr>
        <p:spPr>
          <a:xfrm>
            <a:off x="5326750" y="3681711"/>
            <a:ext cx="126505" cy="324860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3093E5D-0F77-7DC2-5D7B-CA459184B016}"/>
              </a:ext>
            </a:extLst>
          </p:cNvPr>
          <p:cNvCxnSpPr>
            <a:cxnSpLocks/>
          </p:cNvCxnSpPr>
          <p:nvPr/>
        </p:nvCxnSpPr>
        <p:spPr>
          <a:xfrm flipV="1">
            <a:off x="4734667" y="2285993"/>
            <a:ext cx="319077" cy="35431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8" name="Picture 227" descr="A black and grey logo&#10;&#10;Description automatically generated">
            <a:extLst>
              <a:ext uri="{FF2B5EF4-FFF2-40B4-BE49-F238E27FC236}">
                <a16:creationId xmlns:a16="http://schemas.microsoft.com/office/drawing/2014/main" id="{CE24157C-72D2-6BC7-3CB3-DD0BCA43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4388241">
            <a:off x="3973870" y="3426421"/>
            <a:ext cx="1461439" cy="157741"/>
          </a:xfrm>
          <a:prstGeom prst="rect">
            <a:avLst/>
          </a:prstGeom>
        </p:spPr>
      </p:pic>
      <p:pic>
        <p:nvPicPr>
          <p:cNvPr id="229" name="Picture 228" descr="A black and grey logo&#10;&#10;Description automatically generated">
            <a:extLst>
              <a:ext uri="{FF2B5EF4-FFF2-40B4-BE49-F238E27FC236}">
                <a16:creationId xmlns:a16="http://schemas.microsoft.com/office/drawing/2014/main" id="{A39C0813-78E4-D05C-1E9C-5AFB5B7B9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855902">
            <a:off x="3950556" y="3441640"/>
            <a:ext cx="1418802" cy="153139"/>
          </a:xfrm>
          <a:prstGeom prst="rect">
            <a:avLst/>
          </a:prstGeom>
        </p:spPr>
      </p:pic>
      <p:pic>
        <p:nvPicPr>
          <p:cNvPr id="232" name="Picture 231" descr="A black and grey logo&#10;&#10;Description automatically generated">
            <a:extLst>
              <a:ext uri="{FF2B5EF4-FFF2-40B4-BE49-F238E27FC236}">
                <a16:creationId xmlns:a16="http://schemas.microsoft.com/office/drawing/2014/main" id="{6642090A-EAAA-17CA-9745-DB9A7F4D6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526781">
            <a:off x="4033422" y="3405300"/>
            <a:ext cx="1260000" cy="103516"/>
          </a:xfrm>
          <a:prstGeom prst="rect">
            <a:avLst/>
          </a:prstGeom>
        </p:spPr>
      </p:pic>
      <p:pic>
        <p:nvPicPr>
          <p:cNvPr id="235" name="Picture 234" descr="A black and grey logo&#10;&#10;Description automatically generated">
            <a:extLst>
              <a:ext uri="{FF2B5EF4-FFF2-40B4-BE49-F238E27FC236}">
                <a16:creationId xmlns:a16="http://schemas.microsoft.com/office/drawing/2014/main" id="{EFC92661-723D-E43D-3C70-C33847E34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496507">
            <a:off x="3917469" y="3388459"/>
            <a:ext cx="1440000" cy="118306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E4B79FE-8023-6BBB-D8B4-A9CE652692EA}"/>
              </a:ext>
            </a:extLst>
          </p:cNvPr>
          <p:cNvCxnSpPr>
            <a:cxnSpLocks/>
          </p:cNvCxnSpPr>
          <p:nvPr/>
        </p:nvCxnSpPr>
        <p:spPr>
          <a:xfrm>
            <a:off x="3523498" y="3449684"/>
            <a:ext cx="2268000" cy="1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65626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A1FB055-1690-C35E-8ACF-2AC3795DC16A}"/>
              </a:ext>
            </a:extLst>
          </p:cNvPr>
          <p:cNvGrpSpPr/>
          <p:nvPr/>
        </p:nvGrpSpPr>
        <p:grpSpPr>
          <a:xfrm>
            <a:off x="2044060" y="2785129"/>
            <a:ext cx="2131865" cy="541939"/>
            <a:chOff x="5263296" y="3979771"/>
            <a:chExt cx="2064589" cy="541939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B623325-0088-0A81-EB5E-AC7240F270E2}"/>
                </a:ext>
              </a:extLst>
            </p:cNvPr>
            <p:cNvSpPr/>
            <p:nvPr/>
          </p:nvSpPr>
          <p:spPr>
            <a:xfrm>
              <a:off x="6247885" y="3979771"/>
              <a:ext cx="1080000" cy="540739"/>
            </a:xfrm>
            <a:custGeom>
              <a:avLst/>
              <a:gdLst>
                <a:gd name="connsiteX0" fmla="*/ 0 w 1080000"/>
                <a:gd name="connsiteY0" fmla="*/ 0 h 1872000"/>
                <a:gd name="connsiteX1" fmla="*/ 1080000 w 1080000"/>
                <a:gd name="connsiteY1" fmla="*/ 936000 h 1872000"/>
                <a:gd name="connsiteX2" fmla="*/ 0 w 1080000"/>
                <a:gd name="connsiteY2" fmla="*/ 1872000 h 1872000"/>
                <a:gd name="connsiteX3" fmla="*/ 0 w 1080000"/>
                <a:gd name="connsiteY3" fmla="*/ 0 h 18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872000">
                  <a:moveTo>
                    <a:pt x="0" y="0"/>
                  </a:moveTo>
                  <a:cubicBezTo>
                    <a:pt x="596468" y="0"/>
                    <a:pt x="1080000" y="419061"/>
                    <a:pt x="1080000" y="936000"/>
                  </a:cubicBezTo>
                  <a:cubicBezTo>
                    <a:pt x="1080000" y="1452939"/>
                    <a:pt x="596468" y="1872000"/>
                    <a:pt x="0" y="1872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6D73">
                <a:alpha val="6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82286AB8-F32C-1497-0557-0D2E08DED5B6}"/>
                </a:ext>
              </a:extLst>
            </p:cNvPr>
            <p:cNvSpPr/>
            <p:nvPr/>
          </p:nvSpPr>
          <p:spPr>
            <a:xfrm rot="16200000">
              <a:off x="5485176" y="3759830"/>
              <a:ext cx="540000" cy="983759"/>
            </a:xfrm>
            <a:prstGeom prst="triangle">
              <a:avLst>
                <a:gd name="adj" fmla="val 54233"/>
              </a:avLst>
            </a:prstGeom>
            <a:solidFill>
              <a:srgbClr val="F36D73">
                <a:alpha val="6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13">
            <a:extLst>
              <a:ext uri="{FF2B5EF4-FFF2-40B4-BE49-F238E27FC236}">
                <a16:creationId xmlns:a16="http://schemas.microsoft.com/office/drawing/2014/main" id="{D5D7F106-9243-8CEF-9D6B-D208D7D84442}"/>
              </a:ext>
            </a:extLst>
          </p:cNvPr>
          <p:cNvGrpSpPr/>
          <p:nvPr/>
        </p:nvGrpSpPr>
        <p:grpSpPr>
          <a:xfrm>
            <a:off x="1348772" y="2315352"/>
            <a:ext cx="648000" cy="1512000"/>
            <a:chOff x="1467091" y="3992624"/>
            <a:chExt cx="412749" cy="981075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D93E6FF6-6CC9-A250-B38A-5CB42968746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id="{7130A2F3-8900-DA1D-A21C-2DA632DE5748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285B36DF-E72D-60A3-997A-C11C7D6C4A3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3A472C95-859D-ACC5-2956-91B488D7EC6B}"/>
                </a:ext>
              </a:extLst>
            </p:cNvPr>
            <p:cNvSpPr/>
            <p:nvPr/>
          </p:nvSpPr>
          <p:spPr>
            <a:xfrm>
              <a:off x="1467091" y="4430775"/>
              <a:ext cx="200025" cy="45719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Freeform 90">
            <a:extLst>
              <a:ext uri="{FF2B5EF4-FFF2-40B4-BE49-F238E27FC236}">
                <a16:creationId xmlns:a16="http://schemas.microsoft.com/office/drawing/2014/main" id="{08F04B14-7595-8B25-7879-D3731D99F534}"/>
              </a:ext>
            </a:extLst>
          </p:cNvPr>
          <p:cNvSpPr/>
          <p:nvPr/>
        </p:nvSpPr>
        <p:spPr>
          <a:xfrm>
            <a:off x="3103515" y="2801353"/>
            <a:ext cx="1080000" cy="494085"/>
          </a:xfrm>
          <a:custGeom>
            <a:avLst/>
            <a:gdLst>
              <a:gd name="connsiteX0" fmla="*/ 0 w 1080000"/>
              <a:gd name="connsiteY0" fmla="*/ 0 h 1872000"/>
              <a:gd name="connsiteX1" fmla="*/ 1080000 w 1080000"/>
              <a:gd name="connsiteY1" fmla="*/ 936000 h 1872000"/>
              <a:gd name="connsiteX2" fmla="*/ 0 w 1080000"/>
              <a:gd name="connsiteY2" fmla="*/ 1872000 h 1872000"/>
              <a:gd name="connsiteX3" fmla="*/ 0 w 1080000"/>
              <a:gd name="connsiteY3" fmla="*/ 0 h 18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872000">
                <a:moveTo>
                  <a:pt x="0" y="0"/>
                </a:moveTo>
                <a:cubicBezTo>
                  <a:pt x="596468" y="0"/>
                  <a:pt x="1080000" y="419061"/>
                  <a:pt x="1080000" y="936000"/>
                </a:cubicBezTo>
                <a:cubicBezTo>
                  <a:pt x="1080000" y="1452939"/>
                  <a:pt x="596468" y="1872000"/>
                  <a:pt x="0" y="18720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714F1A-F184-0232-C2B3-9B3D62AABDD9}"/>
              </a:ext>
            </a:extLst>
          </p:cNvPr>
          <p:cNvSpPr txBox="1"/>
          <p:nvPr/>
        </p:nvSpPr>
        <p:spPr>
          <a:xfrm>
            <a:off x="1782435" y="1819158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angle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7C711F5D-E50B-6131-4E2D-61CA870A0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3795514" y="3064601"/>
            <a:ext cx="680778" cy="13588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098FC74-20A2-3996-EDAD-CE9E86B2A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3367320" y="2691969"/>
            <a:ext cx="734533" cy="146619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48534C-CA69-471B-3FF5-D03D6727C483}"/>
              </a:ext>
            </a:extLst>
          </p:cNvPr>
          <p:cNvCxnSpPr>
            <a:cxnSpLocks/>
          </p:cNvCxnSpPr>
          <p:nvPr/>
        </p:nvCxnSpPr>
        <p:spPr>
          <a:xfrm flipV="1">
            <a:off x="2021502" y="3047845"/>
            <a:ext cx="2157615" cy="55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185102C-FD42-6E0E-3225-EE82D25F9C79}"/>
              </a:ext>
            </a:extLst>
          </p:cNvPr>
          <p:cNvCxnSpPr>
            <a:cxnSpLocks/>
            <a:endCxn id="134" idx="0"/>
          </p:cNvCxnSpPr>
          <p:nvPr/>
        </p:nvCxnSpPr>
        <p:spPr>
          <a:xfrm flipV="1">
            <a:off x="2030465" y="2765278"/>
            <a:ext cx="1630812" cy="28117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D041050-724C-91CF-C668-1021B6960C23}"/>
              </a:ext>
            </a:extLst>
          </p:cNvPr>
          <p:cNvCxnSpPr>
            <a:cxnSpLocks/>
          </p:cNvCxnSpPr>
          <p:nvPr/>
        </p:nvCxnSpPr>
        <p:spPr>
          <a:xfrm>
            <a:off x="2047968" y="3045680"/>
            <a:ext cx="1070338" cy="2874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264A928-5EB2-BBCF-8125-448CB94C3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2781685" y="3131986"/>
            <a:ext cx="680778" cy="135889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50D96914-9CC4-90ED-5B4A-25C12C23D378}"/>
              </a:ext>
            </a:extLst>
          </p:cNvPr>
          <p:cNvSpPr txBox="1"/>
          <p:nvPr/>
        </p:nvSpPr>
        <p:spPr>
          <a:xfrm>
            <a:off x="4141971" y="2801353"/>
            <a:ext cx="47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B6BE18-8FE2-DEF8-6898-59B263162E30}"/>
              </a:ext>
            </a:extLst>
          </p:cNvPr>
          <p:cNvSpPr txBox="1"/>
          <p:nvPr/>
        </p:nvSpPr>
        <p:spPr>
          <a:xfrm>
            <a:off x="2127381" y="3048939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469F6F-0224-5058-B83A-9F2B55121854}"/>
              </a:ext>
            </a:extLst>
          </p:cNvPr>
          <p:cNvSpPr txBox="1"/>
          <p:nvPr/>
        </p:nvSpPr>
        <p:spPr>
          <a:xfrm>
            <a:off x="2103618" y="2577533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B77E9B65-0D6F-B185-8B9A-3598066A207F}"/>
              </a:ext>
            </a:extLst>
          </p:cNvPr>
          <p:cNvSpPr/>
          <p:nvPr/>
        </p:nvSpPr>
        <p:spPr>
          <a:xfrm>
            <a:off x="2371725" y="3051175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03818A44-3FC6-D65C-C91A-E6C5D9905A21}"/>
              </a:ext>
            </a:extLst>
          </p:cNvPr>
          <p:cNvSpPr/>
          <p:nvPr/>
        </p:nvSpPr>
        <p:spPr>
          <a:xfrm>
            <a:off x="2492375" y="2965450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D12C94C-6EF3-3E78-8026-A44F485A5C0A}"/>
              </a:ext>
            </a:extLst>
          </p:cNvPr>
          <p:cNvCxnSpPr>
            <a:cxnSpLocks/>
          </p:cNvCxnSpPr>
          <p:nvPr/>
        </p:nvCxnSpPr>
        <p:spPr>
          <a:xfrm flipV="1">
            <a:off x="4135903" y="1678080"/>
            <a:ext cx="0" cy="28856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none"/>
          </a:ln>
          <a:effectLst/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3584825-7E33-85C5-46FE-75E997B890D9}"/>
              </a:ext>
            </a:extLst>
          </p:cNvPr>
          <p:cNvSpPr txBox="1"/>
          <p:nvPr/>
        </p:nvSpPr>
        <p:spPr>
          <a:xfrm>
            <a:off x="4135903" y="3979771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42A0BC8-6354-498A-A49B-679F1065577C}"/>
              </a:ext>
            </a:extLst>
          </p:cNvPr>
          <p:cNvCxnSpPr>
            <a:cxnSpLocks/>
          </p:cNvCxnSpPr>
          <p:nvPr/>
        </p:nvCxnSpPr>
        <p:spPr>
          <a:xfrm flipH="1">
            <a:off x="1279844" y="4558145"/>
            <a:ext cx="3672000" cy="0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F6E4DB0-074C-C74C-4EB0-C887B2F26D7C}"/>
              </a:ext>
            </a:extLst>
          </p:cNvPr>
          <p:cNvCxnSpPr/>
          <p:nvPr/>
        </p:nvCxnSpPr>
        <p:spPr>
          <a:xfrm flipH="1">
            <a:off x="1438101" y="455814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6265A3F-D5FB-7D79-82FF-58C6D21B2C90}"/>
              </a:ext>
            </a:extLst>
          </p:cNvPr>
          <p:cNvCxnSpPr/>
          <p:nvPr/>
        </p:nvCxnSpPr>
        <p:spPr>
          <a:xfrm flipH="1">
            <a:off x="1532781" y="455812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3BBBB06-17FA-41FE-5787-04032829D75E}"/>
              </a:ext>
            </a:extLst>
          </p:cNvPr>
          <p:cNvCxnSpPr/>
          <p:nvPr/>
        </p:nvCxnSpPr>
        <p:spPr>
          <a:xfrm flipH="1">
            <a:off x="1630014" y="455812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B7D046-5972-3DCB-AD14-B9E7C1016C73}"/>
              </a:ext>
            </a:extLst>
          </p:cNvPr>
          <p:cNvCxnSpPr/>
          <p:nvPr/>
        </p:nvCxnSpPr>
        <p:spPr>
          <a:xfrm flipH="1">
            <a:off x="1724768" y="455715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06E9F8-D037-FC5F-8F60-1B43983B1BE8}"/>
              </a:ext>
            </a:extLst>
          </p:cNvPr>
          <p:cNvCxnSpPr/>
          <p:nvPr/>
        </p:nvCxnSpPr>
        <p:spPr>
          <a:xfrm flipH="1">
            <a:off x="1816951" y="455814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78E34F5-3BC5-1B53-F20D-47FFA7949CF7}"/>
              </a:ext>
            </a:extLst>
          </p:cNvPr>
          <p:cNvCxnSpPr/>
          <p:nvPr/>
        </p:nvCxnSpPr>
        <p:spPr>
          <a:xfrm flipH="1">
            <a:off x="1911631" y="455812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2602B44-6367-C980-F493-3146D7AC6FB6}"/>
              </a:ext>
            </a:extLst>
          </p:cNvPr>
          <p:cNvCxnSpPr/>
          <p:nvPr/>
        </p:nvCxnSpPr>
        <p:spPr>
          <a:xfrm flipH="1">
            <a:off x="2008864" y="455812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A2ED5CC-8B72-1B2F-F2A1-C70384AE2437}"/>
              </a:ext>
            </a:extLst>
          </p:cNvPr>
          <p:cNvCxnSpPr/>
          <p:nvPr/>
        </p:nvCxnSpPr>
        <p:spPr>
          <a:xfrm flipH="1">
            <a:off x="2103618" y="455715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201C78C-B99F-1FFB-372F-2496293B61D2}"/>
              </a:ext>
            </a:extLst>
          </p:cNvPr>
          <p:cNvCxnSpPr/>
          <p:nvPr/>
        </p:nvCxnSpPr>
        <p:spPr>
          <a:xfrm flipH="1">
            <a:off x="2195907" y="4560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EC5EB4B-9394-41B5-C0D4-F77CFFD70A1B}"/>
              </a:ext>
            </a:extLst>
          </p:cNvPr>
          <p:cNvCxnSpPr/>
          <p:nvPr/>
        </p:nvCxnSpPr>
        <p:spPr>
          <a:xfrm flipH="1">
            <a:off x="2290587" y="4560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D8264F-576B-6EE9-7B32-E76BC3B642D8}"/>
              </a:ext>
            </a:extLst>
          </p:cNvPr>
          <p:cNvCxnSpPr/>
          <p:nvPr/>
        </p:nvCxnSpPr>
        <p:spPr>
          <a:xfrm flipH="1">
            <a:off x="2387820" y="4560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1A4D20-8615-F744-645A-F0EF4B22F6EC}"/>
              </a:ext>
            </a:extLst>
          </p:cNvPr>
          <p:cNvCxnSpPr/>
          <p:nvPr/>
        </p:nvCxnSpPr>
        <p:spPr>
          <a:xfrm flipH="1">
            <a:off x="2482574" y="4559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4582B1C-98A7-618A-D196-DC6EDE92FAD0}"/>
              </a:ext>
            </a:extLst>
          </p:cNvPr>
          <p:cNvCxnSpPr/>
          <p:nvPr/>
        </p:nvCxnSpPr>
        <p:spPr>
          <a:xfrm flipH="1">
            <a:off x="2574757" y="4560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B5FB09D-E001-82A2-8DD0-BC952CD429DC}"/>
              </a:ext>
            </a:extLst>
          </p:cNvPr>
          <p:cNvCxnSpPr/>
          <p:nvPr/>
        </p:nvCxnSpPr>
        <p:spPr>
          <a:xfrm flipH="1">
            <a:off x="2669437" y="4560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279A5E-82A9-EE0C-9762-C445F940340B}"/>
              </a:ext>
            </a:extLst>
          </p:cNvPr>
          <p:cNvCxnSpPr/>
          <p:nvPr/>
        </p:nvCxnSpPr>
        <p:spPr>
          <a:xfrm flipH="1">
            <a:off x="2766670" y="4560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5FEE11D-B771-69D8-4CA5-2552D33473AF}"/>
              </a:ext>
            </a:extLst>
          </p:cNvPr>
          <p:cNvCxnSpPr/>
          <p:nvPr/>
        </p:nvCxnSpPr>
        <p:spPr>
          <a:xfrm flipH="1">
            <a:off x="2861424" y="4559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3BF02CB-BA10-6CBA-8399-8506C0F8CA79}"/>
              </a:ext>
            </a:extLst>
          </p:cNvPr>
          <p:cNvCxnSpPr/>
          <p:nvPr/>
        </p:nvCxnSpPr>
        <p:spPr>
          <a:xfrm flipH="1">
            <a:off x="2955866" y="4559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F5A490E-F9E3-6ACE-C12C-7B2CC6BC9C72}"/>
              </a:ext>
            </a:extLst>
          </p:cNvPr>
          <p:cNvCxnSpPr/>
          <p:nvPr/>
        </p:nvCxnSpPr>
        <p:spPr>
          <a:xfrm flipH="1">
            <a:off x="3050546" y="455911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DE0AC2C-C6B6-CC68-2766-0AA736628D23}"/>
              </a:ext>
            </a:extLst>
          </p:cNvPr>
          <p:cNvCxnSpPr/>
          <p:nvPr/>
        </p:nvCxnSpPr>
        <p:spPr>
          <a:xfrm flipH="1">
            <a:off x="3147779" y="455911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6E2E18F-5F29-F0AD-218B-C711EDF4D35C}"/>
              </a:ext>
            </a:extLst>
          </p:cNvPr>
          <p:cNvCxnSpPr/>
          <p:nvPr/>
        </p:nvCxnSpPr>
        <p:spPr>
          <a:xfrm flipH="1">
            <a:off x="3242533" y="45581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D14E846-4729-C7A9-0532-F584A97789F7}"/>
              </a:ext>
            </a:extLst>
          </p:cNvPr>
          <p:cNvCxnSpPr/>
          <p:nvPr/>
        </p:nvCxnSpPr>
        <p:spPr>
          <a:xfrm flipH="1">
            <a:off x="3334716" y="4559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E4B528-0C7F-5FE5-9B7F-892F0309CFBE}"/>
              </a:ext>
            </a:extLst>
          </p:cNvPr>
          <p:cNvCxnSpPr/>
          <p:nvPr/>
        </p:nvCxnSpPr>
        <p:spPr>
          <a:xfrm flipH="1">
            <a:off x="3429396" y="455911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EB5E5E0-EB68-2D05-5C8A-9F05C2799F31}"/>
              </a:ext>
            </a:extLst>
          </p:cNvPr>
          <p:cNvCxnSpPr/>
          <p:nvPr/>
        </p:nvCxnSpPr>
        <p:spPr>
          <a:xfrm flipH="1">
            <a:off x="3526629" y="4559114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E1D1E37-9F97-73D8-3C2C-2311453A021D}"/>
              </a:ext>
            </a:extLst>
          </p:cNvPr>
          <p:cNvCxnSpPr/>
          <p:nvPr/>
        </p:nvCxnSpPr>
        <p:spPr>
          <a:xfrm flipH="1">
            <a:off x="3621383" y="45581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68F402E-CC99-339B-9F23-C46D609E2A05}"/>
              </a:ext>
            </a:extLst>
          </p:cNvPr>
          <p:cNvCxnSpPr/>
          <p:nvPr/>
        </p:nvCxnSpPr>
        <p:spPr>
          <a:xfrm flipH="1">
            <a:off x="3713672" y="4561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B793622-8516-31A1-17CE-A451C9435706}"/>
              </a:ext>
            </a:extLst>
          </p:cNvPr>
          <p:cNvCxnSpPr/>
          <p:nvPr/>
        </p:nvCxnSpPr>
        <p:spPr>
          <a:xfrm flipH="1">
            <a:off x="3808352" y="4561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3D9B95E-36E2-0C3D-0010-F907C02FC3E7}"/>
              </a:ext>
            </a:extLst>
          </p:cNvPr>
          <p:cNvCxnSpPr/>
          <p:nvPr/>
        </p:nvCxnSpPr>
        <p:spPr>
          <a:xfrm flipH="1">
            <a:off x="3905585" y="4561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F5395A-0383-228F-B03A-7254A52C3C42}"/>
              </a:ext>
            </a:extLst>
          </p:cNvPr>
          <p:cNvCxnSpPr/>
          <p:nvPr/>
        </p:nvCxnSpPr>
        <p:spPr>
          <a:xfrm flipH="1">
            <a:off x="4000339" y="4560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B9FC042-9CAF-02BF-B827-39685B586142}"/>
              </a:ext>
            </a:extLst>
          </p:cNvPr>
          <p:cNvCxnSpPr/>
          <p:nvPr/>
        </p:nvCxnSpPr>
        <p:spPr>
          <a:xfrm flipH="1">
            <a:off x="4092522" y="4561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7370E4C-3699-BD3E-BDB7-E53C5132986A}"/>
              </a:ext>
            </a:extLst>
          </p:cNvPr>
          <p:cNvCxnSpPr/>
          <p:nvPr/>
        </p:nvCxnSpPr>
        <p:spPr>
          <a:xfrm flipH="1">
            <a:off x="4187202" y="4561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2D7E209-E355-5E3D-1980-52B3AAFC97B2}"/>
              </a:ext>
            </a:extLst>
          </p:cNvPr>
          <p:cNvCxnSpPr/>
          <p:nvPr/>
        </p:nvCxnSpPr>
        <p:spPr>
          <a:xfrm flipH="1">
            <a:off x="4284435" y="4561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6BCE4D-2B87-6BF0-856F-ACC4A0AAC7EE}"/>
              </a:ext>
            </a:extLst>
          </p:cNvPr>
          <p:cNvCxnSpPr/>
          <p:nvPr/>
        </p:nvCxnSpPr>
        <p:spPr>
          <a:xfrm flipH="1">
            <a:off x="4379189" y="4560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101EE1CF-A21B-C69A-0E94-BC9F6FAC6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3797160" y="4026075"/>
            <a:ext cx="680778" cy="135889"/>
          </a:xfrm>
          <a:prstGeom prst="rect">
            <a:avLst/>
          </a:prstGeom>
        </p:spPr>
      </p:pic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F88E9F-AF0F-674C-A590-E2421295AB10}"/>
              </a:ext>
            </a:extLst>
          </p:cNvPr>
          <p:cNvCxnSpPr/>
          <p:nvPr/>
        </p:nvCxnSpPr>
        <p:spPr>
          <a:xfrm flipH="1">
            <a:off x="1243929" y="455639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5499361-58A7-3012-BD12-7A9BD73B66E2}"/>
              </a:ext>
            </a:extLst>
          </p:cNvPr>
          <p:cNvCxnSpPr/>
          <p:nvPr/>
        </p:nvCxnSpPr>
        <p:spPr>
          <a:xfrm flipH="1">
            <a:off x="1338609" y="455638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6CEBE12-63EE-86B3-0A43-720B5A26DCF9}"/>
              </a:ext>
            </a:extLst>
          </p:cNvPr>
          <p:cNvCxnSpPr/>
          <p:nvPr/>
        </p:nvCxnSpPr>
        <p:spPr>
          <a:xfrm flipH="1">
            <a:off x="4478607" y="45646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7AA6689-BA69-D9E9-E64B-8BCCD956B425}"/>
              </a:ext>
            </a:extLst>
          </p:cNvPr>
          <p:cNvCxnSpPr/>
          <p:nvPr/>
        </p:nvCxnSpPr>
        <p:spPr>
          <a:xfrm flipH="1">
            <a:off x="4573287" y="456465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548C97D-7A6F-7223-152C-4FDB5AA980B1}"/>
              </a:ext>
            </a:extLst>
          </p:cNvPr>
          <p:cNvCxnSpPr/>
          <p:nvPr/>
        </p:nvCxnSpPr>
        <p:spPr>
          <a:xfrm flipH="1">
            <a:off x="4670520" y="456465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143CFCE-CABF-0CE3-C3FD-0B003A6CACDE}"/>
              </a:ext>
            </a:extLst>
          </p:cNvPr>
          <p:cNvCxnSpPr/>
          <p:nvPr/>
        </p:nvCxnSpPr>
        <p:spPr>
          <a:xfrm flipH="1">
            <a:off x="4765274" y="45636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5C17E2F-F662-2C4C-9F6D-793AD5F0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3806131" y="2048007"/>
            <a:ext cx="680778" cy="135889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283C72E2-5C35-24A4-1FF3-B75FF30BE636}"/>
              </a:ext>
            </a:extLst>
          </p:cNvPr>
          <p:cNvSpPr txBox="1"/>
          <p:nvPr/>
        </p:nvSpPr>
        <p:spPr>
          <a:xfrm>
            <a:off x="4160209" y="1881496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C3B9F1C-700F-1691-9E33-129A2A63FE33}"/>
              </a:ext>
            </a:extLst>
          </p:cNvPr>
          <p:cNvSpPr txBox="1"/>
          <p:nvPr/>
        </p:nvSpPr>
        <p:spPr>
          <a:xfrm>
            <a:off x="1545226" y="4029095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height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DE1F8F5-E63D-16BB-C1DC-13A6F9578162}"/>
              </a:ext>
            </a:extLst>
          </p:cNvPr>
          <p:cNvGrpSpPr/>
          <p:nvPr/>
        </p:nvGrpSpPr>
        <p:grpSpPr>
          <a:xfrm>
            <a:off x="6210518" y="3054898"/>
            <a:ext cx="2131865" cy="541939"/>
            <a:chOff x="5263296" y="3979771"/>
            <a:chExt cx="2064589" cy="54193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36A89997-D0D5-A8B7-5761-7BC03C60FB06}"/>
                </a:ext>
              </a:extLst>
            </p:cNvPr>
            <p:cNvSpPr/>
            <p:nvPr/>
          </p:nvSpPr>
          <p:spPr>
            <a:xfrm>
              <a:off x="6247885" y="3979771"/>
              <a:ext cx="1080000" cy="540739"/>
            </a:xfrm>
            <a:custGeom>
              <a:avLst/>
              <a:gdLst>
                <a:gd name="connsiteX0" fmla="*/ 0 w 1080000"/>
                <a:gd name="connsiteY0" fmla="*/ 0 h 1872000"/>
                <a:gd name="connsiteX1" fmla="*/ 1080000 w 1080000"/>
                <a:gd name="connsiteY1" fmla="*/ 936000 h 1872000"/>
                <a:gd name="connsiteX2" fmla="*/ 0 w 1080000"/>
                <a:gd name="connsiteY2" fmla="*/ 1872000 h 1872000"/>
                <a:gd name="connsiteX3" fmla="*/ 0 w 1080000"/>
                <a:gd name="connsiteY3" fmla="*/ 0 h 18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872000">
                  <a:moveTo>
                    <a:pt x="0" y="0"/>
                  </a:moveTo>
                  <a:cubicBezTo>
                    <a:pt x="596468" y="0"/>
                    <a:pt x="1080000" y="419061"/>
                    <a:pt x="1080000" y="936000"/>
                  </a:cubicBezTo>
                  <a:cubicBezTo>
                    <a:pt x="1080000" y="1452939"/>
                    <a:pt x="596468" y="1872000"/>
                    <a:pt x="0" y="1872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6D73">
                <a:alpha val="6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2AEAB2BF-A7B5-35B9-8BD6-D88D3302682A}"/>
                </a:ext>
              </a:extLst>
            </p:cNvPr>
            <p:cNvSpPr/>
            <p:nvPr/>
          </p:nvSpPr>
          <p:spPr>
            <a:xfrm rot="16200000">
              <a:off x="5485176" y="3759830"/>
              <a:ext cx="540000" cy="983759"/>
            </a:xfrm>
            <a:prstGeom prst="triangle">
              <a:avLst>
                <a:gd name="adj" fmla="val 54233"/>
              </a:avLst>
            </a:prstGeom>
            <a:solidFill>
              <a:srgbClr val="F36D73">
                <a:alpha val="6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853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3">
            <a:extLst>
              <a:ext uri="{FF2B5EF4-FFF2-40B4-BE49-F238E27FC236}">
                <a16:creationId xmlns:a16="http://schemas.microsoft.com/office/drawing/2014/main" id="{D5D7F106-9243-8CEF-9D6B-D208D7D84442}"/>
              </a:ext>
            </a:extLst>
          </p:cNvPr>
          <p:cNvGrpSpPr/>
          <p:nvPr/>
        </p:nvGrpSpPr>
        <p:grpSpPr>
          <a:xfrm>
            <a:off x="1348772" y="2315352"/>
            <a:ext cx="648000" cy="1512000"/>
            <a:chOff x="1467091" y="3992624"/>
            <a:chExt cx="412749" cy="981075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D93E6FF6-6CC9-A250-B38A-5CB42968746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id="{7130A2F3-8900-DA1D-A21C-2DA632DE5748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285B36DF-E72D-60A3-997A-C11C7D6C4A3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3A472C95-859D-ACC5-2956-91B488D7EC6B}"/>
                </a:ext>
              </a:extLst>
            </p:cNvPr>
            <p:cNvSpPr/>
            <p:nvPr/>
          </p:nvSpPr>
          <p:spPr>
            <a:xfrm>
              <a:off x="1467091" y="4430775"/>
              <a:ext cx="200025" cy="45719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0BC9C1CB-562C-335A-1FD1-D6D0FCE26796}"/>
              </a:ext>
            </a:extLst>
          </p:cNvPr>
          <p:cNvSpPr/>
          <p:nvPr/>
        </p:nvSpPr>
        <p:spPr>
          <a:xfrm>
            <a:off x="2524035" y="2926890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9B53554-C408-955B-3358-519470625725}"/>
              </a:ext>
            </a:extLst>
          </p:cNvPr>
          <p:cNvSpPr/>
          <p:nvPr/>
        </p:nvSpPr>
        <p:spPr>
          <a:xfrm rot="16200000">
            <a:off x="2524035" y="2926890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25FF4E-8466-0C3A-F705-DCAFE7BB1E32}"/>
              </a:ext>
            </a:extLst>
          </p:cNvPr>
          <p:cNvCxnSpPr>
            <a:cxnSpLocks/>
          </p:cNvCxnSpPr>
          <p:nvPr/>
        </p:nvCxnSpPr>
        <p:spPr>
          <a:xfrm flipV="1">
            <a:off x="3663294" y="2032487"/>
            <a:ext cx="0" cy="2268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ED946B-E4E0-5FC8-3AA7-0662071D96E5}"/>
              </a:ext>
            </a:extLst>
          </p:cNvPr>
          <p:cNvCxnSpPr>
            <a:cxnSpLocks/>
          </p:cNvCxnSpPr>
          <p:nvPr/>
        </p:nvCxnSpPr>
        <p:spPr>
          <a:xfrm flipH="1" flipV="1">
            <a:off x="3457446" y="2621458"/>
            <a:ext cx="436448" cy="115282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2794542-C242-4504-A318-1648A5F84DA7}"/>
              </a:ext>
            </a:extLst>
          </p:cNvPr>
          <p:cNvCxnSpPr>
            <a:cxnSpLocks/>
            <a:stCxn id="44" idx="4"/>
            <a:endCxn id="44" idx="0"/>
          </p:cNvCxnSpPr>
          <p:nvPr/>
        </p:nvCxnSpPr>
        <p:spPr>
          <a:xfrm flipH="1">
            <a:off x="3418438" y="3177945"/>
            <a:ext cx="50211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70C8CB6-D466-1A3F-B19D-054C0FF4AD80}"/>
              </a:ext>
            </a:extLst>
          </p:cNvPr>
          <p:cNvCxnSpPr>
            <a:cxnSpLocks/>
          </p:cNvCxnSpPr>
          <p:nvPr/>
        </p:nvCxnSpPr>
        <p:spPr>
          <a:xfrm flipH="1" flipV="1">
            <a:off x="3433386" y="2788925"/>
            <a:ext cx="472851" cy="7845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956B198-BBE1-F640-0AD8-752B2A9A6CB4}"/>
              </a:ext>
            </a:extLst>
          </p:cNvPr>
          <p:cNvCxnSpPr>
            <a:cxnSpLocks/>
            <a:stCxn id="44" idx="3"/>
            <a:endCxn id="44" idx="7"/>
          </p:cNvCxnSpPr>
          <p:nvPr/>
        </p:nvCxnSpPr>
        <p:spPr>
          <a:xfrm flipH="1" flipV="1">
            <a:off x="3491970" y="2367984"/>
            <a:ext cx="355046" cy="161992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61ED1E-CAD5-C279-55A3-412FDA7F357B}"/>
              </a:ext>
            </a:extLst>
          </p:cNvPr>
          <p:cNvCxnSpPr>
            <a:cxnSpLocks/>
          </p:cNvCxnSpPr>
          <p:nvPr/>
        </p:nvCxnSpPr>
        <p:spPr>
          <a:xfrm flipH="1" flipV="1">
            <a:off x="3550167" y="2183266"/>
            <a:ext cx="229624" cy="202092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0AF48E5-2459-881E-A699-C5B548A13DA4}"/>
              </a:ext>
            </a:extLst>
          </p:cNvPr>
          <p:cNvCxnSpPr>
            <a:cxnSpLocks/>
          </p:cNvCxnSpPr>
          <p:nvPr/>
        </p:nvCxnSpPr>
        <p:spPr>
          <a:xfrm flipH="1" flipV="1">
            <a:off x="3418438" y="3020771"/>
            <a:ext cx="487799" cy="3183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2A9B8DB-6C95-9C79-0023-DF70846A5DB6}"/>
              </a:ext>
            </a:extLst>
          </p:cNvPr>
          <p:cNvSpPr txBox="1"/>
          <p:nvPr/>
        </p:nvSpPr>
        <p:spPr>
          <a:xfrm>
            <a:off x="3886205" y="1571939"/>
            <a:ext cx="121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BBFCC0-0A9A-C4EB-243F-22FF31003C51}"/>
              </a:ext>
            </a:extLst>
          </p:cNvPr>
          <p:cNvSpPr txBox="1"/>
          <p:nvPr/>
        </p:nvSpPr>
        <p:spPr>
          <a:xfrm>
            <a:off x="4036700" y="3439170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CC667D-054A-D81B-367F-DA32CF51966F}"/>
              </a:ext>
            </a:extLst>
          </p:cNvPr>
          <p:cNvCxnSpPr>
            <a:cxnSpLocks/>
            <a:stCxn id="43" idx="2"/>
            <a:endCxn id="43" idx="6"/>
          </p:cNvCxnSpPr>
          <p:nvPr/>
        </p:nvCxnSpPr>
        <p:spPr>
          <a:xfrm>
            <a:off x="2524035" y="3177945"/>
            <a:ext cx="2290916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810A15-1EB8-8F1C-F6C3-AEA26E162497}"/>
              </a:ext>
            </a:extLst>
          </p:cNvPr>
          <p:cNvCxnSpPr>
            <a:cxnSpLocks/>
            <a:stCxn id="43" idx="3"/>
            <a:endCxn id="43" idx="7"/>
          </p:cNvCxnSpPr>
          <p:nvPr/>
        </p:nvCxnSpPr>
        <p:spPr>
          <a:xfrm flipV="1">
            <a:off x="2859532" y="3000422"/>
            <a:ext cx="1619922" cy="3550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0A5BFF-EE5D-78B7-6960-D17EE9726919}"/>
              </a:ext>
            </a:extLst>
          </p:cNvPr>
          <p:cNvCxnSpPr>
            <a:cxnSpLocks/>
          </p:cNvCxnSpPr>
          <p:nvPr/>
        </p:nvCxnSpPr>
        <p:spPr>
          <a:xfrm flipV="1">
            <a:off x="2723990" y="3071352"/>
            <a:ext cx="1977095" cy="22396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71DB12A-0C49-EFCC-0EE7-81535EEB004F}"/>
              </a:ext>
            </a:extLst>
          </p:cNvPr>
          <p:cNvCxnSpPr>
            <a:cxnSpLocks/>
          </p:cNvCxnSpPr>
          <p:nvPr/>
        </p:nvCxnSpPr>
        <p:spPr>
          <a:xfrm flipV="1">
            <a:off x="3128897" y="2956593"/>
            <a:ext cx="1087786" cy="4403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5544B87-4616-D971-662F-8C737D6FEA7B}"/>
              </a:ext>
            </a:extLst>
          </p:cNvPr>
          <p:cNvCxnSpPr>
            <a:cxnSpLocks/>
          </p:cNvCxnSpPr>
          <p:nvPr/>
        </p:nvCxnSpPr>
        <p:spPr>
          <a:xfrm flipV="1">
            <a:off x="3465316" y="2924661"/>
            <a:ext cx="395187" cy="50433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199E44-99FA-4930-4301-1D70B2E031CE}"/>
              </a:ext>
            </a:extLst>
          </p:cNvPr>
          <p:cNvCxnSpPr>
            <a:cxnSpLocks/>
          </p:cNvCxnSpPr>
          <p:nvPr/>
        </p:nvCxnSpPr>
        <p:spPr>
          <a:xfrm flipV="1">
            <a:off x="3310447" y="2934475"/>
            <a:ext cx="696382" cy="48593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11DC9F3-9FB2-39B1-B4CD-A580A125C726}"/>
              </a:ext>
            </a:extLst>
          </p:cNvPr>
          <p:cNvSpPr txBox="1"/>
          <p:nvPr/>
        </p:nvSpPr>
        <p:spPr>
          <a:xfrm>
            <a:off x="3354041" y="1372468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923863D-43CE-D8DD-FF13-EC9726E9D678}"/>
              </a:ext>
            </a:extLst>
          </p:cNvPr>
          <p:cNvCxnSpPr>
            <a:cxnSpLocks/>
          </p:cNvCxnSpPr>
          <p:nvPr/>
        </p:nvCxnSpPr>
        <p:spPr>
          <a:xfrm flipV="1">
            <a:off x="3657518" y="2888134"/>
            <a:ext cx="13992" cy="55778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62" name="Freeform 61">
            <a:extLst>
              <a:ext uri="{FF2B5EF4-FFF2-40B4-BE49-F238E27FC236}">
                <a16:creationId xmlns:a16="http://schemas.microsoft.com/office/drawing/2014/main" id="{E3501339-98A8-086E-DFE9-9DFB2BF358AD}"/>
              </a:ext>
            </a:extLst>
          </p:cNvPr>
          <p:cNvSpPr/>
          <p:nvPr/>
        </p:nvSpPr>
        <p:spPr>
          <a:xfrm>
            <a:off x="2933722" y="1730103"/>
            <a:ext cx="552261" cy="664535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9969DF-4030-2D09-B384-C16BDA496018}"/>
              </a:ext>
            </a:extLst>
          </p:cNvPr>
          <p:cNvSpPr txBox="1"/>
          <p:nvPr/>
        </p:nvSpPr>
        <p:spPr>
          <a:xfrm>
            <a:off x="4834595" y="3000422"/>
            <a:ext cx="72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CC9F46-DC9E-B5EB-66E1-62A2467B79A2}"/>
              </a:ext>
            </a:extLst>
          </p:cNvPr>
          <p:cNvSpPr txBox="1"/>
          <p:nvPr/>
        </p:nvSpPr>
        <p:spPr>
          <a:xfrm>
            <a:off x="4120545" y="2352240"/>
            <a:ext cx="4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2CB4F4E1-2F2B-2DA9-D8BA-C1DAE5FFB9ED}"/>
              </a:ext>
            </a:extLst>
          </p:cNvPr>
          <p:cNvSpPr/>
          <p:nvPr/>
        </p:nvSpPr>
        <p:spPr>
          <a:xfrm>
            <a:off x="4550759" y="2526639"/>
            <a:ext cx="518740" cy="476693"/>
          </a:xfrm>
          <a:custGeom>
            <a:avLst/>
            <a:gdLst>
              <a:gd name="connsiteX0" fmla="*/ 506994 w 518740"/>
              <a:gd name="connsiteY0" fmla="*/ 233378 h 233378"/>
              <a:gd name="connsiteX1" fmla="*/ 452673 w 518740"/>
              <a:gd name="connsiteY1" fmla="*/ 16095 h 233378"/>
              <a:gd name="connsiteX2" fmla="*/ 0 w 518740"/>
              <a:gd name="connsiteY2" fmla="*/ 16095 h 233378"/>
              <a:gd name="connsiteX3" fmla="*/ 0 w 518740"/>
              <a:gd name="connsiteY3" fmla="*/ 16095 h 2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40" h="233378">
                <a:moveTo>
                  <a:pt x="506994" y="233378"/>
                </a:moveTo>
                <a:cubicBezTo>
                  <a:pt x="522083" y="142843"/>
                  <a:pt x="537172" y="52309"/>
                  <a:pt x="452673" y="16095"/>
                </a:cubicBezTo>
                <a:cubicBezTo>
                  <a:pt x="368174" y="-20119"/>
                  <a:pt x="0" y="16095"/>
                  <a:pt x="0" y="16095"/>
                </a:cubicBezTo>
                <a:lnTo>
                  <a:pt x="0" y="16095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80D3EE9-2BCA-E26E-D6E3-D4F6661B066E}"/>
              </a:ext>
            </a:extLst>
          </p:cNvPr>
          <p:cNvSpPr txBox="1"/>
          <p:nvPr/>
        </p:nvSpPr>
        <p:spPr>
          <a:xfrm>
            <a:off x="2732380" y="2334197"/>
            <a:ext cx="75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1939376C-5D75-E566-A160-C7A47CC39B11}"/>
              </a:ext>
            </a:extLst>
          </p:cNvPr>
          <p:cNvGrpSpPr/>
          <p:nvPr/>
        </p:nvGrpSpPr>
        <p:grpSpPr>
          <a:xfrm>
            <a:off x="2567152" y="3047576"/>
            <a:ext cx="2242977" cy="220165"/>
            <a:chOff x="6457239" y="2490597"/>
            <a:chExt cx="2242977" cy="220165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8142734-33C6-6777-59EE-99CA79EF4B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927742">
              <a:off x="6494299" y="2499481"/>
              <a:ext cx="2199247" cy="166349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1A624DC-6741-0D57-A682-2E31B12894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355240">
              <a:off x="6457239" y="2490597"/>
              <a:ext cx="2199247" cy="166349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A1B07D5-C4C6-B7E1-AFDF-794E59E991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059399">
              <a:off x="6500969" y="2544413"/>
              <a:ext cx="2199247" cy="166349"/>
            </a:xfrm>
            <a:prstGeom prst="rect">
              <a:avLst/>
            </a:prstGeom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EB4254D1-78F8-D279-F8B9-657B2B5D3C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2609019" y="3146333"/>
            <a:ext cx="2199247" cy="16634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B9DBF6F8-6EC3-AF6C-4AB3-54549B4E41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7054725">
            <a:off x="2570625" y="3113915"/>
            <a:ext cx="2199247" cy="16634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198253D3-665E-604C-0956-886D64A3B3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5158884">
            <a:off x="2619553" y="3151234"/>
            <a:ext cx="2199247" cy="166349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7276FB3-D5B3-F7A7-2328-AC76FD51E1D6}"/>
              </a:ext>
            </a:extLst>
          </p:cNvPr>
          <p:cNvCxnSpPr>
            <a:cxnSpLocks/>
          </p:cNvCxnSpPr>
          <p:nvPr/>
        </p:nvCxnSpPr>
        <p:spPr>
          <a:xfrm>
            <a:off x="4333506" y="3410372"/>
            <a:ext cx="171125" cy="1553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8E9B472-F81D-74C9-29B1-4CBDB771BC0B}"/>
              </a:ext>
            </a:extLst>
          </p:cNvPr>
          <p:cNvCxnSpPr>
            <a:cxnSpLocks/>
          </p:cNvCxnSpPr>
          <p:nvPr/>
        </p:nvCxnSpPr>
        <p:spPr>
          <a:xfrm flipV="1">
            <a:off x="3741423" y="1883343"/>
            <a:ext cx="244016" cy="16674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604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3">
            <a:extLst>
              <a:ext uri="{FF2B5EF4-FFF2-40B4-BE49-F238E27FC236}">
                <a16:creationId xmlns:a16="http://schemas.microsoft.com/office/drawing/2014/main" id="{D5D7F106-9243-8CEF-9D6B-D208D7D84442}"/>
              </a:ext>
            </a:extLst>
          </p:cNvPr>
          <p:cNvGrpSpPr/>
          <p:nvPr/>
        </p:nvGrpSpPr>
        <p:grpSpPr>
          <a:xfrm>
            <a:off x="2323613" y="2519245"/>
            <a:ext cx="648000" cy="1512000"/>
            <a:chOff x="1467091" y="3992624"/>
            <a:chExt cx="412749" cy="981075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D93E6FF6-6CC9-A250-B38A-5CB42968746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id="{7130A2F3-8900-DA1D-A21C-2DA632DE5748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285B36DF-E72D-60A3-997A-C11C7D6C4A3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3A472C95-859D-ACC5-2956-91B488D7EC6B}"/>
                </a:ext>
              </a:extLst>
            </p:cNvPr>
            <p:cNvSpPr/>
            <p:nvPr/>
          </p:nvSpPr>
          <p:spPr>
            <a:xfrm>
              <a:off x="1467091" y="4430775"/>
              <a:ext cx="200025" cy="45719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Freeform 90">
            <a:extLst>
              <a:ext uri="{FF2B5EF4-FFF2-40B4-BE49-F238E27FC236}">
                <a16:creationId xmlns:a16="http://schemas.microsoft.com/office/drawing/2014/main" id="{08F04B14-7595-8B25-7879-D3731D99F534}"/>
              </a:ext>
            </a:extLst>
          </p:cNvPr>
          <p:cNvSpPr/>
          <p:nvPr/>
        </p:nvSpPr>
        <p:spPr>
          <a:xfrm>
            <a:off x="4078356" y="3005246"/>
            <a:ext cx="1080000" cy="494085"/>
          </a:xfrm>
          <a:custGeom>
            <a:avLst/>
            <a:gdLst>
              <a:gd name="connsiteX0" fmla="*/ 0 w 1080000"/>
              <a:gd name="connsiteY0" fmla="*/ 0 h 1872000"/>
              <a:gd name="connsiteX1" fmla="*/ 1080000 w 1080000"/>
              <a:gd name="connsiteY1" fmla="*/ 936000 h 1872000"/>
              <a:gd name="connsiteX2" fmla="*/ 0 w 1080000"/>
              <a:gd name="connsiteY2" fmla="*/ 1872000 h 1872000"/>
              <a:gd name="connsiteX3" fmla="*/ 0 w 1080000"/>
              <a:gd name="connsiteY3" fmla="*/ 0 h 18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872000">
                <a:moveTo>
                  <a:pt x="0" y="0"/>
                </a:moveTo>
                <a:cubicBezTo>
                  <a:pt x="596468" y="0"/>
                  <a:pt x="1080000" y="419061"/>
                  <a:pt x="1080000" y="936000"/>
                </a:cubicBezTo>
                <a:cubicBezTo>
                  <a:pt x="1080000" y="1452939"/>
                  <a:pt x="596468" y="1872000"/>
                  <a:pt x="0" y="18720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714F1A-F184-0232-C2B3-9B3D62AABDD9}"/>
              </a:ext>
            </a:extLst>
          </p:cNvPr>
          <p:cNvSpPr txBox="1"/>
          <p:nvPr/>
        </p:nvSpPr>
        <p:spPr>
          <a:xfrm>
            <a:off x="2757276" y="2023051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angle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7C711F5D-E50B-6131-4E2D-61CA870A0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70355" y="3268494"/>
            <a:ext cx="680778" cy="13588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098FC74-20A2-3996-EDAD-CE9E86B2A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342161" y="2895862"/>
            <a:ext cx="734533" cy="146619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48534C-CA69-471B-3FF5-D03D6727C483}"/>
              </a:ext>
            </a:extLst>
          </p:cNvPr>
          <p:cNvCxnSpPr>
            <a:cxnSpLocks/>
          </p:cNvCxnSpPr>
          <p:nvPr/>
        </p:nvCxnSpPr>
        <p:spPr>
          <a:xfrm flipV="1">
            <a:off x="2996343" y="3251738"/>
            <a:ext cx="2157615" cy="55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185102C-FD42-6E0E-3225-EE82D25F9C79}"/>
              </a:ext>
            </a:extLst>
          </p:cNvPr>
          <p:cNvCxnSpPr>
            <a:cxnSpLocks/>
            <a:endCxn id="134" idx="0"/>
          </p:cNvCxnSpPr>
          <p:nvPr/>
        </p:nvCxnSpPr>
        <p:spPr>
          <a:xfrm flipV="1">
            <a:off x="3005306" y="2969171"/>
            <a:ext cx="1630812" cy="28117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D041050-724C-91CF-C668-1021B6960C23}"/>
              </a:ext>
            </a:extLst>
          </p:cNvPr>
          <p:cNvCxnSpPr>
            <a:cxnSpLocks/>
          </p:cNvCxnSpPr>
          <p:nvPr/>
        </p:nvCxnSpPr>
        <p:spPr>
          <a:xfrm>
            <a:off x="3022809" y="3249573"/>
            <a:ext cx="1070338" cy="2874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264A928-5EB2-BBCF-8125-448CB94C3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3756526" y="3335879"/>
            <a:ext cx="680778" cy="135889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50D96914-9CC4-90ED-5B4A-25C12C23D378}"/>
              </a:ext>
            </a:extLst>
          </p:cNvPr>
          <p:cNvSpPr txBox="1"/>
          <p:nvPr/>
        </p:nvSpPr>
        <p:spPr>
          <a:xfrm>
            <a:off x="5116812" y="3005246"/>
            <a:ext cx="47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B6BE18-8FE2-DEF8-6898-59B263162E30}"/>
              </a:ext>
            </a:extLst>
          </p:cNvPr>
          <p:cNvSpPr txBox="1"/>
          <p:nvPr/>
        </p:nvSpPr>
        <p:spPr>
          <a:xfrm>
            <a:off x="3102222" y="3252832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469F6F-0224-5058-B83A-9F2B55121854}"/>
              </a:ext>
            </a:extLst>
          </p:cNvPr>
          <p:cNvSpPr txBox="1"/>
          <p:nvPr/>
        </p:nvSpPr>
        <p:spPr>
          <a:xfrm>
            <a:off x="3078459" y="2781426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B77E9B65-0D6F-B185-8B9A-3598066A207F}"/>
              </a:ext>
            </a:extLst>
          </p:cNvPr>
          <p:cNvSpPr/>
          <p:nvPr/>
        </p:nvSpPr>
        <p:spPr>
          <a:xfrm>
            <a:off x="3346566" y="3255068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03818A44-3FC6-D65C-C91A-E6C5D9905A21}"/>
              </a:ext>
            </a:extLst>
          </p:cNvPr>
          <p:cNvSpPr/>
          <p:nvPr/>
        </p:nvSpPr>
        <p:spPr>
          <a:xfrm>
            <a:off x="3467216" y="3169343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D12C94C-6EF3-3E78-8026-A44F485A5C0A}"/>
              </a:ext>
            </a:extLst>
          </p:cNvPr>
          <p:cNvCxnSpPr>
            <a:cxnSpLocks/>
          </p:cNvCxnSpPr>
          <p:nvPr/>
        </p:nvCxnSpPr>
        <p:spPr>
          <a:xfrm flipV="1">
            <a:off x="5110744" y="1881973"/>
            <a:ext cx="0" cy="28856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none"/>
          </a:ln>
          <a:effectLst/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3584825-7E33-85C5-46FE-75E997B890D9}"/>
              </a:ext>
            </a:extLst>
          </p:cNvPr>
          <p:cNvSpPr txBox="1"/>
          <p:nvPr/>
        </p:nvSpPr>
        <p:spPr>
          <a:xfrm>
            <a:off x="5110744" y="4183664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42A0BC8-6354-498A-A49B-679F1065577C}"/>
              </a:ext>
            </a:extLst>
          </p:cNvPr>
          <p:cNvCxnSpPr>
            <a:cxnSpLocks/>
          </p:cNvCxnSpPr>
          <p:nvPr/>
        </p:nvCxnSpPr>
        <p:spPr>
          <a:xfrm flipH="1">
            <a:off x="2370295" y="4846118"/>
            <a:ext cx="3672000" cy="0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F6E4DB0-074C-C74C-4EB0-C887B2F26D7C}"/>
              </a:ext>
            </a:extLst>
          </p:cNvPr>
          <p:cNvCxnSpPr/>
          <p:nvPr/>
        </p:nvCxnSpPr>
        <p:spPr>
          <a:xfrm flipH="1">
            <a:off x="2528552" y="4846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6265A3F-D5FB-7D79-82FF-58C6D21B2C90}"/>
              </a:ext>
            </a:extLst>
          </p:cNvPr>
          <p:cNvCxnSpPr/>
          <p:nvPr/>
        </p:nvCxnSpPr>
        <p:spPr>
          <a:xfrm flipH="1">
            <a:off x="2623232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3BBBB06-17FA-41FE-5787-04032829D75E}"/>
              </a:ext>
            </a:extLst>
          </p:cNvPr>
          <p:cNvCxnSpPr/>
          <p:nvPr/>
        </p:nvCxnSpPr>
        <p:spPr>
          <a:xfrm flipH="1">
            <a:off x="2720465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B7D046-5972-3DCB-AD14-B9E7C1016C73}"/>
              </a:ext>
            </a:extLst>
          </p:cNvPr>
          <p:cNvCxnSpPr/>
          <p:nvPr/>
        </p:nvCxnSpPr>
        <p:spPr>
          <a:xfrm flipH="1">
            <a:off x="2815219" y="4845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06E9F8-D037-FC5F-8F60-1B43983B1BE8}"/>
              </a:ext>
            </a:extLst>
          </p:cNvPr>
          <p:cNvCxnSpPr/>
          <p:nvPr/>
        </p:nvCxnSpPr>
        <p:spPr>
          <a:xfrm flipH="1">
            <a:off x="2907402" y="4846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78E34F5-3BC5-1B53-F20D-47FFA7949CF7}"/>
              </a:ext>
            </a:extLst>
          </p:cNvPr>
          <p:cNvCxnSpPr/>
          <p:nvPr/>
        </p:nvCxnSpPr>
        <p:spPr>
          <a:xfrm flipH="1">
            <a:off x="3002082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2602B44-6367-C980-F493-3146D7AC6FB6}"/>
              </a:ext>
            </a:extLst>
          </p:cNvPr>
          <p:cNvCxnSpPr/>
          <p:nvPr/>
        </p:nvCxnSpPr>
        <p:spPr>
          <a:xfrm flipH="1">
            <a:off x="3099315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A2ED5CC-8B72-1B2F-F2A1-C70384AE2437}"/>
              </a:ext>
            </a:extLst>
          </p:cNvPr>
          <p:cNvCxnSpPr/>
          <p:nvPr/>
        </p:nvCxnSpPr>
        <p:spPr>
          <a:xfrm flipH="1">
            <a:off x="3194069" y="4845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201C78C-B99F-1FFB-372F-2496293B61D2}"/>
              </a:ext>
            </a:extLst>
          </p:cNvPr>
          <p:cNvCxnSpPr/>
          <p:nvPr/>
        </p:nvCxnSpPr>
        <p:spPr>
          <a:xfrm flipH="1">
            <a:off x="3286358" y="484809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EC5EB4B-9394-41B5-C0D4-F77CFFD70A1B}"/>
              </a:ext>
            </a:extLst>
          </p:cNvPr>
          <p:cNvCxnSpPr/>
          <p:nvPr/>
        </p:nvCxnSpPr>
        <p:spPr>
          <a:xfrm flipH="1">
            <a:off x="338103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D8264F-576B-6EE9-7B32-E76BC3B642D8}"/>
              </a:ext>
            </a:extLst>
          </p:cNvPr>
          <p:cNvCxnSpPr/>
          <p:nvPr/>
        </p:nvCxnSpPr>
        <p:spPr>
          <a:xfrm flipH="1">
            <a:off x="3478271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1A4D20-8615-F744-645A-F0EF4B22F6EC}"/>
              </a:ext>
            </a:extLst>
          </p:cNvPr>
          <p:cNvCxnSpPr/>
          <p:nvPr/>
        </p:nvCxnSpPr>
        <p:spPr>
          <a:xfrm flipH="1">
            <a:off x="3573025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4582B1C-98A7-618A-D196-DC6EDE92FAD0}"/>
              </a:ext>
            </a:extLst>
          </p:cNvPr>
          <p:cNvCxnSpPr/>
          <p:nvPr/>
        </p:nvCxnSpPr>
        <p:spPr>
          <a:xfrm flipH="1">
            <a:off x="3665208" y="484809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B5FB09D-E001-82A2-8DD0-BC952CD429DC}"/>
              </a:ext>
            </a:extLst>
          </p:cNvPr>
          <p:cNvCxnSpPr/>
          <p:nvPr/>
        </p:nvCxnSpPr>
        <p:spPr>
          <a:xfrm flipH="1">
            <a:off x="375988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279A5E-82A9-EE0C-9762-C445F940340B}"/>
              </a:ext>
            </a:extLst>
          </p:cNvPr>
          <p:cNvCxnSpPr/>
          <p:nvPr/>
        </p:nvCxnSpPr>
        <p:spPr>
          <a:xfrm flipH="1">
            <a:off x="3857121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5FEE11D-B771-69D8-4CA5-2552D33473AF}"/>
              </a:ext>
            </a:extLst>
          </p:cNvPr>
          <p:cNvCxnSpPr/>
          <p:nvPr/>
        </p:nvCxnSpPr>
        <p:spPr>
          <a:xfrm flipH="1">
            <a:off x="3951875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3BF02CB-BA10-6CBA-8399-8506C0F8CA79}"/>
              </a:ext>
            </a:extLst>
          </p:cNvPr>
          <p:cNvCxnSpPr/>
          <p:nvPr/>
        </p:nvCxnSpPr>
        <p:spPr>
          <a:xfrm flipH="1">
            <a:off x="4046317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F5A490E-F9E3-6ACE-C12C-7B2CC6BC9C72}"/>
              </a:ext>
            </a:extLst>
          </p:cNvPr>
          <p:cNvCxnSpPr/>
          <p:nvPr/>
        </p:nvCxnSpPr>
        <p:spPr>
          <a:xfrm flipH="1">
            <a:off x="414099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DE0AC2C-C6B6-CC68-2766-0AA736628D23}"/>
              </a:ext>
            </a:extLst>
          </p:cNvPr>
          <p:cNvCxnSpPr/>
          <p:nvPr/>
        </p:nvCxnSpPr>
        <p:spPr>
          <a:xfrm flipH="1">
            <a:off x="4238230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6E2E18F-5F29-F0AD-218B-C711EDF4D35C}"/>
              </a:ext>
            </a:extLst>
          </p:cNvPr>
          <p:cNvCxnSpPr/>
          <p:nvPr/>
        </p:nvCxnSpPr>
        <p:spPr>
          <a:xfrm flipH="1">
            <a:off x="4332984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D14E846-4729-C7A9-0532-F584A97789F7}"/>
              </a:ext>
            </a:extLst>
          </p:cNvPr>
          <p:cNvCxnSpPr/>
          <p:nvPr/>
        </p:nvCxnSpPr>
        <p:spPr>
          <a:xfrm flipH="1">
            <a:off x="4425167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E4B528-0C7F-5FE5-9B7F-892F0309CFBE}"/>
              </a:ext>
            </a:extLst>
          </p:cNvPr>
          <p:cNvCxnSpPr/>
          <p:nvPr/>
        </p:nvCxnSpPr>
        <p:spPr>
          <a:xfrm flipH="1">
            <a:off x="451984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EB5E5E0-EB68-2D05-5C8A-9F05C2799F31}"/>
              </a:ext>
            </a:extLst>
          </p:cNvPr>
          <p:cNvCxnSpPr/>
          <p:nvPr/>
        </p:nvCxnSpPr>
        <p:spPr>
          <a:xfrm flipH="1">
            <a:off x="4617080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E1D1E37-9F97-73D8-3C2C-2311453A021D}"/>
              </a:ext>
            </a:extLst>
          </p:cNvPr>
          <p:cNvCxnSpPr/>
          <p:nvPr/>
        </p:nvCxnSpPr>
        <p:spPr>
          <a:xfrm flipH="1">
            <a:off x="4711834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68F402E-CC99-339B-9F23-C46D609E2A05}"/>
              </a:ext>
            </a:extLst>
          </p:cNvPr>
          <p:cNvCxnSpPr/>
          <p:nvPr/>
        </p:nvCxnSpPr>
        <p:spPr>
          <a:xfrm flipH="1">
            <a:off x="4804123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B793622-8516-31A1-17CE-A451C9435706}"/>
              </a:ext>
            </a:extLst>
          </p:cNvPr>
          <p:cNvCxnSpPr/>
          <p:nvPr/>
        </p:nvCxnSpPr>
        <p:spPr>
          <a:xfrm flipH="1">
            <a:off x="489880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3D9B95E-36E2-0C3D-0010-F907C02FC3E7}"/>
              </a:ext>
            </a:extLst>
          </p:cNvPr>
          <p:cNvCxnSpPr/>
          <p:nvPr/>
        </p:nvCxnSpPr>
        <p:spPr>
          <a:xfrm flipH="1">
            <a:off x="4996036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F5395A-0383-228F-B03A-7254A52C3C42}"/>
              </a:ext>
            </a:extLst>
          </p:cNvPr>
          <p:cNvCxnSpPr/>
          <p:nvPr/>
        </p:nvCxnSpPr>
        <p:spPr>
          <a:xfrm flipH="1">
            <a:off x="5090790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B9FC042-9CAF-02BF-B827-39685B586142}"/>
              </a:ext>
            </a:extLst>
          </p:cNvPr>
          <p:cNvCxnSpPr/>
          <p:nvPr/>
        </p:nvCxnSpPr>
        <p:spPr>
          <a:xfrm flipH="1">
            <a:off x="5182973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7370E4C-3699-BD3E-BDB7-E53C5132986A}"/>
              </a:ext>
            </a:extLst>
          </p:cNvPr>
          <p:cNvCxnSpPr/>
          <p:nvPr/>
        </p:nvCxnSpPr>
        <p:spPr>
          <a:xfrm flipH="1">
            <a:off x="527765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2D7E209-E355-5E3D-1980-52B3AAFC97B2}"/>
              </a:ext>
            </a:extLst>
          </p:cNvPr>
          <p:cNvCxnSpPr/>
          <p:nvPr/>
        </p:nvCxnSpPr>
        <p:spPr>
          <a:xfrm flipH="1">
            <a:off x="5374886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6BCE4D-2B87-6BF0-856F-ACC4A0AAC7EE}"/>
              </a:ext>
            </a:extLst>
          </p:cNvPr>
          <p:cNvCxnSpPr/>
          <p:nvPr/>
        </p:nvCxnSpPr>
        <p:spPr>
          <a:xfrm flipH="1">
            <a:off x="5469640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101EE1CF-A21B-C69A-0E94-BC9F6FAC6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72001" y="4229968"/>
            <a:ext cx="680778" cy="135889"/>
          </a:xfrm>
          <a:prstGeom prst="rect">
            <a:avLst/>
          </a:prstGeom>
        </p:spPr>
      </p:pic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F88E9F-AF0F-674C-A590-E2421295AB10}"/>
              </a:ext>
            </a:extLst>
          </p:cNvPr>
          <p:cNvCxnSpPr/>
          <p:nvPr/>
        </p:nvCxnSpPr>
        <p:spPr>
          <a:xfrm flipH="1">
            <a:off x="2334380" y="484437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5499361-58A7-3012-BD12-7A9BD73B66E2}"/>
              </a:ext>
            </a:extLst>
          </p:cNvPr>
          <p:cNvCxnSpPr/>
          <p:nvPr/>
        </p:nvCxnSpPr>
        <p:spPr>
          <a:xfrm flipH="1">
            <a:off x="2429060" y="484435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6CEBE12-63EE-86B3-0A43-720B5A26DCF9}"/>
              </a:ext>
            </a:extLst>
          </p:cNvPr>
          <p:cNvCxnSpPr/>
          <p:nvPr/>
        </p:nvCxnSpPr>
        <p:spPr>
          <a:xfrm flipH="1">
            <a:off x="5569058" y="48526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7AA6689-BA69-D9E9-E64B-8BCCD956B425}"/>
              </a:ext>
            </a:extLst>
          </p:cNvPr>
          <p:cNvCxnSpPr/>
          <p:nvPr/>
        </p:nvCxnSpPr>
        <p:spPr>
          <a:xfrm flipH="1">
            <a:off x="5663738" y="485262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548C97D-7A6F-7223-152C-4FDB5AA980B1}"/>
              </a:ext>
            </a:extLst>
          </p:cNvPr>
          <p:cNvCxnSpPr/>
          <p:nvPr/>
        </p:nvCxnSpPr>
        <p:spPr>
          <a:xfrm flipH="1">
            <a:off x="5760971" y="485262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143CFCE-CABF-0CE3-C3FD-0B003A6CACDE}"/>
              </a:ext>
            </a:extLst>
          </p:cNvPr>
          <p:cNvCxnSpPr/>
          <p:nvPr/>
        </p:nvCxnSpPr>
        <p:spPr>
          <a:xfrm flipH="1">
            <a:off x="5855725" y="48516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5C17E2F-F662-2C4C-9F6D-793AD5F0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80972" y="2251900"/>
            <a:ext cx="680778" cy="135889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283C72E2-5C35-24A4-1FF3-B75FF30BE636}"/>
              </a:ext>
            </a:extLst>
          </p:cNvPr>
          <p:cNvSpPr txBox="1"/>
          <p:nvPr/>
        </p:nvSpPr>
        <p:spPr>
          <a:xfrm>
            <a:off x="5040460" y="2085389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C3B9F1C-700F-1691-9E33-129A2A63FE33}"/>
              </a:ext>
            </a:extLst>
          </p:cNvPr>
          <p:cNvSpPr txBox="1"/>
          <p:nvPr/>
        </p:nvSpPr>
        <p:spPr>
          <a:xfrm>
            <a:off x="2541087" y="4317068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height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ADCA9-A215-F62B-B9FC-CE50C7B88469}"/>
              </a:ext>
            </a:extLst>
          </p:cNvPr>
          <p:cNvSpPr/>
          <p:nvPr/>
        </p:nvSpPr>
        <p:spPr>
          <a:xfrm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8362C2-0293-72F9-5BB5-BF74A7FB091C}"/>
              </a:ext>
            </a:extLst>
          </p:cNvPr>
          <p:cNvSpPr/>
          <p:nvPr/>
        </p:nvSpPr>
        <p:spPr>
          <a:xfrm rot="16200000">
            <a:off x="6059488" y="3318776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0BBEEF-99F4-36B6-CDFE-BDAC4E845BFF}"/>
              </a:ext>
            </a:extLst>
          </p:cNvPr>
          <p:cNvCxnSpPr>
            <a:cxnSpLocks/>
          </p:cNvCxnSpPr>
          <p:nvPr/>
        </p:nvCxnSpPr>
        <p:spPr>
          <a:xfrm flipV="1">
            <a:off x="7198747" y="2424373"/>
            <a:ext cx="0" cy="2268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E12D09-B3B0-EF97-BC18-922164047933}"/>
              </a:ext>
            </a:extLst>
          </p:cNvPr>
          <p:cNvCxnSpPr>
            <a:cxnSpLocks/>
          </p:cNvCxnSpPr>
          <p:nvPr/>
        </p:nvCxnSpPr>
        <p:spPr>
          <a:xfrm flipH="1" flipV="1">
            <a:off x="6992899" y="3013344"/>
            <a:ext cx="436448" cy="115282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7E2A66-382A-89F4-7083-58F8BA05C0BE}"/>
              </a:ext>
            </a:extLst>
          </p:cNvPr>
          <p:cNvCxnSpPr>
            <a:cxnSpLocks/>
            <a:stCxn id="8" idx="4"/>
            <a:endCxn id="8" idx="0"/>
          </p:cNvCxnSpPr>
          <p:nvPr/>
        </p:nvCxnSpPr>
        <p:spPr>
          <a:xfrm flipH="1">
            <a:off x="6953891" y="3569831"/>
            <a:ext cx="502110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7B9DCD-8DC9-B6B9-653D-20DBDB84B31B}"/>
              </a:ext>
            </a:extLst>
          </p:cNvPr>
          <p:cNvCxnSpPr>
            <a:cxnSpLocks/>
          </p:cNvCxnSpPr>
          <p:nvPr/>
        </p:nvCxnSpPr>
        <p:spPr>
          <a:xfrm flipH="1" flipV="1">
            <a:off x="6968839" y="3180811"/>
            <a:ext cx="472851" cy="784551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A61EC6-E014-E471-85EA-12A6E84FBE51}"/>
              </a:ext>
            </a:extLst>
          </p:cNvPr>
          <p:cNvCxnSpPr>
            <a:cxnSpLocks/>
            <a:stCxn id="8" idx="3"/>
            <a:endCxn id="8" idx="7"/>
          </p:cNvCxnSpPr>
          <p:nvPr/>
        </p:nvCxnSpPr>
        <p:spPr>
          <a:xfrm flipH="1" flipV="1">
            <a:off x="7027423" y="2759870"/>
            <a:ext cx="355046" cy="161992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01D8A9-B396-E76A-E209-BAB0335B1158}"/>
              </a:ext>
            </a:extLst>
          </p:cNvPr>
          <p:cNvCxnSpPr>
            <a:cxnSpLocks/>
          </p:cNvCxnSpPr>
          <p:nvPr/>
        </p:nvCxnSpPr>
        <p:spPr>
          <a:xfrm flipH="1" flipV="1">
            <a:off x="7085620" y="2575152"/>
            <a:ext cx="229624" cy="202092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8A3DD4-882F-6D22-6286-3E3437020AD3}"/>
              </a:ext>
            </a:extLst>
          </p:cNvPr>
          <p:cNvCxnSpPr>
            <a:cxnSpLocks/>
          </p:cNvCxnSpPr>
          <p:nvPr/>
        </p:nvCxnSpPr>
        <p:spPr>
          <a:xfrm flipH="1" flipV="1">
            <a:off x="6953891" y="3412657"/>
            <a:ext cx="487799" cy="31837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167664-F174-976A-4CBE-C276E9282C39}"/>
              </a:ext>
            </a:extLst>
          </p:cNvPr>
          <p:cNvSpPr txBox="1"/>
          <p:nvPr/>
        </p:nvSpPr>
        <p:spPr>
          <a:xfrm>
            <a:off x="7421658" y="1963825"/>
            <a:ext cx="121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0F72CF-10B2-AFA9-6E96-9195798D4802}"/>
              </a:ext>
            </a:extLst>
          </p:cNvPr>
          <p:cNvSpPr txBox="1"/>
          <p:nvPr/>
        </p:nvSpPr>
        <p:spPr>
          <a:xfrm>
            <a:off x="7572153" y="3831056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10A31-87E5-D079-5F90-A2BCBB3CA1F8}"/>
              </a:ext>
            </a:extLst>
          </p:cNvPr>
          <p:cNvCxnSpPr>
            <a:cxnSpLocks/>
            <a:stCxn id="7" idx="2"/>
            <a:endCxn id="7" idx="6"/>
          </p:cNvCxnSpPr>
          <p:nvPr/>
        </p:nvCxnSpPr>
        <p:spPr>
          <a:xfrm>
            <a:off x="6059488" y="3569831"/>
            <a:ext cx="2290916" cy="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BD7321-2C95-C766-154F-6F87C0744AE1}"/>
              </a:ext>
            </a:extLst>
          </p:cNvPr>
          <p:cNvCxnSpPr>
            <a:cxnSpLocks/>
            <a:stCxn id="7" idx="3"/>
            <a:endCxn id="7" idx="7"/>
          </p:cNvCxnSpPr>
          <p:nvPr/>
        </p:nvCxnSpPr>
        <p:spPr>
          <a:xfrm flipV="1">
            <a:off x="6394985" y="3392308"/>
            <a:ext cx="1619922" cy="3550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71713E-7021-1F89-718F-6706A9665A0A}"/>
              </a:ext>
            </a:extLst>
          </p:cNvPr>
          <p:cNvCxnSpPr>
            <a:cxnSpLocks/>
          </p:cNvCxnSpPr>
          <p:nvPr/>
        </p:nvCxnSpPr>
        <p:spPr>
          <a:xfrm flipV="1">
            <a:off x="6259443" y="3463238"/>
            <a:ext cx="1977095" cy="22396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7F67C-B22C-7602-2DEB-60684652EF91}"/>
              </a:ext>
            </a:extLst>
          </p:cNvPr>
          <p:cNvCxnSpPr>
            <a:cxnSpLocks/>
          </p:cNvCxnSpPr>
          <p:nvPr/>
        </p:nvCxnSpPr>
        <p:spPr>
          <a:xfrm flipV="1">
            <a:off x="6664350" y="3348479"/>
            <a:ext cx="1087786" cy="4403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9E2C79-3DFE-0959-5C57-A0F1F759251C}"/>
              </a:ext>
            </a:extLst>
          </p:cNvPr>
          <p:cNvCxnSpPr>
            <a:cxnSpLocks/>
          </p:cNvCxnSpPr>
          <p:nvPr/>
        </p:nvCxnSpPr>
        <p:spPr>
          <a:xfrm flipV="1">
            <a:off x="7000769" y="3316547"/>
            <a:ext cx="395187" cy="504339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A71487-9050-781C-0BE0-5F3DD7FCA01A}"/>
              </a:ext>
            </a:extLst>
          </p:cNvPr>
          <p:cNvCxnSpPr>
            <a:cxnSpLocks/>
          </p:cNvCxnSpPr>
          <p:nvPr/>
        </p:nvCxnSpPr>
        <p:spPr>
          <a:xfrm flipV="1">
            <a:off x="6845900" y="3326361"/>
            <a:ext cx="696382" cy="48593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08F47EA-2EDD-9C82-0FFD-AA5EFE5CBE29}"/>
              </a:ext>
            </a:extLst>
          </p:cNvPr>
          <p:cNvSpPr txBox="1"/>
          <p:nvPr/>
        </p:nvSpPr>
        <p:spPr>
          <a:xfrm>
            <a:off x="6889494" y="1764354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E9FD0-D006-029E-EDA0-2732AF8E8326}"/>
              </a:ext>
            </a:extLst>
          </p:cNvPr>
          <p:cNvCxnSpPr>
            <a:cxnSpLocks/>
          </p:cNvCxnSpPr>
          <p:nvPr/>
        </p:nvCxnSpPr>
        <p:spPr>
          <a:xfrm flipV="1">
            <a:off x="7192971" y="3280020"/>
            <a:ext cx="13992" cy="557783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6" name="Freeform 25">
            <a:extLst>
              <a:ext uri="{FF2B5EF4-FFF2-40B4-BE49-F238E27FC236}">
                <a16:creationId xmlns:a16="http://schemas.microsoft.com/office/drawing/2014/main" id="{FBF169F1-6898-67AF-D932-49557972D840}"/>
              </a:ext>
            </a:extLst>
          </p:cNvPr>
          <p:cNvSpPr/>
          <p:nvPr/>
        </p:nvSpPr>
        <p:spPr>
          <a:xfrm>
            <a:off x="6469175" y="2121989"/>
            <a:ext cx="552261" cy="664535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C19F25-9845-2E88-C0A9-23B80CBE256D}"/>
              </a:ext>
            </a:extLst>
          </p:cNvPr>
          <p:cNvSpPr txBox="1"/>
          <p:nvPr/>
        </p:nvSpPr>
        <p:spPr>
          <a:xfrm>
            <a:off x="8370048" y="3392308"/>
            <a:ext cx="72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06B67-B227-AB93-51BD-8390424840A1}"/>
              </a:ext>
            </a:extLst>
          </p:cNvPr>
          <p:cNvSpPr txBox="1"/>
          <p:nvPr/>
        </p:nvSpPr>
        <p:spPr>
          <a:xfrm>
            <a:off x="7655998" y="2744126"/>
            <a:ext cx="4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34DCBA8F-6955-2932-9FEA-31F75084B2EE}"/>
              </a:ext>
            </a:extLst>
          </p:cNvPr>
          <p:cNvSpPr/>
          <p:nvPr/>
        </p:nvSpPr>
        <p:spPr>
          <a:xfrm>
            <a:off x="8086212" y="2918525"/>
            <a:ext cx="518740" cy="476693"/>
          </a:xfrm>
          <a:custGeom>
            <a:avLst/>
            <a:gdLst>
              <a:gd name="connsiteX0" fmla="*/ 506994 w 518740"/>
              <a:gd name="connsiteY0" fmla="*/ 233378 h 233378"/>
              <a:gd name="connsiteX1" fmla="*/ 452673 w 518740"/>
              <a:gd name="connsiteY1" fmla="*/ 16095 h 233378"/>
              <a:gd name="connsiteX2" fmla="*/ 0 w 518740"/>
              <a:gd name="connsiteY2" fmla="*/ 16095 h 233378"/>
              <a:gd name="connsiteX3" fmla="*/ 0 w 518740"/>
              <a:gd name="connsiteY3" fmla="*/ 16095 h 2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40" h="233378">
                <a:moveTo>
                  <a:pt x="506994" y="233378"/>
                </a:moveTo>
                <a:cubicBezTo>
                  <a:pt x="522083" y="142843"/>
                  <a:pt x="537172" y="52309"/>
                  <a:pt x="452673" y="16095"/>
                </a:cubicBezTo>
                <a:cubicBezTo>
                  <a:pt x="368174" y="-20119"/>
                  <a:pt x="0" y="16095"/>
                  <a:pt x="0" y="16095"/>
                </a:cubicBezTo>
                <a:lnTo>
                  <a:pt x="0" y="16095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464627-7517-2FB2-0506-C732615945FC}"/>
              </a:ext>
            </a:extLst>
          </p:cNvPr>
          <p:cNvSpPr txBox="1"/>
          <p:nvPr/>
        </p:nvSpPr>
        <p:spPr>
          <a:xfrm>
            <a:off x="6267833" y="2726083"/>
            <a:ext cx="752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657AC17-7467-F760-7322-8BDC729E5EA0}"/>
              </a:ext>
            </a:extLst>
          </p:cNvPr>
          <p:cNvGrpSpPr/>
          <p:nvPr/>
        </p:nvGrpSpPr>
        <p:grpSpPr>
          <a:xfrm>
            <a:off x="6102605" y="3439462"/>
            <a:ext cx="2242977" cy="220165"/>
            <a:chOff x="6457239" y="2490597"/>
            <a:chExt cx="2242977" cy="22016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38E725-8908-B6BE-5A65-CE87AC244B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927742">
              <a:off x="6494299" y="2499481"/>
              <a:ext cx="2199247" cy="166349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B93515CA-2E83-0900-86F1-A647C6893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355240">
              <a:off x="6457239" y="2490597"/>
              <a:ext cx="2199247" cy="166349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C5A96EB-75D1-5C31-7674-787B775617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16" t="47394" r="9414" b="16117"/>
            <a:stretch/>
          </p:blipFill>
          <p:spPr>
            <a:xfrm rot="20059399">
              <a:off x="6500969" y="2544413"/>
              <a:ext cx="2199247" cy="166349"/>
            </a:xfrm>
            <a:prstGeom prst="rect">
              <a:avLst/>
            </a:prstGeom>
          </p:spPr>
        </p:pic>
      </p:grpSp>
      <p:pic>
        <p:nvPicPr>
          <p:cNvPr id="35" name="Picture 34">
            <a:extLst>
              <a:ext uri="{FF2B5EF4-FFF2-40B4-BE49-F238E27FC236}">
                <a16:creationId xmlns:a16="http://schemas.microsoft.com/office/drawing/2014/main" id="{D0180D1C-7A29-D986-3B13-97D8B1BCD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6144472" y="3538219"/>
            <a:ext cx="2199247" cy="1663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7812CF2-DC15-0394-BB9C-B17784783A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7054725">
            <a:off x="6106078" y="3505801"/>
            <a:ext cx="2199247" cy="1663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A589F00-8E78-ACFD-AA46-71AE8546CE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5158884">
            <a:off x="6155006" y="3543120"/>
            <a:ext cx="2199247" cy="166349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79FCE53-1B82-334B-6ED5-855155C72728}"/>
              </a:ext>
            </a:extLst>
          </p:cNvPr>
          <p:cNvCxnSpPr>
            <a:cxnSpLocks/>
          </p:cNvCxnSpPr>
          <p:nvPr/>
        </p:nvCxnSpPr>
        <p:spPr>
          <a:xfrm>
            <a:off x="7868959" y="3802258"/>
            <a:ext cx="171125" cy="1553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4A91B5E-479A-4CCB-00B4-0F7E41CF679F}"/>
              </a:ext>
            </a:extLst>
          </p:cNvPr>
          <p:cNvCxnSpPr>
            <a:cxnSpLocks/>
          </p:cNvCxnSpPr>
          <p:nvPr/>
        </p:nvCxnSpPr>
        <p:spPr>
          <a:xfrm flipV="1">
            <a:off x="7276876" y="2275229"/>
            <a:ext cx="244016" cy="16674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3F0F094-B4EC-BFB4-4B31-3D69C7F67EBA}"/>
              </a:ext>
            </a:extLst>
          </p:cNvPr>
          <p:cNvSpPr txBox="1"/>
          <p:nvPr/>
        </p:nvSpPr>
        <p:spPr>
          <a:xfrm>
            <a:off x="6061290" y="4646716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32CFA5-807D-E7E3-3D55-528A7C1C99B8}"/>
              </a:ext>
            </a:extLst>
          </p:cNvPr>
          <p:cNvSpPr txBox="1"/>
          <p:nvPr/>
        </p:nvSpPr>
        <p:spPr>
          <a:xfrm>
            <a:off x="2191293" y="1867333"/>
            <a:ext cx="526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0740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7C8B8-E9BC-7AF6-F926-B5AD19303765}"/>
              </a:ext>
            </a:extLst>
          </p:cNvPr>
          <p:cNvGrpSpPr/>
          <p:nvPr/>
        </p:nvGrpSpPr>
        <p:grpSpPr>
          <a:xfrm>
            <a:off x="2971616" y="2998337"/>
            <a:ext cx="2210804" cy="541938"/>
            <a:chOff x="5186848" y="3979771"/>
            <a:chExt cx="2141037" cy="541938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A15CB07-9512-B5A5-6AF6-F8963CA334E2}"/>
                </a:ext>
              </a:extLst>
            </p:cNvPr>
            <p:cNvSpPr/>
            <p:nvPr/>
          </p:nvSpPr>
          <p:spPr>
            <a:xfrm>
              <a:off x="6247885" y="3979771"/>
              <a:ext cx="1080000" cy="540739"/>
            </a:xfrm>
            <a:custGeom>
              <a:avLst/>
              <a:gdLst>
                <a:gd name="connsiteX0" fmla="*/ 0 w 1080000"/>
                <a:gd name="connsiteY0" fmla="*/ 0 h 1872000"/>
                <a:gd name="connsiteX1" fmla="*/ 1080000 w 1080000"/>
                <a:gd name="connsiteY1" fmla="*/ 936000 h 1872000"/>
                <a:gd name="connsiteX2" fmla="*/ 0 w 1080000"/>
                <a:gd name="connsiteY2" fmla="*/ 1872000 h 1872000"/>
                <a:gd name="connsiteX3" fmla="*/ 0 w 1080000"/>
                <a:gd name="connsiteY3" fmla="*/ 0 h 187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000" h="1872000">
                  <a:moveTo>
                    <a:pt x="0" y="0"/>
                  </a:moveTo>
                  <a:cubicBezTo>
                    <a:pt x="596468" y="0"/>
                    <a:pt x="1080000" y="419061"/>
                    <a:pt x="1080000" y="936000"/>
                  </a:cubicBezTo>
                  <a:cubicBezTo>
                    <a:pt x="1080000" y="1452939"/>
                    <a:pt x="596468" y="1872000"/>
                    <a:pt x="0" y="18720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36D73">
                <a:alpha val="6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18449F1D-330B-F410-C75D-94888FE20312}"/>
                </a:ext>
              </a:extLst>
            </p:cNvPr>
            <p:cNvSpPr/>
            <p:nvPr/>
          </p:nvSpPr>
          <p:spPr>
            <a:xfrm rot="16200000">
              <a:off x="5447368" y="3721189"/>
              <a:ext cx="540000" cy="1061040"/>
            </a:xfrm>
            <a:prstGeom prst="triangle">
              <a:avLst>
                <a:gd name="adj" fmla="val 54233"/>
              </a:avLst>
            </a:prstGeom>
            <a:solidFill>
              <a:srgbClr val="F36D73">
                <a:alpha val="60000"/>
              </a:srgbClr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Group 13">
            <a:extLst>
              <a:ext uri="{FF2B5EF4-FFF2-40B4-BE49-F238E27FC236}">
                <a16:creationId xmlns:a16="http://schemas.microsoft.com/office/drawing/2014/main" id="{D5D7F106-9243-8CEF-9D6B-D208D7D84442}"/>
              </a:ext>
            </a:extLst>
          </p:cNvPr>
          <p:cNvGrpSpPr/>
          <p:nvPr/>
        </p:nvGrpSpPr>
        <p:grpSpPr>
          <a:xfrm>
            <a:off x="2323613" y="2519245"/>
            <a:ext cx="648000" cy="1512000"/>
            <a:chOff x="1467091" y="3992624"/>
            <a:chExt cx="412749" cy="981075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D93E6FF6-6CC9-A250-B38A-5CB42968746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id="{7130A2F3-8900-DA1D-A21C-2DA632DE5748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285B36DF-E72D-60A3-997A-C11C7D6C4A3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3A472C95-859D-ACC5-2956-91B488D7EC6B}"/>
                </a:ext>
              </a:extLst>
            </p:cNvPr>
            <p:cNvSpPr/>
            <p:nvPr/>
          </p:nvSpPr>
          <p:spPr>
            <a:xfrm>
              <a:off x="1467091" y="4430775"/>
              <a:ext cx="200025" cy="45719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1" name="Freeform 90">
            <a:extLst>
              <a:ext uri="{FF2B5EF4-FFF2-40B4-BE49-F238E27FC236}">
                <a16:creationId xmlns:a16="http://schemas.microsoft.com/office/drawing/2014/main" id="{08F04B14-7595-8B25-7879-D3731D99F534}"/>
              </a:ext>
            </a:extLst>
          </p:cNvPr>
          <p:cNvSpPr/>
          <p:nvPr/>
        </p:nvSpPr>
        <p:spPr>
          <a:xfrm>
            <a:off x="4078356" y="3005246"/>
            <a:ext cx="1080000" cy="494085"/>
          </a:xfrm>
          <a:custGeom>
            <a:avLst/>
            <a:gdLst>
              <a:gd name="connsiteX0" fmla="*/ 0 w 1080000"/>
              <a:gd name="connsiteY0" fmla="*/ 0 h 1872000"/>
              <a:gd name="connsiteX1" fmla="*/ 1080000 w 1080000"/>
              <a:gd name="connsiteY1" fmla="*/ 936000 h 1872000"/>
              <a:gd name="connsiteX2" fmla="*/ 0 w 1080000"/>
              <a:gd name="connsiteY2" fmla="*/ 1872000 h 1872000"/>
              <a:gd name="connsiteX3" fmla="*/ 0 w 1080000"/>
              <a:gd name="connsiteY3" fmla="*/ 0 h 18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872000">
                <a:moveTo>
                  <a:pt x="0" y="0"/>
                </a:moveTo>
                <a:cubicBezTo>
                  <a:pt x="596468" y="0"/>
                  <a:pt x="1080000" y="419061"/>
                  <a:pt x="1080000" y="936000"/>
                </a:cubicBezTo>
                <a:cubicBezTo>
                  <a:pt x="1080000" y="1452939"/>
                  <a:pt x="596468" y="1872000"/>
                  <a:pt x="0" y="1872000"/>
                </a:cubicBezTo>
                <a:lnTo>
                  <a:pt x="0" y="0"/>
                </a:lnTo>
                <a:close/>
              </a:path>
            </a:pathLst>
          </a:custGeom>
          <a:noFill/>
          <a:ln w="2540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4714F1A-F184-0232-C2B3-9B3D62AABDD9}"/>
              </a:ext>
            </a:extLst>
          </p:cNvPr>
          <p:cNvSpPr txBox="1"/>
          <p:nvPr/>
        </p:nvSpPr>
        <p:spPr>
          <a:xfrm>
            <a:off x="2757277" y="2023051"/>
            <a:ext cx="145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angle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7C711F5D-E50B-6131-4E2D-61CA870A0A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70355" y="3268494"/>
            <a:ext cx="680778" cy="13588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4098FC74-20A2-3996-EDAD-CE9E86B2A2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342161" y="2895862"/>
            <a:ext cx="734533" cy="146619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648534C-CA69-471B-3FF5-D03D6727C483}"/>
              </a:ext>
            </a:extLst>
          </p:cNvPr>
          <p:cNvCxnSpPr>
            <a:cxnSpLocks/>
          </p:cNvCxnSpPr>
          <p:nvPr/>
        </p:nvCxnSpPr>
        <p:spPr>
          <a:xfrm flipV="1">
            <a:off x="2996343" y="3251738"/>
            <a:ext cx="2157615" cy="55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185102C-FD42-6E0E-3225-EE82D25F9C79}"/>
              </a:ext>
            </a:extLst>
          </p:cNvPr>
          <p:cNvCxnSpPr>
            <a:cxnSpLocks/>
            <a:endCxn id="134" idx="0"/>
          </p:cNvCxnSpPr>
          <p:nvPr/>
        </p:nvCxnSpPr>
        <p:spPr>
          <a:xfrm flipV="1">
            <a:off x="3005306" y="2969171"/>
            <a:ext cx="1630812" cy="28117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D041050-724C-91CF-C668-1021B6960C23}"/>
              </a:ext>
            </a:extLst>
          </p:cNvPr>
          <p:cNvCxnSpPr>
            <a:cxnSpLocks/>
          </p:cNvCxnSpPr>
          <p:nvPr/>
        </p:nvCxnSpPr>
        <p:spPr>
          <a:xfrm>
            <a:off x="3022809" y="3249573"/>
            <a:ext cx="1070338" cy="28748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A264A928-5EB2-BBCF-8125-448CB94C3D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3756526" y="3335879"/>
            <a:ext cx="680778" cy="135889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50D96914-9CC4-90ED-5B4A-25C12C23D378}"/>
              </a:ext>
            </a:extLst>
          </p:cNvPr>
          <p:cNvSpPr txBox="1"/>
          <p:nvPr/>
        </p:nvSpPr>
        <p:spPr>
          <a:xfrm>
            <a:off x="5116812" y="3005246"/>
            <a:ext cx="47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5B6BE18-8FE2-DEF8-6898-59B263162E30}"/>
              </a:ext>
            </a:extLst>
          </p:cNvPr>
          <p:cNvSpPr txBox="1"/>
          <p:nvPr/>
        </p:nvSpPr>
        <p:spPr>
          <a:xfrm>
            <a:off x="3102222" y="3252832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6469F6F-0224-5058-B83A-9F2B55121854}"/>
              </a:ext>
            </a:extLst>
          </p:cNvPr>
          <p:cNvSpPr txBox="1"/>
          <p:nvPr/>
        </p:nvSpPr>
        <p:spPr>
          <a:xfrm>
            <a:off x="3078459" y="2781426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B77E9B65-0D6F-B185-8B9A-3598066A207F}"/>
              </a:ext>
            </a:extLst>
          </p:cNvPr>
          <p:cNvSpPr/>
          <p:nvPr/>
        </p:nvSpPr>
        <p:spPr>
          <a:xfrm>
            <a:off x="3346566" y="3255068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 151">
            <a:extLst>
              <a:ext uri="{FF2B5EF4-FFF2-40B4-BE49-F238E27FC236}">
                <a16:creationId xmlns:a16="http://schemas.microsoft.com/office/drawing/2014/main" id="{03818A44-3FC6-D65C-C91A-E6C5D9905A21}"/>
              </a:ext>
            </a:extLst>
          </p:cNvPr>
          <p:cNvSpPr/>
          <p:nvPr/>
        </p:nvSpPr>
        <p:spPr>
          <a:xfrm>
            <a:off x="3467216" y="3169343"/>
            <a:ext cx="79682" cy="79375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D12C94C-6EF3-3E78-8026-A44F485A5C0A}"/>
              </a:ext>
            </a:extLst>
          </p:cNvPr>
          <p:cNvCxnSpPr>
            <a:cxnSpLocks/>
          </p:cNvCxnSpPr>
          <p:nvPr/>
        </p:nvCxnSpPr>
        <p:spPr>
          <a:xfrm flipV="1">
            <a:off x="5110744" y="1881973"/>
            <a:ext cx="0" cy="28856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none"/>
          </a:ln>
          <a:effectLst/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3584825-7E33-85C5-46FE-75E997B890D9}"/>
              </a:ext>
            </a:extLst>
          </p:cNvPr>
          <p:cNvSpPr txBox="1"/>
          <p:nvPr/>
        </p:nvSpPr>
        <p:spPr>
          <a:xfrm>
            <a:off x="5110744" y="4183664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42A0BC8-6354-498A-A49B-679F1065577C}"/>
              </a:ext>
            </a:extLst>
          </p:cNvPr>
          <p:cNvCxnSpPr>
            <a:cxnSpLocks/>
          </p:cNvCxnSpPr>
          <p:nvPr/>
        </p:nvCxnSpPr>
        <p:spPr>
          <a:xfrm flipH="1">
            <a:off x="2370295" y="4846118"/>
            <a:ext cx="3672000" cy="0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F6E4DB0-074C-C74C-4EB0-C887B2F26D7C}"/>
              </a:ext>
            </a:extLst>
          </p:cNvPr>
          <p:cNvCxnSpPr/>
          <p:nvPr/>
        </p:nvCxnSpPr>
        <p:spPr>
          <a:xfrm flipH="1">
            <a:off x="2528552" y="4846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6265A3F-D5FB-7D79-82FF-58C6D21B2C90}"/>
              </a:ext>
            </a:extLst>
          </p:cNvPr>
          <p:cNvCxnSpPr/>
          <p:nvPr/>
        </p:nvCxnSpPr>
        <p:spPr>
          <a:xfrm flipH="1">
            <a:off x="2623232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43BBBB06-17FA-41FE-5787-04032829D75E}"/>
              </a:ext>
            </a:extLst>
          </p:cNvPr>
          <p:cNvCxnSpPr/>
          <p:nvPr/>
        </p:nvCxnSpPr>
        <p:spPr>
          <a:xfrm flipH="1">
            <a:off x="2720465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B7D046-5972-3DCB-AD14-B9E7C1016C73}"/>
              </a:ext>
            </a:extLst>
          </p:cNvPr>
          <p:cNvCxnSpPr/>
          <p:nvPr/>
        </p:nvCxnSpPr>
        <p:spPr>
          <a:xfrm flipH="1">
            <a:off x="2815219" y="4845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7806E9F8-D037-FC5F-8F60-1B43983B1BE8}"/>
              </a:ext>
            </a:extLst>
          </p:cNvPr>
          <p:cNvCxnSpPr/>
          <p:nvPr/>
        </p:nvCxnSpPr>
        <p:spPr>
          <a:xfrm flipH="1">
            <a:off x="2907402" y="484611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78E34F5-3BC5-1B53-F20D-47FFA7949CF7}"/>
              </a:ext>
            </a:extLst>
          </p:cNvPr>
          <p:cNvCxnSpPr/>
          <p:nvPr/>
        </p:nvCxnSpPr>
        <p:spPr>
          <a:xfrm flipH="1">
            <a:off x="3002082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2602B44-6367-C980-F493-3146D7AC6FB6}"/>
              </a:ext>
            </a:extLst>
          </p:cNvPr>
          <p:cNvCxnSpPr/>
          <p:nvPr/>
        </p:nvCxnSpPr>
        <p:spPr>
          <a:xfrm flipH="1">
            <a:off x="3099315" y="484610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BA2ED5CC-8B72-1B2F-F2A1-C70384AE2437}"/>
              </a:ext>
            </a:extLst>
          </p:cNvPr>
          <p:cNvCxnSpPr/>
          <p:nvPr/>
        </p:nvCxnSpPr>
        <p:spPr>
          <a:xfrm flipH="1">
            <a:off x="3194069" y="484513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201C78C-B99F-1FFB-372F-2496293B61D2}"/>
              </a:ext>
            </a:extLst>
          </p:cNvPr>
          <p:cNvCxnSpPr/>
          <p:nvPr/>
        </p:nvCxnSpPr>
        <p:spPr>
          <a:xfrm flipH="1">
            <a:off x="3286358" y="484809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CEC5EB4B-9394-41B5-C0D4-F77CFFD70A1B}"/>
              </a:ext>
            </a:extLst>
          </p:cNvPr>
          <p:cNvCxnSpPr/>
          <p:nvPr/>
        </p:nvCxnSpPr>
        <p:spPr>
          <a:xfrm flipH="1">
            <a:off x="338103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FD8264F-576B-6EE9-7B32-E76BC3B642D8}"/>
              </a:ext>
            </a:extLst>
          </p:cNvPr>
          <p:cNvCxnSpPr/>
          <p:nvPr/>
        </p:nvCxnSpPr>
        <p:spPr>
          <a:xfrm flipH="1">
            <a:off x="3478271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6F1A4D20-8615-F744-645A-F0EF4B22F6EC}"/>
              </a:ext>
            </a:extLst>
          </p:cNvPr>
          <p:cNvCxnSpPr/>
          <p:nvPr/>
        </p:nvCxnSpPr>
        <p:spPr>
          <a:xfrm flipH="1">
            <a:off x="3573025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4582B1C-98A7-618A-D196-DC6EDE92FAD0}"/>
              </a:ext>
            </a:extLst>
          </p:cNvPr>
          <p:cNvCxnSpPr/>
          <p:nvPr/>
        </p:nvCxnSpPr>
        <p:spPr>
          <a:xfrm flipH="1">
            <a:off x="3665208" y="484809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B5FB09D-E001-82A2-8DD0-BC952CD429DC}"/>
              </a:ext>
            </a:extLst>
          </p:cNvPr>
          <p:cNvCxnSpPr/>
          <p:nvPr/>
        </p:nvCxnSpPr>
        <p:spPr>
          <a:xfrm flipH="1">
            <a:off x="375988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279A5E-82A9-EE0C-9762-C445F940340B}"/>
              </a:ext>
            </a:extLst>
          </p:cNvPr>
          <p:cNvCxnSpPr/>
          <p:nvPr/>
        </p:nvCxnSpPr>
        <p:spPr>
          <a:xfrm flipH="1">
            <a:off x="3857121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5FEE11D-B771-69D8-4CA5-2552D33473AF}"/>
              </a:ext>
            </a:extLst>
          </p:cNvPr>
          <p:cNvCxnSpPr/>
          <p:nvPr/>
        </p:nvCxnSpPr>
        <p:spPr>
          <a:xfrm flipH="1">
            <a:off x="3951875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3BF02CB-BA10-6CBA-8399-8506C0F8CA79}"/>
              </a:ext>
            </a:extLst>
          </p:cNvPr>
          <p:cNvCxnSpPr/>
          <p:nvPr/>
        </p:nvCxnSpPr>
        <p:spPr>
          <a:xfrm flipH="1">
            <a:off x="4046317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F5A490E-F9E3-6ACE-C12C-7B2CC6BC9C72}"/>
              </a:ext>
            </a:extLst>
          </p:cNvPr>
          <p:cNvCxnSpPr/>
          <p:nvPr/>
        </p:nvCxnSpPr>
        <p:spPr>
          <a:xfrm flipH="1">
            <a:off x="414099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DE0AC2C-C6B6-CC68-2766-0AA736628D23}"/>
              </a:ext>
            </a:extLst>
          </p:cNvPr>
          <p:cNvCxnSpPr/>
          <p:nvPr/>
        </p:nvCxnSpPr>
        <p:spPr>
          <a:xfrm flipH="1">
            <a:off x="4238230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6E2E18F-5F29-F0AD-218B-C711EDF4D35C}"/>
              </a:ext>
            </a:extLst>
          </p:cNvPr>
          <p:cNvCxnSpPr/>
          <p:nvPr/>
        </p:nvCxnSpPr>
        <p:spPr>
          <a:xfrm flipH="1">
            <a:off x="4332984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D14E846-4729-C7A9-0532-F584A97789F7}"/>
              </a:ext>
            </a:extLst>
          </p:cNvPr>
          <p:cNvCxnSpPr/>
          <p:nvPr/>
        </p:nvCxnSpPr>
        <p:spPr>
          <a:xfrm flipH="1">
            <a:off x="4425167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E4B528-0C7F-5FE5-9B7F-892F0309CFBE}"/>
              </a:ext>
            </a:extLst>
          </p:cNvPr>
          <p:cNvCxnSpPr/>
          <p:nvPr/>
        </p:nvCxnSpPr>
        <p:spPr>
          <a:xfrm flipH="1">
            <a:off x="451984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EB5E5E0-EB68-2D05-5C8A-9F05C2799F31}"/>
              </a:ext>
            </a:extLst>
          </p:cNvPr>
          <p:cNvCxnSpPr/>
          <p:nvPr/>
        </p:nvCxnSpPr>
        <p:spPr>
          <a:xfrm flipH="1">
            <a:off x="4617080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E1D1E37-9F97-73D8-3C2C-2311453A021D}"/>
              </a:ext>
            </a:extLst>
          </p:cNvPr>
          <p:cNvCxnSpPr/>
          <p:nvPr/>
        </p:nvCxnSpPr>
        <p:spPr>
          <a:xfrm flipH="1">
            <a:off x="4711834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68F402E-CC99-339B-9F23-C46D609E2A05}"/>
              </a:ext>
            </a:extLst>
          </p:cNvPr>
          <p:cNvCxnSpPr/>
          <p:nvPr/>
        </p:nvCxnSpPr>
        <p:spPr>
          <a:xfrm flipH="1">
            <a:off x="4804123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B793622-8516-31A1-17CE-A451C9435706}"/>
              </a:ext>
            </a:extLst>
          </p:cNvPr>
          <p:cNvCxnSpPr/>
          <p:nvPr/>
        </p:nvCxnSpPr>
        <p:spPr>
          <a:xfrm flipH="1">
            <a:off x="489880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3D9B95E-36E2-0C3D-0010-F907C02FC3E7}"/>
              </a:ext>
            </a:extLst>
          </p:cNvPr>
          <p:cNvCxnSpPr/>
          <p:nvPr/>
        </p:nvCxnSpPr>
        <p:spPr>
          <a:xfrm flipH="1">
            <a:off x="4996036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F5395A-0383-228F-B03A-7254A52C3C42}"/>
              </a:ext>
            </a:extLst>
          </p:cNvPr>
          <p:cNvCxnSpPr/>
          <p:nvPr/>
        </p:nvCxnSpPr>
        <p:spPr>
          <a:xfrm flipH="1">
            <a:off x="5090790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B9FC042-9CAF-02BF-B827-39685B586142}"/>
              </a:ext>
            </a:extLst>
          </p:cNvPr>
          <p:cNvCxnSpPr/>
          <p:nvPr/>
        </p:nvCxnSpPr>
        <p:spPr>
          <a:xfrm flipH="1">
            <a:off x="5182973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7370E4C-3699-BD3E-BDB7-E53C5132986A}"/>
              </a:ext>
            </a:extLst>
          </p:cNvPr>
          <p:cNvCxnSpPr/>
          <p:nvPr/>
        </p:nvCxnSpPr>
        <p:spPr>
          <a:xfrm flipH="1">
            <a:off x="527765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2D7E209-E355-5E3D-1980-52B3AAFC97B2}"/>
              </a:ext>
            </a:extLst>
          </p:cNvPr>
          <p:cNvCxnSpPr/>
          <p:nvPr/>
        </p:nvCxnSpPr>
        <p:spPr>
          <a:xfrm flipH="1">
            <a:off x="5374886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6BCE4D-2B87-6BF0-856F-ACC4A0AAC7EE}"/>
              </a:ext>
            </a:extLst>
          </p:cNvPr>
          <p:cNvCxnSpPr/>
          <p:nvPr/>
        </p:nvCxnSpPr>
        <p:spPr>
          <a:xfrm flipH="1">
            <a:off x="5469640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101EE1CF-A21B-C69A-0E94-BC9F6FAC68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72001" y="4229968"/>
            <a:ext cx="680778" cy="135889"/>
          </a:xfrm>
          <a:prstGeom prst="rect">
            <a:avLst/>
          </a:prstGeom>
        </p:spPr>
      </p:pic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F88E9F-AF0F-674C-A590-E2421295AB10}"/>
              </a:ext>
            </a:extLst>
          </p:cNvPr>
          <p:cNvCxnSpPr/>
          <p:nvPr/>
        </p:nvCxnSpPr>
        <p:spPr>
          <a:xfrm flipH="1">
            <a:off x="2334380" y="4844371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75499361-58A7-3012-BD12-7A9BD73B66E2}"/>
              </a:ext>
            </a:extLst>
          </p:cNvPr>
          <p:cNvCxnSpPr/>
          <p:nvPr/>
        </p:nvCxnSpPr>
        <p:spPr>
          <a:xfrm flipH="1">
            <a:off x="2429060" y="484435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E6CEBE12-63EE-86B3-0A43-720B5A26DCF9}"/>
              </a:ext>
            </a:extLst>
          </p:cNvPr>
          <p:cNvCxnSpPr/>
          <p:nvPr/>
        </p:nvCxnSpPr>
        <p:spPr>
          <a:xfrm flipH="1">
            <a:off x="5569058" y="4852646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37AA6689-BA69-D9E9-E64B-8BCCD956B425}"/>
              </a:ext>
            </a:extLst>
          </p:cNvPr>
          <p:cNvCxnSpPr/>
          <p:nvPr/>
        </p:nvCxnSpPr>
        <p:spPr>
          <a:xfrm flipH="1">
            <a:off x="5663738" y="485262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548C97D-7A6F-7223-152C-4FDB5AA980B1}"/>
              </a:ext>
            </a:extLst>
          </p:cNvPr>
          <p:cNvCxnSpPr/>
          <p:nvPr/>
        </p:nvCxnSpPr>
        <p:spPr>
          <a:xfrm flipH="1">
            <a:off x="5760971" y="485262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143CFCE-CABF-0CE3-C3FD-0B003A6CACDE}"/>
              </a:ext>
            </a:extLst>
          </p:cNvPr>
          <p:cNvCxnSpPr/>
          <p:nvPr/>
        </p:nvCxnSpPr>
        <p:spPr>
          <a:xfrm flipH="1">
            <a:off x="5855725" y="48516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3" name="Picture 202">
            <a:extLst>
              <a:ext uri="{FF2B5EF4-FFF2-40B4-BE49-F238E27FC236}">
                <a16:creationId xmlns:a16="http://schemas.microsoft.com/office/drawing/2014/main" id="{15C17E2F-F662-2C4C-9F6D-793AD5F0DE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6" t="47394" r="9414" b="16117"/>
          <a:stretch/>
        </p:blipFill>
        <p:spPr>
          <a:xfrm rot="16200000">
            <a:off x="4780972" y="2251900"/>
            <a:ext cx="680778" cy="135889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283C72E2-5C35-24A4-1FF3-B75FF30BE636}"/>
              </a:ext>
            </a:extLst>
          </p:cNvPr>
          <p:cNvSpPr txBox="1"/>
          <p:nvPr/>
        </p:nvSpPr>
        <p:spPr>
          <a:xfrm>
            <a:off x="5040460" y="2085389"/>
            <a:ext cx="1113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C3B9F1C-700F-1691-9E33-129A2A63FE33}"/>
              </a:ext>
            </a:extLst>
          </p:cNvPr>
          <p:cNvSpPr txBox="1"/>
          <p:nvPr/>
        </p:nvSpPr>
        <p:spPr>
          <a:xfrm>
            <a:off x="2541087" y="4317068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height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52C35-E48C-C8BC-83EC-49E468AB2EFF}"/>
              </a:ext>
            </a:extLst>
          </p:cNvPr>
          <p:cNvSpPr txBox="1"/>
          <p:nvPr/>
        </p:nvSpPr>
        <p:spPr>
          <a:xfrm>
            <a:off x="3155612" y="3692081"/>
            <a:ext cx="20883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plan</a:t>
            </a:r>
            <a:endParaRPr lang="en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1746C95-E209-ABF8-83DC-3EB1B91B6B50}"/>
              </a:ext>
            </a:extLst>
          </p:cNvPr>
          <p:cNvCxnSpPr>
            <a:cxnSpLocks/>
          </p:cNvCxnSpPr>
          <p:nvPr/>
        </p:nvCxnSpPr>
        <p:spPr>
          <a:xfrm flipV="1">
            <a:off x="4419586" y="3512056"/>
            <a:ext cx="40391" cy="28267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123741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Oval 225">
            <a:extLst>
              <a:ext uri="{FF2B5EF4-FFF2-40B4-BE49-F238E27FC236}">
                <a16:creationId xmlns:a16="http://schemas.microsoft.com/office/drawing/2014/main" id="{CD76B264-2E9B-8DC0-B22D-88028053521F}"/>
              </a:ext>
            </a:extLst>
          </p:cNvPr>
          <p:cNvSpPr/>
          <p:nvPr/>
        </p:nvSpPr>
        <p:spPr>
          <a:xfrm rot="5400000">
            <a:off x="7053259" y="3068686"/>
            <a:ext cx="2290915" cy="58278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A52A3B2-613D-5009-4E62-617D012B0A3C}"/>
              </a:ext>
            </a:extLst>
          </p:cNvPr>
          <p:cNvSpPr/>
          <p:nvPr/>
        </p:nvSpPr>
        <p:spPr>
          <a:xfrm>
            <a:off x="4468680" y="1909410"/>
            <a:ext cx="727684" cy="2936708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86D2DA3-8B55-0B34-CED3-00B37542719D}"/>
              </a:ext>
            </a:extLst>
          </p:cNvPr>
          <p:cNvSpPr/>
          <p:nvPr/>
        </p:nvSpPr>
        <p:spPr>
          <a:xfrm>
            <a:off x="2125734" y="1893125"/>
            <a:ext cx="946434" cy="2936708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Group 13">
            <a:extLst>
              <a:ext uri="{FF2B5EF4-FFF2-40B4-BE49-F238E27FC236}">
                <a16:creationId xmlns:a16="http://schemas.microsoft.com/office/drawing/2014/main" id="{D5D7F106-9243-8CEF-9D6B-D208D7D84442}"/>
              </a:ext>
            </a:extLst>
          </p:cNvPr>
          <p:cNvGrpSpPr/>
          <p:nvPr/>
        </p:nvGrpSpPr>
        <p:grpSpPr>
          <a:xfrm>
            <a:off x="1704869" y="2557734"/>
            <a:ext cx="419504" cy="1512000"/>
            <a:chOff x="1612633" y="3992624"/>
            <a:chExt cx="267207" cy="981075"/>
          </a:xfrm>
        </p:grpSpPr>
        <p:sp>
          <p:nvSpPr>
            <p:cNvPr id="39" name="Rounded Rectangle 14">
              <a:extLst>
                <a:ext uri="{FF2B5EF4-FFF2-40B4-BE49-F238E27FC236}">
                  <a16:creationId xmlns:a16="http://schemas.microsoft.com/office/drawing/2014/main" id="{D93E6FF6-6CC9-A250-B38A-5CB42968746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ounded Rectangle 15">
              <a:extLst>
                <a:ext uri="{FF2B5EF4-FFF2-40B4-BE49-F238E27FC236}">
                  <a16:creationId xmlns:a16="http://schemas.microsoft.com/office/drawing/2014/main" id="{7130A2F3-8900-DA1D-A21C-2DA632DE5748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Rounded Rectangle 16">
              <a:extLst>
                <a:ext uri="{FF2B5EF4-FFF2-40B4-BE49-F238E27FC236}">
                  <a16:creationId xmlns:a16="http://schemas.microsoft.com/office/drawing/2014/main" id="{285B36DF-E72D-60A3-997A-C11C7D6C4A3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Rounded Rectangle 17">
              <a:extLst>
                <a:ext uri="{FF2B5EF4-FFF2-40B4-BE49-F238E27FC236}">
                  <a16:creationId xmlns:a16="http://schemas.microsoft.com/office/drawing/2014/main" id="{3A472C95-859D-ACC5-2956-91B488D7EC6B}"/>
                </a:ext>
              </a:extLst>
            </p:cNvPr>
            <p:cNvSpPr/>
            <p:nvPr/>
          </p:nvSpPr>
          <p:spPr>
            <a:xfrm>
              <a:off x="1612633" y="4434863"/>
              <a:ext cx="54484" cy="4163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9D12C94C-6EF3-3E78-8026-A44F485A5C0A}"/>
              </a:ext>
            </a:extLst>
          </p:cNvPr>
          <p:cNvCxnSpPr>
            <a:cxnSpLocks/>
          </p:cNvCxnSpPr>
          <p:nvPr/>
        </p:nvCxnSpPr>
        <p:spPr>
          <a:xfrm flipV="1">
            <a:off x="3000589" y="1881973"/>
            <a:ext cx="0" cy="2885607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none"/>
          </a:ln>
          <a:effectLst/>
        </p:spPr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F3584825-7E33-85C5-46FE-75E997B890D9}"/>
              </a:ext>
            </a:extLst>
          </p:cNvPr>
          <p:cNvSpPr txBox="1"/>
          <p:nvPr/>
        </p:nvSpPr>
        <p:spPr>
          <a:xfrm>
            <a:off x="2988027" y="3976919"/>
            <a:ext cx="6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30</a:t>
            </a: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42A0BC8-6354-498A-A49B-679F1065577C}"/>
              </a:ext>
            </a:extLst>
          </p:cNvPr>
          <p:cNvCxnSpPr>
            <a:cxnSpLocks/>
          </p:cNvCxnSpPr>
          <p:nvPr/>
        </p:nvCxnSpPr>
        <p:spPr>
          <a:xfrm flipH="1">
            <a:off x="1732736" y="4846118"/>
            <a:ext cx="1800000" cy="0"/>
          </a:xfrm>
          <a:prstGeom prst="straightConnector1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  <a:tailEnd type="none"/>
          </a:ln>
          <a:effectLst/>
        </p:spPr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5B5FB09D-E001-82A2-8DD0-BC952CD429DC}"/>
              </a:ext>
            </a:extLst>
          </p:cNvPr>
          <p:cNvCxnSpPr/>
          <p:nvPr/>
        </p:nvCxnSpPr>
        <p:spPr>
          <a:xfrm flipH="1">
            <a:off x="1710695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58279A5E-82A9-EE0C-9762-C445F940340B}"/>
              </a:ext>
            </a:extLst>
          </p:cNvPr>
          <p:cNvCxnSpPr/>
          <p:nvPr/>
        </p:nvCxnSpPr>
        <p:spPr>
          <a:xfrm flipH="1">
            <a:off x="1807928" y="4848073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5FEE11D-B771-69D8-4CA5-2552D33473AF}"/>
              </a:ext>
            </a:extLst>
          </p:cNvPr>
          <p:cNvCxnSpPr/>
          <p:nvPr/>
        </p:nvCxnSpPr>
        <p:spPr>
          <a:xfrm flipH="1">
            <a:off x="1902682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23BF02CB-BA10-6CBA-8399-8506C0F8CA79}"/>
              </a:ext>
            </a:extLst>
          </p:cNvPr>
          <p:cNvCxnSpPr/>
          <p:nvPr/>
        </p:nvCxnSpPr>
        <p:spPr>
          <a:xfrm flipH="1">
            <a:off x="1997124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F5A490E-F9E3-6ACE-C12C-7B2CC6BC9C72}"/>
              </a:ext>
            </a:extLst>
          </p:cNvPr>
          <p:cNvCxnSpPr/>
          <p:nvPr/>
        </p:nvCxnSpPr>
        <p:spPr>
          <a:xfrm flipH="1">
            <a:off x="2091804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DE0AC2C-C6B6-CC68-2766-0AA736628D23}"/>
              </a:ext>
            </a:extLst>
          </p:cNvPr>
          <p:cNvCxnSpPr/>
          <p:nvPr/>
        </p:nvCxnSpPr>
        <p:spPr>
          <a:xfrm flipH="1">
            <a:off x="218903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36E2E18F-5F29-F0AD-218B-C711EDF4D35C}"/>
              </a:ext>
            </a:extLst>
          </p:cNvPr>
          <p:cNvCxnSpPr/>
          <p:nvPr/>
        </p:nvCxnSpPr>
        <p:spPr>
          <a:xfrm flipH="1">
            <a:off x="2283791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5D14E846-4729-C7A9-0532-F584A97789F7}"/>
              </a:ext>
            </a:extLst>
          </p:cNvPr>
          <p:cNvCxnSpPr/>
          <p:nvPr/>
        </p:nvCxnSpPr>
        <p:spPr>
          <a:xfrm flipH="1">
            <a:off x="2375974" y="4847105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A4E4B528-0C7F-5FE5-9B7F-892F0309CFBE}"/>
              </a:ext>
            </a:extLst>
          </p:cNvPr>
          <p:cNvCxnSpPr/>
          <p:nvPr/>
        </p:nvCxnSpPr>
        <p:spPr>
          <a:xfrm flipH="1">
            <a:off x="2470654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7EB5E5E0-EB68-2D05-5C8A-9F05C2799F31}"/>
              </a:ext>
            </a:extLst>
          </p:cNvPr>
          <p:cNvCxnSpPr/>
          <p:nvPr/>
        </p:nvCxnSpPr>
        <p:spPr>
          <a:xfrm flipH="1">
            <a:off x="2567887" y="4847087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E1D1E37-9F97-73D8-3C2C-2311453A021D}"/>
              </a:ext>
            </a:extLst>
          </p:cNvPr>
          <p:cNvCxnSpPr/>
          <p:nvPr/>
        </p:nvCxnSpPr>
        <p:spPr>
          <a:xfrm flipH="1">
            <a:off x="2662641" y="4846119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68F402E-CC99-339B-9F23-C46D609E2A05}"/>
              </a:ext>
            </a:extLst>
          </p:cNvPr>
          <p:cNvCxnSpPr/>
          <p:nvPr/>
        </p:nvCxnSpPr>
        <p:spPr>
          <a:xfrm flipH="1">
            <a:off x="2754930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B793622-8516-31A1-17CE-A451C9435706}"/>
              </a:ext>
            </a:extLst>
          </p:cNvPr>
          <p:cNvCxnSpPr/>
          <p:nvPr/>
        </p:nvCxnSpPr>
        <p:spPr>
          <a:xfrm flipH="1">
            <a:off x="2849610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3D9B95E-36E2-0C3D-0010-F907C02FC3E7}"/>
              </a:ext>
            </a:extLst>
          </p:cNvPr>
          <p:cNvCxnSpPr/>
          <p:nvPr/>
        </p:nvCxnSpPr>
        <p:spPr>
          <a:xfrm flipH="1">
            <a:off x="294684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61F5395A-0383-228F-B03A-7254A52C3C42}"/>
              </a:ext>
            </a:extLst>
          </p:cNvPr>
          <p:cNvCxnSpPr/>
          <p:nvPr/>
        </p:nvCxnSpPr>
        <p:spPr>
          <a:xfrm flipH="1">
            <a:off x="3041597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B9FC042-9CAF-02BF-B827-39685B586142}"/>
              </a:ext>
            </a:extLst>
          </p:cNvPr>
          <p:cNvCxnSpPr/>
          <p:nvPr/>
        </p:nvCxnSpPr>
        <p:spPr>
          <a:xfrm flipH="1">
            <a:off x="3133780" y="4849078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7370E4C-3699-BD3E-BDB7-E53C5132986A}"/>
              </a:ext>
            </a:extLst>
          </p:cNvPr>
          <p:cNvCxnSpPr/>
          <p:nvPr/>
        </p:nvCxnSpPr>
        <p:spPr>
          <a:xfrm flipH="1">
            <a:off x="3228460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22D7E209-E355-5E3D-1980-52B3AAFC97B2}"/>
              </a:ext>
            </a:extLst>
          </p:cNvPr>
          <p:cNvCxnSpPr/>
          <p:nvPr/>
        </p:nvCxnSpPr>
        <p:spPr>
          <a:xfrm flipH="1">
            <a:off x="3325693" y="4849060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6BCE4D-2B87-6BF0-856F-ACC4A0AAC7EE}"/>
              </a:ext>
            </a:extLst>
          </p:cNvPr>
          <p:cNvCxnSpPr/>
          <p:nvPr/>
        </p:nvCxnSpPr>
        <p:spPr>
          <a:xfrm flipH="1">
            <a:off x="3420447" y="4848092"/>
            <a:ext cx="67687" cy="114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283C72E2-5C35-24A4-1FF3-B75FF30BE636}"/>
              </a:ext>
            </a:extLst>
          </p:cNvPr>
          <p:cNvSpPr txBox="1"/>
          <p:nvPr/>
        </p:nvSpPr>
        <p:spPr>
          <a:xfrm>
            <a:off x="2898508" y="1851761"/>
            <a:ext cx="840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150</a:t>
            </a: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C3B9F1C-700F-1691-9E33-129A2A63FE33}"/>
              </a:ext>
            </a:extLst>
          </p:cNvPr>
          <p:cNvSpPr txBox="1"/>
          <p:nvPr/>
        </p:nvSpPr>
        <p:spPr>
          <a:xfrm>
            <a:off x="1759267" y="4414666"/>
            <a:ext cx="133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Ground</a:t>
            </a:r>
            <a:r>
              <a:rPr lang="zh-CN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652C35-E48C-C8BC-83EC-49E468AB2EFF}"/>
              </a:ext>
            </a:extLst>
          </p:cNvPr>
          <p:cNvSpPr txBox="1"/>
          <p:nvPr/>
        </p:nvSpPr>
        <p:spPr>
          <a:xfrm>
            <a:off x="1663941" y="1904494"/>
            <a:ext cx="1706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53EBF2E5-7A19-9054-0672-FF26A3B0F861}"/>
              </a:ext>
            </a:extLst>
          </p:cNvPr>
          <p:cNvSpPr/>
          <p:nvPr/>
        </p:nvSpPr>
        <p:spPr>
          <a:xfrm>
            <a:off x="5193159" y="1917515"/>
            <a:ext cx="913267" cy="2928603"/>
          </a:xfrm>
          <a:custGeom>
            <a:avLst/>
            <a:gdLst>
              <a:gd name="connsiteX0" fmla="*/ 0 w 1080000"/>
              <a:gd name="connsiteY0" fmla="*/ 0 h 1872000"/>
              <a:gd name="connsiteX1" fmla="*/ 1080000 w 1080000"/>
              <a:gd name="connsiteY1" fmla="*/ 936000 h 1872000"/>
              <a:gd name="connsiteX2" fmla="*/ 0 w 1080000"/>
              <a:gd name="connsiteY2" fmla="*/ 1872000 h 1872000"/>
              <a:gd name="connsiteX3" fmla="*/ 0 w 1080000"/>
              <a:gd name="connsiteY3" fmla="*/ 0 h 18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" h="1872000">
                <a:moveTo>
                  <a:pt x="0" y="0"/>
                </a:moveTo>
                <a:cubicBezTo>
                  <a:pt x="596468" y="0"/>
                  <a:pt x="1080000" y="419061"/>
                  <a:pt x="1080000" y="936000"/>
                </a:cubicBezTo>
                <a:cubicBezTo>
                  <a:pt x="1080000" y="1452939"/>
                  <a:pt x="596468" y="1872000"/>
                  <a:pt x="0" y="187200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9C7F2D-57E2-CD6B-AFCC-6B916991AA68}"/>
              </a:ext>
            </a:extLst>
          </p:cNvPr>
          <p:cNvCxnSpPr>
            <a:cxnSpLocks/>
            <a:stCxn id="116" idx="1"/>
          </p:cNvCxnSpPr>
          <p:nvPr/>
        </p:nvCxnSpPr>
        <p:spPr>
          <a:xfrm flipV="1">
            <a:off x="4468680" y="2612380"/>
            <a:ext cx="1516950" cy="76538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D6DD3A-F4B6-3802-57E4-4AEAB742DB54}"/>
              </a:ext>
            </a:extLst>
          </p:cNvPr>
          <p:cNvCxnSpPr>
            <a:cxnSpLocks/>
            <a:stCxn id="116" idx="1"/>
            <a:endCxn id="137" idx="2"/>
          </p:cNvCxnSpPr>
          <p:nvPr/>
        </p:nvCxnSpPr>
        <p:spPr>
          <a:xfrm>
            <a:off x="4468680" y="3377764"/>
            <a:ext cx="639410" cy="146036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2AAC4DD-2D5C-9397-10FF-4C0FC6475B3C}"/>
              </a:ext>
            </a:extLst>
          </p:cNvPr>
          <p:cNvSpPr txBox="1"/>
          <p:nvPr/>
        </p:nvSpPr>
        <p:spPr>
          <a:xfrm>
            <a:off x="6166793" y="3198167"/>
            <a:ext cx="47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AA47B3-961B-F1BF-C4CF-751540146DB8}"/>
              </a:ext>
            </a:extLst>
          </p:cNvPr>
          <p:cNvSpPr txBox="1"/>
          <p:nvPr/>
        </p:nvSpPr>
        <p:spPr>
          <a:xfrm>
            <a:off x="4664990" y="3441065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13E7EF6-42E4-B418-36C7-7C41372D32DF}"/>
              </a:ext>
            </a:extLst>
          </p:cNvPr>
          <p:cNvSpPr txBox="1"/>
          <p:nvPr/>
        </p:nvSpPr>
        <p:spPr>
          <a:xfrm>
            <a:off x="4935920" y="2967334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-30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683120D5-3384-25CC-7610-8D107732B6E4}"/>
              </a:ext>
            </a:extLst>
          </p:cNvPr>
          <p:cNvSpPr/>
          <p:nvPr/>
        </p:nvSpPr>
        <p:spPr>
          <a:xfrm rot="1142002">
            <a:off x="4616667" y="3373399"/>
            <a:ext cx="157200" cy="268996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E76C7A96-A13A-D4AE-E8D5-FB83EAB59833}"/>
              </a:ext>
            </a:extLst>
          </p:cNvPr>
          <p:cNvSpPr/>
          <p:nvPr/>
        </p:nvSpPr>
        <p:spPr>
          <a:xfrm>
            <a:off x="4852533" y="3159770"/>
            <a:ext cx="145337" cy="214959"/>
          </a:xfrm>
          <a:custGeom>
            <a:avLst/>
            <a:gdLst>
              <a:gd name="connsiteX0" fmla="*/ 22225 w 79682"/>
              <a:gd name="connsiteY0" fmla="*/ 0 h 79375"/>
              <a:gd name="connsiteX1" fmla="*/ 79375 w 79682"/>
              <a:gd name="connsiteY1" fmla="*/ 57150 h 79375"/>
              <a:gd name="connsiteX2" fmla="*/ 0 w 79682"/>
              <a:gd name="connsiteY2" fmla="*/ 79375 h 79375"/>
              <a:gd name="connsiteX3" fmla="*/ 0 w 79682"/>
              <a:gd name="connsiteY3" fmla="*/ 79375 h 7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82" h="79375">
                <a:moveTo>
                  <a:pt x="22225" y="0"/>
                </a:moveTo>
                <a:cubicBezTo>
                  <a:pt x="52652" y="21960"/>
                  <a:pt x="83079" y="43921"/>
                  <a:pt x="79375" y="57150"/>
                </a:cubicBezTo>
                <a:cubicBezTo>
                  <a:pt x="75671" y="70379"/>
                  <a:pt x="0" y="79375"/>
                  <a:pt x="0" y="79375"/>
                </a:cubicBezTo>
                <a:lnTo>
                  <a:pt x="0" y="79375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0F6C9A7-723E-ECF2-2631-A324EC7FC8D4}"/>
              </a:ext>
            </a:extLst>
          </p:cNvPr>
          <p:cNvSpPr txBox="1"/>
          <p:nvPr/>
        </p:nvSpPr>
        <p:spPr>
          <a:xfrm>
            <a:off x="4206005" y="2030016"/>
            <a:ext cx="1615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Plane</a:t>
            </a:r>
            <a:endParaRPr lang="en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4DDDFD6-D414-3800-B479-E8F884945094}"/>
              </a:ext>
            </a:extLst>
          </p:cNvPr>
          <p:cNvSpPr txBox="1"/>
          <p:nvPr/>
        </p:nvSpPr>
        <p:spPr>
          <a:xfrm>
            <a:off x="2993176" y="2870037"/>
            <a:ext cx="65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</a:t>
            </a:r>
          </a:p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cm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5" name="Picture 84" descr="A black and grey logo&#10;&#10;Description automatically generated">
            <a:extLst>
              <a:ext uri="{FF2B5EF4-FFF2-40B4-BE49-F238E27FC236}">
                <a16:creationId xmlns:a16="http://schemas.microsoft.com/office/drawing/2014/main" id="{81FD451C-F9F9-B995-A126-5B3C9995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2332" y="2184074"/>
            <a:ext cx="648317" cy="115200"/>
          </a:xfrm>
          <a:prstGeom prst="rect">
            <a:avLst/>
          </a:prstGeom>
        </p:spPr>
      </p:pic>
      <p:pic>
        <p:nvPicPr>
          <p:cNvPr id="86" name="Picture 85" descr="A black and grey logo&#10;&#10;Description automatically generated">
            <a:extLst>
              <a:ext uri="{FF2B5EF4-FFF2-40B4-BE49-F238E27FC236}">
                <a16:creationId xmlns:a16="http://schemas.microsoft.com/office/drawing/2014/main" id="{651981AB-A429-FCFC-6259-F7D1F1EC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0284" y="3193697"/>
            <a:ext cx="648317" cy="115200"/>
          </a:xfrm>
          <a:prstGeom prst="rect">
            <a:avLst/>
          </a:prstGeom>
        </p:spPr>
      </p:pic>
      <p:pic>
        <p:nvPicPr>
          <p:cNvPr id="87" name="Picture 86" descr="A black and grey logo&#10;&#10;Description automatically generated">
            <a:extLst>
              <a:ext uri="{FF2B5EF4-FFF2-40B4-BE49-F238E27FC236}">
                <a16:creationId xmlns:a16="http://schemas.microsoft.com/office/drawing/2014/main" id="{55A7512C-6AD0-4FF3-EA4B-33D01D00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685693" y="4316426"/>
            <a:ext cx="648317" cy="115200"/>
          </a:xfrm>
          <a:prstGeom prst="rect">
            <a:avLst/>
          </a:prstGeom>
        </p:spPr>
      </p:pic>
      <p:grpSp>
        <p:nvGrpSpPr>
          <p:cNvPr id="88" name="Group 13">
            <a:extLst>
              <a:ext uri="{FF2B5EF4-FFF2-40B4-BE49-F238E27FC236}">
                <a16:creationId xmlns:a16="http://schemas.microsoft.com/office/drawing/2014/main" id="{FFE164FF-C135-414D-9D54-EF92C8A50619}"/>
              </a:ext>
            </a:extLst>
          </p:cNvPr>
          <p:cNvGrpSpPr/>
          <p:nvPr/>
        </p:nvGrpSpPr>
        <p:grpSpPr>
          <a:xfrm>
            <a:off x="4052029" y="2619671"/>
            <a:ext cx="419504" cy="1512000"/>
            <a:chOff x="1612633" y="3992624"/>
            <a:chExt cx="267207" cy="981075"/>
          </a:xfrm>
        </p:grpSpPr>
        <p:sp>
          <p:nvSpPr>
            <p:cNvPr id="89" name="Rounded Rectangle 14">
              <a:extLst>
                <a:ext uri="{FF2B5EF4-FFF2-40B4-BE49-F238E27FC236}">
                  <a16:creationId xmlns:a16="http://schemas.microsoft.com/office/drawing/2014/main" id="{51A785C9-FE49-803B-4723-A2D38CFB9FF7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Rounded Rectangle 15">
              <a:extLst>
                <a:ext uri="{FF2B5EF4-FFF2-40B4-BE49-F238E27FC236}">
                  <a16:creationId xmlns:a16="http://schemas.microsoft.com/office/drawing/2014/main" id="{A627A20E-4538-93FC-429B-32D554E8370A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Rounded Rectangle 16">
              <a:extLst>
                <a:ext uri="{FF2B5EF4-FFF2-40B4-BE49-F238E27FC236}">
                  <a16:creationId xmlns:a16="http://schemas.microsoft.com/office/drawing/2014/main" id="{B1919B1F-21ED-7F0C-B329-7C277DDFCA55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Rounded Rectangle 17">
              <a:extLst>
                <a:ext uri="{FF2B5EF4-FFF2-40B4-BE49-F238E27FC236}">
                  <a16:creationId xmlns:a16="http://schemas.microsoft.com/office/drawing/2014/main" id="{E257DBE1-16E6-0F5F-7E73-6B7ABFA9BBAA}"/>
                </a:ext>
              </a:extLst>
            </p:cNvPr>
            <p:cNvSpPr/>
            <p:nvPr/>
          </p:nvSpPr>
          <p:spPr>
            <a:xfrm>
              <a:off x="1612633" y="4434863"/>
              <a:ext cx="54484" cy="4163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7" name="Arc 136">
            <a:extLst>
              <a:ext uri="{FF2B5EF4-FFF2-40B4-BE49-F238E27FC236}">
                <a16:creationId xmlns:a16="http://schemas.microsoft.com/office/drawing/2014/main" id="{1692F69F-95A8-9165-AB74-D7589B16FD04}"/>
              </a:ext>
            </a:extLst>
          </p:cNvPr>
          <p:cNvSpPr/>
          <p:nvPr/>
        </p:nvSpPr>
        <p:spPr>
          <a:xfrm>
            <a:off x="4096412" y="1907928"/>
            <a:ext cx="2023354" cy="2930199"/>
          </a:xfrm>
          <a:prstGeom prst="arc">
            <a:avLst>
              <a:gd name="adj1" fmla="val 16200000"/>
              <a:gd name="adj2" fmla="val 5399998"/>
            </a:avLst>
          </a:prstGeom>
          <a:noFill/>
          <a:ln w="19050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/>
            <a:endParaRPr lang="en-US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5" name="Picture 144" descr="A black and grey logo&#10;&#10;Description automatically generated">
            <a:extLst>
              <a:ext uri="{FF2B5EF4-FFF2-40B4-BE49-F238E27FC236}">
                <a16:creationId xmlns:a16="http://schemas.microsoft.com/office/drawing/2014/main" id="{AC4E2E36-4366-67DF-A53F-E6551FBEA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796268" y="3303879"/>
            <a:ext cx="648317" cy="1152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87C5CA-6D2F-45CE-71B5-1464A569282E}"/>
              </a:ext>
            </a:extLst>
          </p:cNvPr>
          <p:cNvCxnSpPr>
            <a:cxnSpLocks/>
            <a:stCxn id="116" idx="1"/>
          </p:cNvCxnSpPr>
          <p:nvPr/>
        </p:nvCxnSpPr>
        <p:spPr>
          <a:xfrm>
            <a:off x="4468680" y="3377764"/>
            <a:ext cx="1666584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pic>
        <p:nvPicPr>
          <p:cNvPr id="146" name="Picture 145" descr="A black and grey logo&#10;&#10;Description automatically generated">
            <a:extLst>
              <a:ext uri="{FF2B5EF4-FFF2-40B4-BE49-F238E27FC236}">
                <a16:creationId xmlns:a16="http://schemas.microsoft.com/office/drawing/2014/main" id="{DDD12DA1-B1D2-8405-A7AE-FEA0A40D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636286" y="2597525"/>
            <a:ext cx="648317" cy="115200"/>
          </a:xfrm>
          <a:prstGeom prst="rect">
            <a:avLst/>
          </a:prstGeom>
        </p:spPr>
      </p:pic>
      <p:pic>
        <p:nvPicPr>
          <p:cNvPr id="150" name="Picture 149" descr="A black and grey logo&#10;&#10;Description automatically generated">
            <a:extLst>
              <a:ext uri="{FF2B5EF4-FFF2-40B4-BE49-F238E27FC236}">
                <a16:creationId xmlns:a16="http://schemas.microsoft.com/office/drawing/2014/main" id="{120B010B-5E6B-1A01-67DD-5454DE2A8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828314" y="4507490"/>
            <a:ext cx="648317" cy="115200"/>
          </a:xfrm>
          <a:prstGeom prst="rect">
            <a:avLst/>
          </a:prstGeom>
        </p:spPr>
      </p:pic>
      <p:sp>
        <p:nvSpPr>
          <p:cNvPr id="153" name="Oval 152">
            <a:extLst>
              <a:ext uri="{FF2B5EF4-FFF2-40B4-BE49-F238E27FC236}">
                <a16:creationId xmlns:a16="http://schemas.microsoft.com/office/drawing/2014/main" id="{D28F0D32-DF21-FF98-4D09-A07269C2941A}"/>
              </a:ext>
            </a:extLst>
          </p:cNvPr>
          <p:cNvSpPr/>
          <p:nvPr/>
        </p:nvSpPr>
        <p:spPr>
          <a:xfrm>
            <a:off x="7001726" y="3069084"/>
            <a:ext cx="2353885" cy="582780"/>
          </a:xfrm>
          <a:prstGeom prst="ellipse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CN" kern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1EADFAC-A07A-09EC-720C-83E66EF03701}"/>
              </a:ext>
            </a:extLst>
          </p:cNvPr>
          <p:cNvSpPr/>
          <p:nvPr/>
        </p:nvSpPr>
        <p:spPr>
          <a:xfrm>
            <a:off x="7053259" y="3109019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A2731F13-AA91-DC21-98E4-59463FA07C64}"/>
              </a:ext>
            </a:extLst>
          </p:cNvPr>
          <p:cNvSpPr/>
          <p:nvPr/>
        </p:nvSpPr>
        <p:spPr>
          <a:xfrm rot="16200000">
            <a:off x="7053259" y="3109019"/>
            <a:ext cx="2290916" cy="502110"/>
          </a:xfrm>
          <a:prstGeom prst="ellipse">
            <a:avLst/>
          </a:prstGeom>
          <a:noFill/>
          <a:ln w="15875" cap="flat" cmpd="sng" algn="ctr">
            <a:solidFill>
              <a:srgbClr val="4472C4">
                <a:shade val="15000"/>
              </a:srgbClr>
            </a:solidFill>
            <a:prstDash val="dash"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6C5964F3-74A4-FD0E-F654-C216836B3177}"/>
              </a:ext>
            </a:extLst>
          </p:cNvPr>
          <p:cNvCxnSpPr>
            <a:cxnSpLocks/>
          </p:cNvCxnSpPr>
          <p:nvPr/>
        </p:nvCxnSpPr>
        <p:spPr>
          <a:xfrm flipV="1">
            <a:off x="8192518" y="2214616"/>
            <a:ext cx="0" cy="2268000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2A15E5-EDFE-DBBF-16A2-AD0CD502CB93}"/>
              </a:ext>
            </a:extLst>
          </p:cNvPr>
          <p:cNvCxnSpPr>
            <a:cxnSpLocks/>
          </p:cNvCxnSpPr>
          <p:nvPr/>
        </p:nvCxnSpPr>
        <p:spPr>
          <a:xfrm flipH="1" flipV="1">
            <a:off x="7986670" y="2803587"/>
            <a:ext cx="436448" cy="115282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4202A34C-48BB-A23B-5109-BFE0FC83451B}"/>
              </a:ext>
            </a:extLst>
          </p:cNvPr>
          <p:cNvSpPr txBox="1"/>
          <p:nvPr/>
        </p:nvSpPr>
        <p:spPr>
          <a:xfrm>
            <a:off x="8415429" y="1754068"/>
            <a:ext cx="1216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403E36B-0886-9EFC-AF22-F608E18F0589}"/>
              </a:ext>
            </a:extLst>
          </p:cNvPr>
          <p:cNvSpPr txBox="1"/>
          <p:nvPr/>
        </p:nvSpPr>
        <p:spPr>
          <a:xfrm>
            <a:off x="8565924" y="3621299"/>
            <a:ext cx="14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2323595-67B7-AC73-E5F9-6C157DC6AC3E}"/>
              </a:ext>
            </a:extLst>
          </p:cNvPr>
          <p:cNvCxnSpPr>
            <a:cxnSpLocks/>
            <a:stCxn id="155" idx="1"/>
            <a:endCxn id="155" idx="5"/>
          </p:cNvCxnSpPr>
          <p:nvPr/>
        </p:nvCxnSpPr>
        <p:spPr>
          <a:xfrm>
            <a:off x="7388756" y="3182551"/>
            <a:ext cx="1619922" cy="355046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B0712DD2-97F0-AB40-0BBC-EECA01E8EBFD}"/>
              </a:ext>
            </a:extLst>
          </p:cNvPr>
          <p:cNvCxnSpPr>
            <a:cxnSpLocks/>
          </p:cNvCxnSpPr>
          <p:nvPr/>
        </p:nvCxnSpPr>
        <p:spPr>
          <a:xfrm flipV="1">
            <a:off x="7658121" y="3138722"/>
            <a:ext cx="1087786" cy="440344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3F644AE-CB25-9FC3-332C-F72A6602C743}"/>
              </a:ext>
            </a:extLst>
          </p:cNvPr>
          <p:cNvSpPr txBox="1"/>
          <p:nvPr/>
        </p:nvSpPr>
        <p:spPr>
          <a:xfrm>
            <a:off x="7828588" y="1794684"/>
            <a:ext cx="73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3" name="Freeform 212">
            <a:extLst>
              <a:ext uri="{FF2B5EF4-FFF2-40B4-BE49-F238E27FC236}">
                <a16:creationId xmlns:a16="http://schemas.microsoft.com/office/drawing/2014/main" id="{40B6161C-673D-842F-1DD0-86A001495E54}"/>
              </a:ext>
            </a:extLst>
          </p:cNvPr>
          <p:cNvSpPr/>
          <p:nvPr/>
        </p:nvSpPr>
        <p:spPr>
          <a:xfrm>
            <a:off x="7738995" y="2195483"/>
            <a:ext cx="351356" cy="602240"/>
          </a:xfrm>
          <a:custGeom>
            <a:avLst/>
            <a:gdLst>
              <a:gd name="connsiteX0" fmla="*/ 0 w 552261"/>
              <a:gd name="connsiteY0" fmla="*/ 887240 h 887240"/>
              <a:gd name="connsiteX1" fmla="*/ 153909 w 552261"/>
              <a:gd name="connsiteY1" fmla="*/ 199177 h 887240"/>
              <a:gd name="connsiteX2" fmla="*/ 552261 w 552261"/>
              <a:gd name="connsiteY2" fmla="*/ 0 h 88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2261" h="887240">
                <a:moveTo>
                  <a:pt x="0" y="887240"/>
                </a:moveTo>
                <a:cubicBezTo>
                  <a:pt x="30933" y="617145"/>
                  <a:pt x="61866" y="347050"/>
                  <a:pt x="153909" y="199177"/>
                </a:cubicBezTo>
                <a:cubicBezTo>
                  <a:pt x="245952" y="51304"/>
                  <a:pt x="399106" y="25652"/>
                  <a:pt x="552261" y="0"/>
                </a:cubicBez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none"/>
            <a:tail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EA7FA7A-1477-73BC-7CE8-2BD7C0A25DB7}"/>
              </a:ext>
            </a:extLst>
          </p:cNvPr>
          <p:cNvSpPr txBox="1"/>
          <p:nvPr/>
        </p:nvSpPr>
        <p:spPr>
          <a:xfrm>
            <a:off x="9354906" y="3124286"/>
            <a:ext cx="729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8F8ADD4-74DC-2F51-EC2B-42EF7359C033}"/>
              </a:ext>
            </a:extLst>
          </p:cNvPr>
          <p:cNvSpPr txBox="1"/>
          <p:nvPr/>
        </p:nvSpPr>
        <p:spPr>
          <a:xfrm>
            <a:off x="8664418" y="2678413"/>
            <a:ext cx="452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4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4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6" name="Freeform 215">
            <a:extLst>
              <a:ext uri="{FF2B5EF4-FFF2-40B4-BE49-F238E27FC236}">
                <a16:creationId xmlns:a16="http://schemas.microsoft.com/office/drawing/2014/main" id="{2658B4B8-E302-C06C-4B99-8DEB23D46B08}"/>
              </a:ext>
            </a:extLst>
          </p:cNvPr>
          <p:cNvSpPr/>
          <p:nvPr/>
        </p:nvSpPr>
        <p:spPr>
          <a:xfrm rot="1002963">
            <a:off x="9101642" y="2956629"/>
            <a:ext cx="394484" cy="268954"/>
          </a:xfrm>
          <a:custGeom>
            <a:avLst/>
            <a:gdLst>
              <a:gd name="connsiteX0" fmla="*/ 506994 w 518740"/>
              <a:gd name="connsiteY0" fmla="*/ 233378 h 233378"/>
              <a:gd name="connsiteX1" fmla="*/ 452673 w 518740"/>
              <a:gd name="connsiteY1" fmla="*/ 16095 h 233378"/>
              <a:gd name="connsiteX2" fmla="*/ 0 w 518740"/>
              <a:gd name="connsiteY2" fmla="*/ 16095 h 233378"/>
              <a:gd name="connsiteX3" fmla="*/ 0 w 518740"/>
              <a:gd name="connsiteY3" fmla="*/ 16095 h 233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8740" h="233378">
                <a:moveTo>
                  <a:pt x="506994" y="233378"/>
                </a:moveTo>
                <a:cubicBezTo>
                  <a:pt x="522083" y="142843"/>
                  <a:pt x="537172" y="52309"/>
                  <a:pt x="452673" y="16095"/>
                </a:cubicBezTo>
                <a:cubicBezTo>
                  <a:pt x="368174" y="-20119"/>
                  <a:pt x="0" y="16095"/>
                  <a:pt x="0" y="16095"/>
                </a:cubicBezTo>
                <a:lnTo>
                  <a:pt x="0" y="16095"/>
                </a:lnTo>
              </a:path>
            </a:pathLst>
          </a:custGeom>
          <a:noFill/>
          <a:ln w="31750" cap="flat" cmpd="sng" algn="ctr">
            <a:solidFill>
              <a:srgbClr val="FF0000"/>
            </a:solidFill>
            <a:prstDash val="solid"/>
            <a:miter lim="800000"/>
            <a:headEnd type="triangle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55FB448-197A-708A-3658-237DA49DD5DF}"/>
              </a:ext>
            </a:extLst>
          </p:cNvPr>
          <p:cNvSpPr txBox="1"/>
          <p:nvPr/>
        </p:nvSpPr>
        <p:spPr>
          <a:xfrm>
            <a:off x="7474299" y="2655600"/>
            <a:ext cx="53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en-US" altLang="zh-CN" sz="2800" baseline="300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endParaRPr lang="zh-CN" altLang="en-US" sz="2800" baseline="30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0FF05B68-740A-4AAD-CFE9-28C8CCDB5022}"/>
              </a:ext>
            </a:extLst>
          </p:cNvPr>
          <p:cNvCxnSpPr>
            <a:cxnSpLocks/>
          </p:cNvCxnSpPr>
          <p:nvPr/>
        </p:nvCxnSpPr>
        <p:spPr>
          <a:xfrm>
            <a:off x="8862730" y="3592501"/>
            <a:ext cx="171125" cy="155388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3093E5D-0F77-7DC2-5D7B-CA459184B016}"/>
              </a:ext>
            </a:extLst>
          </p:cNvPr>
          <p:cNvCxnSpPr>
            <a:cxnSpLocks/>
          </p:cNvCxnSpPr>
          <p:nvPr/>
        </p:nvCxnSpPr>
        <p:spPr>
          <a:xfrm flipV="1">
            <a:off x="8270647" y="2065472"/>
            <a:ext cx="244016" cy="166742"/>
          </a:xfrm>
          <a:prstGeom prst="line">
            <a:avLst/>
          </a:prstGeom>
          <a:ln>
            <a:solidFill>
              <a:srgbClr val="FF0000"/>
            </a:solidFill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E6E167C2-9AB2-07A5-C78B-08304AC805C6}"/>
              </a:ext>
            </a:extLst>
          </p:cNvPr>
          <p:cNvSpPr txBox="1"/>
          <p:nvPr/>
        </p:nvSpPr>
        <p:spPr>
          <a:xfrm>
            <a:off x="6772209" y="4469703"/>
            <a:ext cx="2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endParaRPr lang="en-CN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8" name="Picture 227" descr="A black and grey logo&#10;&#10;Description automatically generated">
            <a:extLst>
              <a:ext uri="{FF2B5EF4-FFF2-40B4-BE49-F238E27FC236}">
                <a16:creationId xmlns:a16="http://schemas.microsoft.com/office/drawing/2014/main" id="{CE24157C-72D2-6BC7-3CB3-DD0BCA43A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88241">
            <a:off x="7509850" y="3337211"/>
            <a:ext cx="1461439" cy="157741"/>
          </a:xfrm>
          <a:prstGeom prst="rect">
            <a:avLst/>
          </a:prstGeom>
        </p:spPr>
      </p:pic>
      <p:pic>
        <p:nvPicPr>
          <p:cNvPr id="229" name="Picture 228" descr="A black and grey logo&#10;&#10;Description automatically generated">
            <a:extLst>
              <a:ext uri="{FF2B5EF4-FFF2-40B4-BE49-F238E27FC236}">
                <a16:creationId xmlns:a16="http://schemas.microsoft.com/office/drawing/2014/main" id="{A39C0813-78E4-D05C-1E9C-5AFB5B7B9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855902">
            <a:off x="7486536" y="3352430"/>
            <a:ext cx="1418802" cy="153139"/>
          </a:xfrm>
          <a:prstGeom prst="rect">
            <a:avLst/>
          </a:prstGeom>
        </p:spPr>
      </p:pic>
      <p:pic>
        <p:nvPicPr>
          <p:cNvPr id="232" name="Picture 231" descr="A black and grey logo&#10;&#10;Description automatically generated">
            <a:extLst>
              <a:ext uri="{FF2B5EF4-FFF2-40B4-BE49-F238E27FC236}">
                <a16:creationId xmlns:a16="http://schemas.microsoft.com/office/drawing/2014/main" id="{6642090A-EAAA-17CA-9745-DB9A7F4D6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526781">
            <a:off x="7569402" y="3316090"/>
            <a:ext cx="1260000" cy="103516"/>
          </a:xfrm>
          <a:prstGeom prst="rect">
            <a:avLst/>
          </a:prstGeom>
        </p:spPr>
      </p:pic>
      <p:pic>
        <p:nvPicPr>
          <p:cNvPr id="235" name="Picture 234" descr="A black and grey logo&#10;&#10;Description automatically generated">
            <a:extLst>
              <a:ext uri="{FF2B5EF4-FFF2-40B4-BE49-F238E27FC236}">
                <a16:creationId xmlns:a16="http://schemas.microsoft.com/office/drawing/2014/main" id="{EFC92661-723D-E43D-3C70-C33847E34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96507">
            <a:off x="7453449" y="3299249"/>
            <a:ext cx="1440000" cy="118306"/>
          </a:xfrm>
          <a:prstGeom prst="rect">
            <a:avLst/>
          </a:prstGeom>
        </p:spPr>
      </p:pic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CE4B79FE-8023-6BBB-D8B4-A9CE652692EA}"/>
              </a:ext>
            </a:extLst>
          </p:cNvPr>
          <p:cNvCxnSpPr>
            <a:cxnSpLocks/>
          </p:cNvCxnSpPr>
          <p:nvPr/>
        </p:nvCxnSpPr>
        <p:spPr>
          <a:xfrm>
            <a:off x="7059478" y="3360474"/>
            <a:ext cx="2268000" cy="1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30178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14267</TotalTime>
  <Words>235</Words>
  <Application>Microsoft Macintosh PowerPoint</Application>
  <PresentationFormat>Widescreen</PresentationFormat>
  <Paragraphs>187</Paragraphs>
  <Slides>20</Slides>
  <Notes>4</Notes>
  <HiddenSlides>19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Liyao Li</dc:creator>
  <cp:lastModifiedBy>Liyao Li</cp:lastModifiedBy>
  <cp:revision>84</cp:revision>
  <dcterms:created xsi:type="dcterms:W3CDTF">2024-07-25T18:22:31Z</dcterms:created>
  <dcterms:modified xsi:type="dcterms:W3CDTF">2024-09-06T12:30:17Z</dcterms:modified>
</cp:coreProperties>
</file>