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51" r:id="rId2"/>
    <p:sldId id="742" r:id="rId3"/>
    <p:sldId id="743" r:id="rId4"/>
    <p:sldId id="744" r:id="rId5"/>
    <p:sldId id="745" r:id="rId6"/>
    <p:sldId id="74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712-2C3F-4E18-2645-BDC67DF15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8B6A2-247F-9C2A-9E70-E939F0BF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7ACD-2365-1298-8B1B-EFB6CA9D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772F-917B-0BEE-06D3-4C5CE42B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D903-6C42-F45A-6E3A-2F5373E1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CC9E-99E5-0932-E355-134C418A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9446-412F-510A-3F78-0EC686F2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C79C-397C-FFB2-3086-B0E5D9CB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6DAC-471E-0CFD-2AE6-4B075830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595C-6420-884C-C079-F872BE24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CC02C-3E6D-021F-3CEB-7E51AB17E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6FA28-E3FA-1E10-2CA3-7D44927AB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4AC6-7711-9FA7-47DC-B605369E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CC7E-EE21-1382-E44B-E11D0A29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96D5-0D3D-2CD4-4A70-54CCFAB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7535-171D-D6D4-C834-EF4EB1AE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5036-3E4C-B16A-3783-E0B968FB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9249-C66C-0335-1621-6D4534BC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567B-AFCA-80B9-682F-84F15DC6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DAF4-0EC9-EBE9-12CB-DC3FB6AD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0186-C02E-A53E-D16E-566202C3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20C9-A6EC-3345-8412-644B509E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E70A-128D-E8A5-F433-782772B3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FDE2-844A-2D17-75E3-8D34BC61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D6A7-D576-8BA7-B6B7-D49B9F90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7430-DC85-52D0-3F03-3D7AD90F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0328-8C5E-8247-644A-5F884BCC3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FC654-6FC5-47ED-1941-ECF65543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C994A-D248-E36D-07FA-B34A64E7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2DDED-9E77-9146-ABAE-7714CDB5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3668-A321-596F-17C3-C4422DB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F9CA-62C4-C810-CD2B-BBF3C865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5EFD-77A1-B808-9A21-11C4D35C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676BF-16E0-7676-4BB4-107023E33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C7F36-C05D-A23B-88A7-104EA0AAC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DFB8C-5956-A447-A745-4BABDC2F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11BE2-F13F-AC3E-DDA7-C0BDCD7F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A278C-1AE4-FBE1-404B-C57BF048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34B4A-260A-5F52-F086-500D8CB7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4417-1FB3-258C-9F75-C29EF03D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517A3-43F4-6795-FC88-F6642B28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8C34B-FE01-1AFB-44CA-39C7A04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0BA10-9196-35F9-2648-AB47A1DF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0E79C-0E89-8C8A-DEA0-86FBBDC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4A2BA-E974-EEB7-0BF7-73E2099C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BD5A-DD50-FB33-441C-D4D63653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D4B9-443B-7DFE-A1AD-8BB9923C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42A5-4041-2514-875D-7787A94F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DE06-1D86-55EF-7BDC-923289B1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184F-1E25-3D74-7C48-52A6ED5C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48D9-CED6-1B51-EEFD-8E225B03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6C0C6-0243-ACC4-9474-041D469B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156-E805-9387-C97F-CAAB232B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011F0-EFAF-450B-66D8-192BC4CF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7EBC1-404E-386F-7A98-AFB57F2E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14D89-B9C6-6DA3-5E37-15D39DB1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10A2-FE0E-E071-1386-9DD86982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D4D03-7CBF-5C15-B0C6-1AC456EF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7B19A-37D9-5ACE-2723-4AC539E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F8BF-18FB-B339-BE7F-7FE18C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4DFD-0D1E-AA50-9E42-5F699933A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75500-8203-2940-863D-EC43F45B856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4309-862E-0742-3BA5-BE97F60C9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FF5D-0623-B1D9-66B1-B0153195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FF541-DDF6-2641-A400-FE09759A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13864A-074F-D481-ECC4-EBE1CB43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11600" t="51264" r="13084" b="10816"/>
          <a:stretch/>
        </p:blipFill>
        <p:spPr>
          <a:xfrm rot="16200000">
            <a:off x="5659170" y="2016697"/>
            <a:ext cx="3772037" cy="2600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BE3147-6109-5604-BF6E-C37E0BC3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62" t="11870" r="22069" b="52549"/>
          <a:stretch/>
        </p:blipFill>
        <p:spPr>
          <a:xfrm rot="16200000">
            <a:off x="2861027" y="2327136"/>
            <a:ext cx="3384071" cy="244009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BA17672-85AF-A2A5-57C7-F1C4B591112B}"/>
              </a:ext>
            </a:extLst>
          </p:cNvPr>
          <p:cNvCxnSpPr>
            <a:cxnSpLocks/>
          </p:cNvCxnSpPr>
          <p:nvPr/>
        </p:nvCxnSpPr>
        <p:spPr>
          <a:xfrm flipV="1">
            <a:off x="6094786" y="1436111"/>
            <a:ext cx="0" cy="1218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21">
            <a:extLst>
              <a:ext uri="{FF2B5EF4-FFF2-40B4-BE49-F238E27FC236}">
                <a16:creationId xmlns:a16="http://schemas.microsoft.com/office/drawing/2014/main" id="{BD2C4886-CE6E-DE97-11CB-571AD1EF7AA3}"/>
              </a:ext>
            </a:extLst>
          </p:cNvPr>
          <p:cNvSpPr txBox="1"/>
          <p:nvPr/>
        </p:nvSpPr>
        <p:spPr>
          <a:xfrm rot="16200000">
            <a:off x="5395104" y="3007670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9">
            <a:extLst>
              <a:ext uri="{FF2B5EF4-FFF2-40B4-BE49-F238E27FC236}">
                <a16:creationId xmlns:a16="http://schemas.microsoft.com/office/drawing/2014/main" id="{69BBE41B-7A6E-781B-670D-43E83BB7ED27}"/>
              </a:ext>
            </a:extLst>
          </p:cNvPr>
          <p:cNvCxnSpPr>
            <a:cxnSpLocks/>
          </p:cNvCxnSpPr>
          <p:nvPr/>
        </p:nvCxnSpPr>
        <p:spPr>
          <a:xfrm>
            <a:off x="6095186" y="3992322"/>
            <a:ext cx="0" cy="1175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0">
            <a:extLst>
              <a:ext uri="{FF2B5EF4-FFF2-40B4-BE49-F238E27FC236}">
                <a16:creationId xmlns:a16="http://schemas.microsoft.com/office/drawing/2014/main" id="{8530D862-5548-DF4B-70A2-D882E9BC5DA9}"/>
              </a:ext>
            </a:extLst>
          </p:cNvPr>
          <p:cNvCxnSpPr>
            <a:cxnSpLocks/>
          </p:cNvCxnSpPr>
          <p:nvPr/>
        </p:nvCxnSpPr>
        <p:spPr>
          <a:xfrm flipV="1">
            <a:off x="8131265" y="1229736"/>
            <a:ext cx="66605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2">
            <a:extLst>
              <a:ext uri="{FF2B5EF4-FFF2-40B4-BE49-F238E27FC236}">
                <a16:creationId xmlns:a16="http://schemas.microsoft.com/office/drawing/2014/main" id="{23099496-C9AE-89E4-47BC-898BC03CA4BE}"/>
              </a:ext>
            </a:extLst>
          </p:cNvPr>
          <p:cNvCxnSpPr>
            <a:cxnSpLocks/>
          </p:cNvCxnSpPr>
          <p:nvPr/>
        </p:nvCxnSpPr>
        <p:spPr>
          <a:xfrm flipH="1">
            <a:off x="6277192" y="1229737"/>
            <a:ext cx="613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1">
            <a:extLst>
              <a:ext uri="{FF2B5EF4-FFF2-40B4-BE49-F238E27FC236}">
                <a16:creationId xmlns:a16="http://schemas.microsoft.com/office/drawing/2014/main" id="{0F3B9B9D-F1F7-DF77-6866-EBC9FB4836BB}"/>
              </a:ext>
            </a:extLst>
          </p:cNvPr>
          <p:cNvSpPr txBox="1"/>
          <p:nvPr/>
        </p:nvSpPr>
        <p:spPr>
          <a:xfrm>
            <a:off x="6830608" y="862978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12">
            <a:extLst>
              <a:ext uri="{FF2B5EF4-FFF2-40B4-BE49-F238E27FC236}">
                <a16:creationId xmlns:a16="http://schemas.microsoft.com/office/drawing/2014/main" id="{FDE88868-02A8-F9DA-6AE2-BDC2C7F0E69E}"/>
              </a:ext>
            </a:extLst>
          </p:cNvPr>
          <p:cNvCxnSpPr>
            <a:cxnSpLocks/>
          </p:cNvCxnSpPr>
          <p:nvPr/>
        </p:nvCxnSpPr>
        <p:spPr>
          <a:xfrm flipH="1">
            <a:off x="7005788" y="2355425"/>
            <a:ext cx="106419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21">
            <a:extLst>
              <a:ext uri="{FF2B5EF4-FFF2-40B4-BE49-F238E27FC236}">
                <a16:creationId xmlns:a16="http://schemas.microsoft.com/office/drawing/2014/main" id="{A4BD9E82-1257-4E31-7982-B7CA814E6162}"/>
              </a:ext>
            </a:extLst>
          </p:cNvPr>
          <p:cNvSpPr txBox="1"/>
          <p:nvPr/>
        </p:nvSpPr>
        <p:spPr>
          <a:xfrm>
            <a:off x="6852203" y="1809523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6">
            <a:extLst>
              <a:ext uri="{FF2B5EF4-FFF2-40B4-BE49-F238E27FC236}">
                <a16:creationId xmlns:a16="http://schemas.microsoft.com/office/drawing/2014/main" id="{133F2AF2-E2A7-3F1E-5C9E-11BE7C9DAF7D}"/>
              </a:ext>
            </a:extLst>
          </p:cNvPr>
          <p:cNvCxnSpPr>
            <a:cxnSpLocks/>
          </p:cNvCxnSpPr>
          <p:nvPr/>
        </p:nvCxnSpPr>
        <p:spPr>
          <a:xfrm flipV="1">
            <a:off x="6786748" y="2552746"/>
            <a:ext cx="0" cy="74948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121">
            <a:extLst>
              <a:ext uri="{FF2B5EF4-FFF2-40B4-BE49-F238E27FC236}">
                <a16:creationId xmlns:a16="http://schemas.microsoft.com/office/drawing/2014/main" id="{61C8F531-9205-A21F-685F-121731349463}"/>
              </a:ext>
            </a:extLst>
          </p:cNvPr>
          <p:cNvSpPr txBox="1"/>
          <p:nvPr/>
        </p:nvSpPr>
        <p:spPr>
          <a:xfrm rot="16200000">
            <a:off x="6117009" y="3462090"/>
            <a:ext cx="129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6">
            <a:extLst>
              <a:ext uri="{FF2B5EF4-FFF2-40B4-BE49-F238E27FC236}">
                <a16:creationId xmlns:a16="http://schemas.microsoft.com/office/drawing/2014/main" id="{646EDED4-BD94-BA08-5DE1-02EF2376BEC1}"/>
              </a:ext>
            </a:extLst>
          </p:cNvPr>
          <p:cNvCxnSpPr>
            <a:cxnSpLocks/>
          </p:cNvCxnSpPr>
          <p:nvPr/>
        </p:nvCxnSpPr>
        <p:spPr>
          <a:xfrm flipV="1">
            <a:off x="6790683" y="4176910"/>
            <a:ext cx="2504" cy="78508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C8BFB96-3BD6-367F-EA65-987A837AC317}"/>
              </a:ext>
            </a:extLst>
          </p:cNvPr>
          <p:cNvSpPr/>
          <p:nvPr/>
        </p:nvSpPr>
        <p:spPr>
          <a:xfrm>
            <a:off x="6984758" y="2502614"/>
            <a:ext cx="1114723" cy="898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121">
            <a:extLst>
              <a:ext uri="{FF2B5EF4-FFF2-40B4-BE49-F238E27FC236}">
                <a16:creationId xmlns:a16="http://schemas.microsoft.com/office/drawing/2014/main" id="{762C6DC9-8596-5848-C0F7-7E0215986FCF}"/>
              </a:ext>
            </a:extLst>
          </p:cNvPr>
          <p:cNvSpPr txBox="1"/>
          <p:nvPr/>
        </p:nvSpPr>
        <p:spPr>
          <a:xfrm>
            <a:off x="6742671" y="5025998"/>
            <a:ext cx="161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10">
            <a:extLst>
              <a:ext uri="{FF2B5EF4-FFF2-40B4-BE49-F238E27FC236}">
                <a16:creationId xmlns:a16="http://schemas.microsoft.com/office/drawing/2014/main" id="{6EBE2E3F-21EE-1396-2859-0DA8B7B30F56}"/>
              </a:ext>
            </a:extLst>
          </p:cNvPr>
          <p:cNvCxnSpPr>
            <a:cxnSpLocks/>
          </p:cNvCxnSpPr>
          <p:nvPr/>
        </p:nvCxnSpPr>
        <p:spPr>
          <a:xfrm flipH="1" flipV="1">
            <a:off x="6262144" y="1055127"/>
            <a:ext cx="0" cy="32004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0">
            <a:extLst>
              <a:ext uri="{FF2B5EF4-FFF2-40B4-BE49-F238E27FC236}">
                <a16:creationId xmlns:a16="http://schemas.microsoft.com/office/drawing/2014/main" id="{BC2849D7-5357-8222-7C91-5E62868964DB}"/>
              </a:ext>
            </a:extLst>
          </p:cNvPr>
          <p:cNvCxnSpPr>
            <a:cxnSpLocks/>
          </p:cNvCxnSpPr>
          <p:nvPr/>
        </p:nvCxnSpPr>
        <p:spPr>
          <a:xfrm flipH="1" flipV="1">
            <a:off x="8797322" y="1058393"/>
            <a:ext cx="0" cy="32004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0">
            <a:extLst>
              <a:ext uri="{FF2B5EF4-FFF2-40B4-BE49-F238E27FC236}">
                <a16:creationId xmlns:a16="http://schemas.microsoft.com/office/drawing/2014/main" id="{C8759F74-2201-E44C-475F-C8FCA5AD0EF7}"/>
              </a:ext>
            </a:extLst>
          </p:cNvPr>
          <p:cNvCxnSpPr>
            <a:cxnSpLocks/>
          </p:cNvCxnSpPr>
          <p:nvPr/>
        </p:nvCxnSpPr>
        <p:spPr>
          <a:xfrm flipH="1">
            <a:off x="5975162" y="1442213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0">
            <a:extLst>
              <a:ext uri="{FF2B5EF4-FFF2-40B4-BE49-F238E27FC236}">
                <a16:creationId xmlns:a16="http://schemas.microsoft.com/office/drawing/2014/main" id="{051FA131-8689-A7DF-A26D-F4F1B8EF1194}"/>
              </a:ext>
            </a:extLst>
          </p:cNvPr>
          <p:cNvCxnSpPr>
            <a:cxnSpLocks/>
          </p:cNvCxnSpPr>
          <p:nvPr/>
        </p:nvCxnSpPr>
        <p:spPr>
          <a:xfrm flipH="1">
            <a:off x="5969186" y="5173087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0">
            <a:extLst>
              <a:ext uri="{FF2B5EF4-FFF2-40B4-BE49-F238E27FC236}">
                <a16:creationId xmlns:a16="http://schemas.microsoft.com/office/drawing/2014/main" id="{15E19948-27BB-3C18-3137-35B499C4DF38}"/>
              </a:ext>
            </a:extLst>
          </p:cNvPr>
          <p:cNvCxnSpPr>
            <a:cxnSpLocks/>
          </p:cNvCxnSpPr>
          <p:nvPr/>
        </p:nvCxnSpPr>
        <p:spPr>
          <a:xfrm flipH="1">
            <a:off x="6655235" y="2545314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0">
            <a:extLst>
              <a:ext uri="{FF2B5EF4-FFF2-40B4-BE49-F238E27FC236}">
                <a16:creationId xmlns:a16="http://schemas.microsoft.com/office/drawing/2014/main" id="{F5748D65-B532-A35C-2DA4-E883396ACBCF}"/>
              </a:ext>
            </a:extLst>
          </p:cNvPr>
          <p:cNvCxnSpPr>
            <a:cxnSpLocks/>
          </p:cNvCxnSpPr>
          <p:nvPr/>
        </p:nvCxnSpPr>
        <p:spPr>
          <a:xfrm flipH="1">
            <a:off x="6648796" y="4963642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10">
            <a:extLst>
              <a:ext uri="{FF2B5EF4-FFF2-40B4-BE49-F238E27FC236}">
                <a16:creationId xmlns:a16="http://schemas.microsoft.com/office/drawing/2014/main" id="{0616560D-8022-0074-9ADF-E98DA924A2C8}"/>
              </a:ext>
            </a:extLst>
          </p:cNvPr>
          <p:cNvCxnSpPr>
            <a:cxnSpLocks/>
          </p:cNvCxnSpPr>
          <p:nvPr/>
        </p:nvCxnSpPr>
        <p:spPr>
          <a:xfrm flipH="1" flipV="1">
            <a:off x="6990478" y="2226250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0">
            <a:extLst>
              <a:ext uri="{FF2B5EF4-FFF2-40B4-BE49-F238E27FC236}">
                <a16:creationId xmlns:a16="http://schemas.microsoft.com/office/drawing/2014/main" id="{6F13BA91-8AB9-BA25-A1B9-0C659A7CA0E2}"/>
              </a:ext>
            </a:extLst>
          </p:cNvPr>
          <p:cNvCxnSpPr>
            <a:cxnSpLocks/>
          </p:cNvCxnSpPr>
          <p:nvPr/>
        </p:nvCxnSpPr>
        <p:spPr>
          <a:xfrm flipH="1" flipV="1">
            <a:off x="8069978" y="2226250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B5D3EB3-ECB1-21AD-DF74-69D3B7A1E806}"/>
              </a:ext>
            </a:extLst>
          </p:cNvPr>
          <p:cNvSpPr/>
          <p:nvPr/>
        </p:nvSpPr>
        <p:spPr>
          <a:xfrm>
            <a:off x="7389376" y="4839269"/>
            <a:ext cx="322509" cy="190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11CA9-687D-1D2A-AF56-2FB782715996}"/>
              </a:ext>
            </a:extLst>
          </p:cNvPr>
          <p:cNvSpPr txBox="1"/>
          <p:nvPr/>
        </p:nvSpPr>
        <p:spPr>
          <a:xfrm>
            <a:off x="3113626" y="742671"/>
            <a:ext cx="2794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13.6 inch</a:t>
            </a:r>
          </a:p>
          <a:p>
            <a:pPr algn="ctr"/>
            <a:r>
              <a:rPr lang="en-US" altLang="zh-CN" sz="3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Macbook</a:t>
            </a:r>
            <a:endParaRPr lang="zh-CN" altLang="en-US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6">
            <a:extLst>
              <a:ext uri="{FF2B5EF4-FFF2-40B4-BE49-F238E27FC236}">
                <a16:creationId xmlns:a16="http://schemas.microsoft.com/office/drawing/2014/main" id="{0483508C-9D6D-AB8C-AD21-E2419B87EABE}"/>
              </a:ext>
            </a:extLst>
          </p:cNvPr>
          <p:cNvCxnSpPr>
            <a:cxnSpLocks/>
          </p:cNvCxnSpPr>
          <p:nvPr/>
        </p:nvCxnSpPr>
        <p:spPr>
          <a:xfrm flipV="1">
            <a:off x="3195234" y="1855147"/>
            <a:ext cx="0" cy="1005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121">
            <a:extLst>
              <a:ext uri="{FF2B5EF4-FFF2-40B4-BE49-F238E27FC236}">
                <a16:creationId xmlns:a16="http://schemas.microsoft.com/office/drawing/2014/main" id="{50D521C0-DA84-95E2-9BCB-BF83A5CC9D90}"/>
              </a:ext>
            </a:extLst>
          </p:cNvPr>
          <p:cNvSpPr txBox="1"/>
          <p:nvPr/>
        </p:nvSpPr>
        <p:spPr>
          <a:xfrm rot="16200000">
            <a:off x="2163936" y="3257228"/>
            <a:ext cx="1942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 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9">
            <a:extLst>
              <a:ext uri="{FF2B5EF4-FFF2-40B4-BE49-F238E27FC236}">
                <a16:creationId xmlns:a16="http://schemas.microsoft.com/office/drawing/2014/main" id="{75E69A5C-F643-F457-644A-73FDA14FC514}"/>
              </a:ext>
            </a:extLst>
          </p:cNvPr>
          <p:cNvCxnSpPr>
            <a:cxnSpLocks/>
          </p:cNvCxnSpPr>
          <p:nvPr/>
        </p:nvCxnSpPr>
        <p:spPr>
          <a:xfrm>
            <a:off x="3195234" y="4216814"/>
            <a:ext cx="0" cy="1005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10">
            <a:extLst>
              <a:ext uri="{FF2B5EF4-FFF2-40B4-BE49-F238E27FC236}">
                <a16:creationId xmlns:a16="http://schemas.microsoft.com/office/drawing/2014/main" id="{32E508FD-D38C-54AD-2A62-B06E169988E6}"/>
              </a:ext>
            </a:extLst>
          </p:cNvPr>
          <p:cNvCxnSpPr>
            <a:cxnSpLocks/>
          </p:cNvCxnSpPr>
          <p:nvPr/>
        </p:nvCxnSpPr>
        <p:spPr>
          <a:xfrm flipH="1">
            <a:off x="3081016" y="1855147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10">
            <a:extLst>
              <a:ext uri="{FF2B5EF4-FFF2-40B4-BE49-F238E27FC236}">
                <a16:creationId xmlns:a16="http://schemas.microsoft.com/office/drawing/2014/main" id="{F7EE69A6-EB56-0E0C-39A4-B2F2691264DD}"/>
              </a:ext>
            </a:extLst>
          </p:cNvPr>
          <p:cNvCxnSpPr>
            <a:cxnSpLocks/>
          </p:cNvCxnSpPr>
          <p:nvPr/>
        </p:nvCxnSpPr>
        <p:spPr>
          <a:xfrm flipH="1">
            <a:off x="3075070" y="5233041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10">
            <a:extLst>
              <a:ext uri="{FF2B5EF4-FFF2-40B4-BE49-F238E27FC236}">
                <a16:creationId xmlns:a16="http://schemas.microsoft.com/office/drawing/2014/main" id="{563915C1-51E3-87B5-0C03-B9AF5C9036D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5278187" y="5389362"/>
            <a:ext cx="5080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12">
            <a:extLst>
              <a:ext uri="{FF2B5EF4-FFF2-40B4-BE49-F238E27FC236}">
                <a16:creationId xmlns:a16="http://schemas.microsoft.com/office/drawing/2014/main" id="{7748DE6C-3416-94F5-A6E1-326D9E157300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3356834" y="5389362"/>
            <a:ext cx="4751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121">
            <a:extLst>
              <a:ext uri="{FF2B5EF4-FFF2-40B4-BE49-F238E27FC236}">
                <a16:creationId xmlns:a16="http://schemas.microsoft.com/office/drawing/2014/main" id="{0D3C08A0-1B8D-1E57-5D86-8F0B39B45F46}"/>
              </a:ext>
            </a:extLst>
          </p:cNvPr>
          <p:cNvSpPr txBox="1"/>
          <p:nvPr/>
        </p:nvSpPr>
        <p:spPr>
          <a:xfrm>
            <a:off x="3831940" y="5096974"/>
            <a:ext cx="144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21.4cm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10">
            <a:extLst>
              <a:ext uri="{FF2B5EF4-FFF2-40B4-BE49-F238E27FC236}">
                <a16:creationId xmlns:a16="http://schemas.microsoft.com/office/drawing/2014/main" id="{31BE1DCF-1053-5A50-3C8D-EFCC483838CF}"/>
              </a:ext>
            </a:extLst>
          </p:cNvPr>
          <p:cNvCxnSpPr>
            <a:cxnSpLocks/>
          </p:cNvCxnSpPr>
          <p:nvPr/>
        </p:nvCxnSpPr>
        <p:spPr>
          <a:xfrm flipH="1" flipV="1">
            <a:off x="3343678" y="5250859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10">
            <a:extLst>
              <a:ext uri="{FF2B5EF4-FFF2-40B4-BE49-F238E27FC236}">
                <a16:creationId xmlns:a16="http://schemas.microsoft.com/office/drawing/2014/main" id="{6383AA4B-1231-E973-36F6-83BA3B0FF26D}"/>
              </a:ext>
            </a:extLst>
          </p:cNvPr>
          <p:cNvCxnSpPr>
            <a:cxnSpLocks/>
          </p:cNvCxnSpPr>
          <p:nvPr/>
        </p:nvCxnSpPr>
        <p:spPr>
          <a:xfrm flipH="1" flipV="1">
            <a:off x="5768306" y="5254125"/>
            <a:ext cx="0" cy="25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1">
            <a:extLst>
              <a:ext uri="{FF2B5EF4-FFF2-40B4-BE49-F238E27FC236}">
                <a16:creationId xmlns:a16="http://schemas.microsoft.com/office/drawing/2014/main" id="{4323F78F-62FD-1193-A8F8-C4955E17F8F3}"/>
              </a:ext>
            </a:extLst>
          </p:cNvPr>
          <p:cNvSpPr txBox="1"/>
          <p:nvPr/>
        </p:nvSpPr>
        <p:spPr>
          <a:xfrm>
            <a:off x="7767619" y="2322378"/>
            <a:ext cx="1967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21">
            <a:extLst>
              <a:ext uri="{FF2B5EF4-FFF2-40B4-BE49-F238E27FC236}">
                <a16:creationId xmlns:a16="http://schemas.microsoft.com/office/drawing/2014/main" id="{941668F6-BA76-5352-2FA6-060D9C5250B7}"/>
              </a:ext>
            </a:extLst>
          </p:cNvPr>
          <p:cNvSpPr txBox="1"/>
          <p:nvPr/>
        </p:nvSpPr>
        <p:spPr>
          <a:xfrm>
            <a:off x="7729808" y="4015409"/>
            <a:ext cx="196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D6EBF-B976-BB43-68AD-C891F14AA562}"/>
              </a:ext>
            </a:extLst>
          </p:cNvPr>
          <p:cNvSpPr/>
          <p:nvPr/>
        </p:nvSpPr>
        <p:spPr>
          <a:xfrm>
            <a:off x="6965230" y="3824135"/>
            <a:ext cx="1173756" cy="766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9A94E-144B-7307-0866-F6689354CE7C}"/>
              </a:ext>
            </a:extLst>
          </p:cNvPr>
          <p:cNvSpPr txBox="1"/>
          <p:nvPr/>
        </p:nvSpPr>
        <p:spPr>
          <a:xfrm>
            <a:off x="8043665" y="3315259"/>
            <a:ext cx="143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Divider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FC260-3407-84FE-FF6D-CFF4672367A9}"/>
              </a:ext>
            </a:extLst>
          </p:cNvPr>
          <p:cNvSpPr/>
          <p:nvPr/>
        </p:nvSpPr>
        <p:spPr>
          <a:xfrm>
            <a:off x="7243390" y="3511006"/>
            <a:ext cx="612178" cy="2688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12">
            <a:extLst>
              <a:ext uri="{FF2B5EF4-FFF2-40B4-BE49-F238E27FC236}">
                <a16:creationId xmlns:a16="http://schemas.microsoft.com/office/drawing/2014/main" id="{527BABD2-5715-E0F7-7D2B-9AAD86E88DC0}"/>
              </a:ext>
            </a:extLst>
          </p:cNvPr>
          <p:cNvCxnSpPr>
            <a:cxnSpLocks/>
          </p:cNvCxnSpPr>
          <p:nvPr/>
        </p:nvCxnSpPr>
        <p:spPr>
          <a:xfrm flipH="1">
            <a:off x="7889172" y="3648826"/>
            <a:ext cx="2420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6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53E09-F65B-91E6-2B41-6B9B2FB1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87" y="857250"/>
            <a:ext cx="6858000" cy="5143500"/>
          </a:xfrm>
          <a:prstGeom prst="rect">
            <a:avLst/>
          </a:prstGeom>
        </p:spPr>
      </p:pic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4589799" y="217563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10 cm</a:t>
            </a:r>
            <a:endParaRPr lang="zh-CN" altLang="en-US" dirty="0"/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4597751" y="2698857"/>
            <a:ext cx="0" cy="103847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>
            <a:off x="3516575" y="2901389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11cm</a:t>
            </a:r>
            <a:endParaRPr lang="zh-CN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40A7AF-B858-1CE8-3DEB-99882923FF1A}"/>
              </a:ext>
            </a:extLst>
          </p:cNvPr>
          <p:cNvGrpSpPr/>
          <p:nvPr/>
        </p:nvGrpSpPr>
        <p:grpSpPr>
          <a:xfrm>
            <a:off x="5241371" y="2979512"/>
            <a:ext cx="72000" cy="720000"/>
            <a:chOff x="5158528" y="2888469"/>
            <a:chExt cx="214938" cy="7901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88846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95343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0295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0904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8294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247915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19156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8412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46018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53972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1363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786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6">
            <a:extLst>
              <a:ext uri="{FF2B5EF4-FFF2-40B4-BE49-F238E27FC236}">
                <a16:creationId xmlns:a16="http://schemas.microsoft.com/office/drawing/2014/main" id="{64A92C00-5C8D-0E1A-1BCB-3E7FF9FAE81D}"/>
              </a:ext>
            </a:extLst>
          </p:cNvPr>
          <p:cNvCxnSpPr>
            <a:cxnSpLocks/>
          </p:cNvCxnSpPr>
          <p:nvPr/>
        </p:nvCxnSpPr>
        <p:spPr>
          <a:xfrm flipV="1">
            <a:off x="6231290" y="1820580"/>
            <a:ext cx="0" cy="10310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1">
            <a:extLst>
              <a:ext uri="{FF2B5EF4-FFF2-40B4-BE49-F238E27FC236}">
                <a16:creationId xmlns:a16="http://schemas.microsoft.com/office/drawing/2014/main" id="{2EE8705F-B4C0-73C7-643C-39ECD4C810AA}"/>
              </a:ext>
            </a:extLst>
          </p:cNvPr>
          <p:cNvSpPr txBox="1"/>
          <p:nvPr/>
        </p:nvSpPr>
        <p:spPr>
          <a:xfrm>
            <a:off x="5542396" y="2812385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33cm</a:t>
            </a:r>
            <a:endParaRPr lang="zh-CN" altLang="en-US" dirty="0"/>
          </a:p>
        </p:txBody>
      </p:sp>
      <p:cxnSp>
        <p:nvCxnSpPr>
          <p:cNvPr id="26" name="直接箭头连接符 9">
            <a:extLst>
              <a:ext uri="{FF2B5EF4-FFF2-40B4-BE49-F238E27FC236}">
                <a16:creationId xmlns:a16="http://schemas.microsoft.com/office/drawing/2014/main" id="{EEE957F1-A66B-BB33-8AB1-4CBAA3C3D6E0}"/>
              </a:ext>
            </a:extLst>
          </p:cNvPr>
          <p:cNvCxnSpPr>
            <a:cxnSpLocks/>
          </p:cNvCxnSpPr>
          <p:nvPr/>
        </p:nvCxnSpPr>
        <p:spPr>
          <a:xfrm>
            <a:off x="6231290" y="3461773"/>
            <a:ext cx="0" cy="142735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94735E11-C336-B3F4-B0A3-958206BF20B0}"/>
              </a:ext>
            </a:extLst>
          </p:cNvPr>
          <p:cNvCxnSpPr>
            <a:cxnSpLocks/>
          </p:cNvCxnSpPr>
          <p:nvPr/>
        </p:nvCxnSpPr>
        <p:spPr>
          <a:xfrm flipV="1">
            <a:off x="7808353" y="1736183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2">
            <a:extLst>
              <a:ext uri="{FF2B5EF4-FFF2-40B4-BE49-F238E27FC236}">
                <a16:creationId xmlns:a16="http://schemas.microsoft.com/office/drawing/2014/main" id="{9934FBC3-85DD-C9DE-908F-FA5186A594AA}"/>
              </a:ext>
            </a:extLst>
          </p:cNvPr>
          <p:cNvCxnSpPr>
            <a:cxnSpLocks/>
          </p:cNvCxnSpPr>
          <p:nvPr/>
        </p:nvCxnSpPr>
        <p:spPr>
          <a:xfrm flipH="1">
            <a:off x="6259560" y="1736184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1">
            <a:extLst>
              <a:ext uri="{FF2B5EF4-FFF2-40B4-BE49-F238E27FC236}">
                <a16:creationId xmlns:a16="http://schemas.microsoft.com/office/drawing/2014/main" id="{F8473171-1F45-1AD7-0323-94CC1B35205C}"/>
              </a:ext>
            </a:extLst>
          </p:cNvPr>
          <p:cNvSpPr txBox="1"/>
          <p:nvPr/>
        </p:nvSpPr>
        <p:spPr>
          <a:xfrm>
            <a:off x="6722413" y="1397688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24cm</a:t>
            </a:r>
            <a:endParaRPr lang="zh-CN" altLang="en-US" dirty="0"/>
          </a:p>
        </p:txBody>
      </p:sp>
      <p:sp>
        <p:nvSpPr>
          <p:cNvPr id="30" name="文本框 121">
            <a:extLst>
              <a:ext uri="{FF2B5EF4-FFF2-40B4-BE49-F238E27FC236}">
                <a16:creationId xmlns:a16="http://schemas.microsoft.com/office/drawing/2014/main" id="{62BE0FC3-FB23-08EC-7F59-1C5A3419F364}"/>
              </a:ext>
            </a:extLst>
          </p:cNvPr>
          <p:cNvSpPr txBox="1"/>
          <p:nvPr/>
        </p:nvSpPr>
        <p:spPr>
          <a:xfrm>
            <a:off x="5887023" y="4921720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KeyStub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B7EDB964-2614-0AAB-26D5-2CB432540A62}"/>
              </a:ext>
            </a:extLst>
          </p:cNvPr>
          <p:cNvCxnSpPr>
            <a:cxnSpLocks/>
          </p:cNvCxnSpPr>
          <p:nvPr/>
        </p:nvCxnSpPr>
        <p:spPr>
          <a:xfrm flipV="1">
            <a:off x="7047554" y="2493207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2">
            <a:extLst>
              <a:ext uri="{FF2B5EF4-FFF2-40B4-BE49-F238E27FC236}">
                <a16:creationId xmlns:a16="http://schemas.microsoft.com/office/drawing/2014/main" id="{FEC111AE-FBB1-B3B8-483E-CDD46C9EE261}"/>
              </a:ext>
            </a:extLst>
          </p:cNvPr>
          <p:cNvCxnSpPr>
            <a:cxnSpLocks/>
          </p:cNvCxnSpPr>
          <p:nvPr/>
        </p:nvCxnSpPr>
        <p:spPr>
          <a:xfrm flipH="1">
            <a:off x="7008256" y="2493207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21">
            <a:extLst>
              <a:ext uri="{FF2B5EF4-FFF2-40B4-BE49-F238E27FC236}">
                <a16:creationId xmlns:a16="http://schemas.microsoft.com/office/drawing/2014/main" id="{50B1970C-FB19-8D51-EB58-C60FC1EADD71}"/>
              </a:ext>
            </a:extLst>
          </p:cNvPr>
          <p:cNvSpPr txBox="1"/>
          <p:nvPr/>
        </p:nvSpPr>
        <p:spPr>
          <a:xfrm>
            <a:off x="6722413" y="197970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10cm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6">
            <a:extLst>
              <a:ext uri="{FF2B5EF4-FFF2-40B4-BE49-F238E27FC236}">
                <a16:creationId xmlns:a16="http://schemas.microsoft.com/office/drawing/2014/main" id="{26F888BE-3F9D-A354-CF01-17B7B85DD0A3}"/>
              </a:ext>
            </a:extLst>
          </p:cNvPr>
          <p:cNvCxnSpPr>
            <a:cxnSpLocks/>
          </p:cNvCxnSpPr>
          <p:nvPr/>
        </p:nvCxnSpPr>
        <p:spPr>
          <a:xfrm flipV="1">
            <a:off x="6722413" y="2607625"/>
            <a:ext cx="0" cy="7494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21">
            <a:extLst>
              <a:ext uri="{FF2B5EF4-FFF2-40B4-BE49-F238E27FC236}">
                <a16:creationId xmlns:a16="http://schemas.microsoft.com/office/drawing/2014/main" id="{45AFFA8E-909F-1C5B-402D-391DC405F84B}"/>
              </a:ext>
            </a:extLst>
          </p:cNvPr>
          <p:cNvSpPr txBox="1"/>
          <p:nvPr/>
        </p:nvSpPr>
        <p:spPr>
          <a:xfrm>
            <a:off x="6047400" y="326982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23cm</a:t>
            </a:r>
            <a:endParaRPr lang="zh-CN" altLang="en-US" dirty="0"/>
          </a:p>
        </p:txBody>
      </p: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4726324" y="2673121"/>
            <a:ext cx="98867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21">
            <a:extLst>
              <a:ext uri="{FF2B5EF4-FFF2-40B4-BE49-F238E27FC236}">
                <a16:creationId xmlns:a16="http://schemas.microsoft.com/office/drawing/2014/main" id="{ECA3EF4A-2523-1A72-91B8-53673897AF52}"/>
              </a:ext>
            </a:extLst>
          </p:cNvPr>
          <p:cNvSpPr txBox="1"/>
          <p:nvPr/>
        </p:nvSpPr>
        <p:spPr>
          <a:xfrm>
            <a:off x="3687061" y="4937393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DimSens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6">
            <a:extLst>
              <a:ext uri="{FF2B5EF4-FFF2-40B4-BE49-F238E27FC236}">
                <a16:creationId xmlns:a16="http://schemas.microsoft.com/office/drawing/2014/main" id="{5533015D-9D68-21BD-1F4A-D97B64CAD7BD}"/>
              </a:ext>
            </a:extLst>
          </p:cNvPr>
          <p:cNvCxnSpPr>
            <a:cxnSpLocks/>
          </p:cNvCxnSpPr>
          <p:nvPr/>
        </p:nvCxnSpPr>
        <p:spPr>
          <a:xfrm flipV="1">
            <a:off x="6739226" y="3737335"/>
            <a:ext cx="0" cy="104512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40676-1892-282E-33B2-49F2C694F108}"/>
              </a:ext>
            </a:extLst>
          </p:cNvPr>
          <p:cNvSpPr/>
          <p:nvPr/>
        </p:nvSpPr>
        <p:spPr>
          <a:xfrm>
            <a:off x="6933028" y="2525798"/>
            <a:ext cx="862609" cy="898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文本框 121">
            <a:extLst>
              <a:ext uri="{FF2B5EF4-FFF2-40B4-BE49-F238E27FC236}">
                <a16:creationId xmlns:a16="http://schemas.microsoft.com/office/drawing/2014/main" id="{88C5D3C8-5017-9C34-93CE-B554ABD8174B}"/>
              </a:ext>
            </a:extLst>
          </p:cNvPr>
          <p:cNvSpPr txBox="1"/>
          <p:nvPr/>
        </p:nvSpPr>
        <p:spPr>
          <a:xfrm>
            <a:off x="7424151" y="2500545"/>
            <a:ext cx="196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 antenna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121">
            <a:extLst>
              <a:ext uri="{FF2B5EF4-FFF2-40B4-BE49-F238E27FC236}">
                <a16:creationId xmlns:a16="http://schemas.microsoft.com/office/drawing/2014/main" id="{0129FA18-458B-61F3-364B-5A46A42081FA}"/>
              </a:ext>
            </a:extLst>
          </p:cNvPr>
          <p:cNvSpPr txBox="1"/>
          <p:nvPr/>
        </p:nvSpPr>
        <p:spPr>
          <a:xfrm>
            <a:off x="7385386" y="380217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Stubs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0297B-0D3D-A728-557E-1537F1A5743E}"/>
              </a:ext>
            </a:extLst>
          </p:cNvPr>
          <p:cNvSpPr/>
          <p:nvPr/>
        </p:nvSpPr>
        <p:spPr>
          <a:xfrm>
            <a:off x="6818484" y="3713166"/>
            <a:ext cx="1091444" cy="744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文本框 121">
            <a:extLst>
              <a:ext uri="{FF2B5EF4-FFF2-40B4-BE49-F238E27FC236}">
                <a16:creationId xmlns:a16="http://schemas.microsoft.com/office/drawing/2014/main" id="{DDFC754A-61FD-3CB5-745C-40BACC7D5B4F}"/>
              </a:ext>
            </a:extLst>
          </p:cNvPr>
          <p:cNvSpPr txBox="1"/>
          <p:nvPr/>
        </p:nvSpPr>
        <p:spPr>
          <a:xfrm>
            <a:off x="6887465" y="4458061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7C3BEA-04C4-E135-4C64-642EC255BAD3}"/>
              </a:ext>
            </a:extLst>
          </p:cNvPr>
          <p:cNvSpPr/>
          <p:nvPr/>
        </p:nvSpPr>
        <p:spPr>
          <a:xfrm>
            <a:off x="7203766" y="4583327"/>
            <a:ext cx="322509" cy="249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5088874" y="2934605"/>
            <a:ext cx="295943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4184661" y="383536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Buttons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53E09-F65B-91E6-2B41-6B9B2FB1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5287" y="857250"/>
            <a:ext cx="6858000" cy="5143500"/>
          </a:xfrm>
          <a:prstGeom prst="rect">
            <a:avLst/>
          </a:prstGeom>
        </p:spPr>
      </p:pic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4589799" y="217563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4597751" y="2698857"/>
            <a:ext cx="0" cy="103847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>
            <a:off x="3516575" y="2901389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40A7AF-B858-1CE8-3DEB-99882923FF1A}"/>
              </a:ext>
            </a:extLst>
          </p:cNvPr>
          <p:cNvGrpSpPr/>
          <p:nvPr/>
        </p:nvGrpSpPr>
        <p:grpSpPr>
          <a:xfrm>
            <a:off x="5241371" y="2979512"/>
            <a:ext cx="72000" cy="720000"/>
            <a:chOff x="5158528" y="2888469"/>
            <a:chExt cx="214938" cy="7901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88846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95343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0295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0904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8294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247915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19156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8412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46018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53972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1363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786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6">
            <a:extLst>
              <a:ext uri="{FF2B5EF4-FFF2-40B4-BE49-F238E27FC236}">
                <a16:creationId xmlns:a16="http://schemas.microsoft.com/office/drawing/2014/main" id="{64A92C00-5C8D-0E1A-1BCB-3E7FF9FAE81D}"/>
              </a:ext>
            </a:extLst>
          </p:cNvPr>
          <p:cNvCxnSpPr>
            <a:cxnSpLocks/>
          </p:cNvCxnSpPr>
          <p:nvPr/>
        </p:nvCxnSpPr>
        <p:spPr>
          <a:xfrm flipV="1">
            <a:off x="6231290" y="1820580"/>
            <a:ext cx="0" cy="10310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1">
            <a:extLst>
              <a:ext uri="{FF2B5EF4-FFF2-40B4-BE49-F238E27FC236}">
                <a16:creationId xmlns:a16="http://schemas.microsoft.com/office/drawing/2014/main" id="{2EE8705F-B4C0-73C7-643C-39ECD4C810AA}"/>
              </a:ext>
            </a:extLst>
          </p:cNvPr>
          <p:cNvSpPr txBox="1"/>
          <p:nvPr/>
        </p:nvSpPr>
        <p:spPr>
          <a:xfrm>
            <a:off x="5542396" y="2812385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9">
            <a:extLst>
              <a:ext uri="{FF2B5EF4-FFF2-40B4-BE49-F238E27FC236}">
                <a16:creationId xmlns:a16="http://schemas.microsoft.com/office/drawing/2014/main" id="{EEE957F1-A66B-BB33-8AB1-4CBAA3C3D6E0}"/>
              </a:ext>
            </a:extLst>
          </p:cNvPr>
          <p:cNvCxnSpPr>
            <a:cxnSpLocks/>
          </p:cNvCxnSpPr>
          <p:nvPr/>
        </p:nvCxnSpPr>
        <p:spPr>
          <a:xfrm>
            <a:off x="6231290" y="3461773"/>
            <a:ext cx="0" cy="142735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94735E11-C336-B3F4-B0A3-958206BF20B0}"/>
              </a:ext>
            </a:extLst>
          </p:cNvPr>
          <p:cNvCxnSpPr>
            <a:cxnSpLocks/>
          </p:cNvCxnSpPr>
          <p:nvPr/>
        </p:nvCxnSpPr>
        <p:spPr>
          <a:xfrm flipV="1">
            <a:off x="7808353" y="1736183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2">
            <a:extLst>
              <a:ext uri="{FF2B5EF4-FFF2-40B4-BE49-F238E27FC236}">
                <a16:creationId xmlns:a16="http://schemas.microsoft.com/office/drawing/2014/main" id="{9934FBC3-85DD-C9DE-908F-FA5186A594AA}"/>
              </a:ext>
            </a:extLst>
          </p:cNvPr>
          <p:cNvCxnSpPr>
            <a:cxnSpLocks/>
          </p:cNvCxnSpPr>
          <p:nvPr/>
        </p:nvCxnSpPr>
        <p:spPr>
          <a:xfrm flipH="1">
            <a:off x="6259560" y="1736184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1">
            <a:extLst>
              <a:ext uri="{FF2B5EF4-FFF2-40B4-BE49-F238E27FC236}">
                <a16:creationId xmlns:a16="http://schemas.microsoft.com/office/drawing/2014/main" id="{F8473171-1F45-1AD7-0323-94CC1B35205C}"/>
              </a:ext>
            </a:extLst>
          </p:cNvPr>
          <p:cNvSpPr txBox="1"/>
          <p:nvPr/>
        </p:nvSpPr>
        <p:spPr>
          <a:xfrm>
            <a:off x="6722413" y="1397688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121">
            <a:extLst>
              <a:ext uri="{FF2B5EF4-FFF2-40B4-BE49-F238E27FC236}">
                <a16:creationId xmlns:a16="http://schemas.microsoft.com/office/drawing/2014/main" id="{62BE0FC3-FB23-08EC-7F59-1C5A3419F364}"/>
              </a:ext>
            </a:extLst>
          </p:cNvPr>
          <p:cNvSpPr txBox="1"/>
          <p:nvPr/>
        </p:nvSpPr>
        <p:spPr>
          <a:xfrm>
            <a:off x="5887023" y="4921720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KeyStub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B7EDB964-2614-0AAB-26D5-2CB432540A62}"/>
              </a:ext>
            </a:extLst>
          </p:cNvPr>
          <p:cNvCxnSpPr>
            <a:cxnSpLocks/>
          </p:cNvCxnSpPr>
          <p:nvPr/>
        </p:nvCxnSpPr>
        <p:spPr>
          <a:xfrm flipV="1">
            <a:off x="7047554" y="2493207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2">
            <a:extLst>
              <a:ext uri="{FF2B5EF4-FFF2-40B4-BE49-F238E27FC236}">
                <a16:creationId xmlns:a16="http://schemas.microsoft.com/office/drawing/2014/main" id="{FEC111AE-FBB1-B3B8-483E-CDD46C9EE261}"/>
              </a:ext>
            </a:extLst>
          </p:cNvPr>
          <p:cNvCxnSpPr>
            <a:cxnSpLocks/>
          </p:cNvCxnSpPr>
          <p:nvPr/>
        </p:nvCxnSpPr>
        <p:spPr>
          <a:xfrm flipH="1">
            <a:off x="7008256" y="2493207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21">
            <a:extLst>
              <a:ext uri="{FF2B5EF4-FFF2-40B4-BE49-F238E27FC236}">
                <a16:creationId xmlns:a16="http://schemas.microsoft.com/office/drawing/2014/main" id="{50B1970C-FB19-8D51-EB58-C60FC1EADD71}"/>
              </a:ext>
            </a:extLst>
          </p:cNvPr>
          <p:cNvSpPr txBox="1"/>
          <p:nvPr/>
        </p:nvSpPr>
        <p:spPr>
          <a:xfrm>
            <a:off x="6722413" y="197970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6">
            <a:extLst>
              <a:ext uri="{FF2B5EF4-FFF2-40B4-BE49-F238E27FC236}">
                <a16:creationId xmlns:a16="http://schemas.microsoft.com/office/drawing/2014/main" id="{26F888BE-3F9D-A354-CF01-17B7B85DD0A3}"/>
              </a:ext>
            </a:extLst>
          </p:cNvPr>
          <p:cNvCxnSpPr>
            <a:cxnSpLocks/>
          </p:cNvCxnSpPr>
          <p:nvPr/>
        </p:nvCxnSpPr>
        <p:spPr>
          <a:xfrm flipV="1">
            <a:off x="6722413" y="2607625"/>
            <a:ext cx="0" cy="7494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21">
            <a:extLst>
              <a:ext uri="{FF2B5EF4-FFF2-40B4-BE49-F238E27FC236}">
                <a16:creationId xmlns:a16="http://schemas.microsoft.com/office/drawing/2014/main" id="{45AFFA8E-909F-1C5B-402D-391DC405F84B}"/>
              </a:ext>
            </a:extLst>
          </p:cNvPr>
          <p:cNvSpPr txBox="1"/>
          <p:nvPr/>
        </p:nvSpPr>
        <p:spPr>
          <a:xfrm>
            <a:off x="6047400" y="326982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4726324" y="2673121"/>
            <a:ext cx="98867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21">
            <a:extLst>
              <a:ext uri="{FF2B5EF4-FFF2-40B4-BE49-F238E27FC236}">
                <a16:creationId xmlns:a16="http://schemas.microsoft.com/office/drawing/2014/main" id="{ECA3EF4A-2523-1A72-91B8-53673897AF52}"/>
              </a:ext>
            </a:extLst>
          </p:cNvPr>
          <p:cNvSpPr txBox="1"/>
          <p:nvPr/>
        </p:nvSpPr>
        <p:spPr>
          <a:xfrm>
            <a:off x="3687061" y="4937393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DimSens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6">
            <a:extLst>
              <a:ext uri="{FF2B5EF4-FFF2-40B4-BE49-F238E27FC236}">
                <a16:creationId xmlns:a16="http://schemas.microsoft.com/office/drawing/2014/main" id="{5533015D-9D68-21BD-1F4A-D97B64CAD7BD}"/>
              </a:ext>
            </a:extLst>
          </p:cNvPr>
          <p:cNvCxnSpPr>
            <a:cxnSpLocks/>
          </p:cNvCxnSpPr>
          <p:nvPr/>
        </p:nvCxnSpPr>
        <p:spPr>
          <a:xfrm flipV="1">
            <a:off x="6739226" y="3737335"/>
            <a:ext cx="0" cy="104512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40676-1892-282E-33B2-49F2C694F108}"/>
              </a:ext>
            </a:extLst>
          </p:cNvPr>
          <p:cNvSpPr/>
          <p:nvPr/>
        </p:nvSpPr>
        <p:spPr>
          <a:xfrm>
            <a:off x="6933028" y="2525798"/>
            <a:ext cx="862609" cy="898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121">
            <a:extLst>
              <a:ext uri="{FF2B5EF4-FFF2-40B4-BE49-F238E27FC236}">
                <a16:creationId xmlns:a16="http://schemas.microsoft.com/office/drawing/2014/main" id="{88C5D3C8-5017-9C34-93CE-B554ABD8174B}"/>
              </a:ext>
            </a:extLst>
          </p:cNvPr>
          <p:cNvSpPr txBox="1"/>
          <p:nvPr/>
        </p:nvSpPr>
        <p:spPr>
          <a:xfrm>
            <a:off x="7424151" y="2500545"/>
            <a:ext cx="196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121">
            <a:extLst>
              <a:ext uri="{FF2B5EF4-FFF2-40B4-BE49-F238E27FC236}">
                <a16:creationId xmlns:a16="http://schemas.microsoft.com/office/drawing/2014/main" id="{0129FA18-458B-61F3-364B-5A46A42081FA}"/>
              </a:ext>
            </a:extLst>
          </p:cNvPr>
          <p:cNvSpPr txBox="1"/>
          <p:nvPr/>
        </p:nvSpPr>
        <p:spPr>
          <a:xfrm>
            <a:off x="7385386" y="380217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0297B-0D3D-A728-557E-1537F1A5743E}"/>
              </a:ext>
            </a:extLst>
          </p:cNvPr>
          <p:cNvSpPr/>
          <p:nvPr/>
        </p:nvSpPr>
        <p:spPr>
          <a:xfrm>
            <a:off x="6818484" y="3713166"/>
            <a:ext cx="1091444" cy="744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121">
            <a:extLst>
              <a:ext uri="{FF2B5EF4-FFF2-40B4-BE49-F238E27FC236}">
                <a16:creationId xmlns:a16="http://schemas.microsoft.com/office/drawing/2014/main" id="{DDFC754A-61FD-3CB5-745C-40BACC7D5B4F}"/>
              </a:ext>
            </a:extLst>
          </p:cNvPr>
          <p:cNvSpPr txBox="1"/>
          <p:nvPr/>
        </p:nvSpPr>
        <p:spPr>
          <a:xfrm>
            <a:off x="6887465" y="4458061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7C3BEA-04C4-E135-4C64-642EC255BAD3}"/>
              </a:ext>
            </a:extLst>
          </p:cNvPr>
          <p:cNvSpPr/>
          <p:nvPr/>
        </p:nvSpPr>
        <p:spPr>
          <a:xfrm>
            <a:off x="7203766" y="4583327"/>
            <a:ext cx="322509" cy="249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5088874" y="2934605"/>
            <a:ext cx="295943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4184661" y="383536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13864A-074F-D481-ECC4-EBE1CB43C2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600" t="51264" r="13084" b="10816"/>
          <a:stretch/>
        </p:blipFill>
        <p:spPr>
          <a:xfrm rot="16200000">
            <a:off x="2072632" y="1271747"/>
            <a:ext cx="3772037" cy="2600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BE3147-6109-5604-BF6E-C37E0BC3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62" t="11870" r="22069" b="52549"/>
          <a:stretch/>
        </p:blipFill>
        <p:spPr>
          <a:xfrm rot="16200000">
            <a:off x="206666" y="1653805"/>
            <a:ext cx="3384071" cy="24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53E09-F65B-91E6-2B41-6B9B2FB1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5287" y="857250"/>
            <a:ext cx="6858000" cy="5143500"/>
          </a:xfrm>
          <a:prstGeom prst="rect">
            <a:avLst/>
          </a:prstGeom>
        </p:spPr>
      </p:pic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4589799" y="217563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4597751" y="2698857"/>
            <a:ext cx="0" cy="103847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>
            <a:off x="3516575" y="2901389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40A7AF-B858-1CE8-3DEB-99882923FF1A}"/>
              </a:ext>
            </a:extLst>
          </p:cNvPr>
          <p:cNvGrpSpPr/>
          <p:nvPr/>
        </p:nvGrpSpPr>
        <p:grpSpPr>
          <a:xfrm>
            <a:off x="5241371" y="2979512"/>
            <a:ext cx="72000" cy="720000"/>
            <a:chOff x="5158528" y="2888469"/>
            <a:chExt cx="214938" cy="7901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88846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95343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0295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0904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8294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247915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19156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8412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46018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53972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1363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786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6">
            <a:extLst>
              <a:ext uri="{FF2B5EF4-FFF2-40B4-BE49-F238E27FC236}">
                <a16:creationId xmlns:a16="http://schemas.microsoft.com/office/drawing/2014/main" id="{64A92C00-5C8D-0E1A-1BCB-3E7FF9FAE81D}"/>
              </a:ext>
            </a:extLst>
          </p:cNvPr>
          <p:cNvCxnSpPr>
            <a:cxnSpLocks/>
          </p:cNvCxnSpPr>
          <p:nvPr/>
        </p:nvCxnSpPr>
        <p:spPr>
          <a:xfrm flipV="1">
            <a:off x="6231290" y="1820580"/>
            <a:ext cx="0" cy="10310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1">
            <a:extLst>
              <a:ext uri="{FF2B5EF4-FFF2-40B4-BE49-F238E27FC236}">
                <a16:creationId xmlns:a16="http://schemas.microsoft.com/office/drawing/2014/main" id="{2EE8705F-B4C0-73C7-643C-39ECD4C810AA}"/>
              </a:ext>
            </a:extLst>
          </p:cNvPr>
          <p:cNvSpPr txBox="1"/>
          <p:nvPr/>
        </p:nvSpPr>
        <p:spPr>
          <a:xfrm>
            <a:off x="5542396" y="2812385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9">
            <a:extLst>
              <a:ext uri="{FF2B5EF4-FFF2-40B4-BE49-F238E27FC236}">
                <a16:creationId xmlns:a16="http://schemas.microsoft.com/office/drawing/2014/main" id="{EEE957F1-A66B-BB33-8AB1-4CBAA3C3D6E0}"/>
              </a:ext>
            </a:extLst>
          </p:cNvPr>
          <p:cNvCxnSpPr>
            <a:cxnSpLocks/>
          </p:cNvCxnSpPr>
          <p:nvPr/>
        </p:nvCxnSpPr>
        <p:spPr>
          <a:xfrm>
            <a:off x="6231290" y="3461773"/>
            <a:ext cx="0" cy="142735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94735E11-C336-B3F4-B0A3-958206BF20B0}"/>
              </a:ext>
            </a:extLst>
          </p:cNvPr>
          <p:cNvCxnSpPr>
            <a:cxnSpLocks/>
          </p:cNvCxnSpPr>
          <p:nvPr/>
        </p:nvCxnSpPr>
        <p:spPr>
          <a:xfrm flipV="1">
            <a:off x="7808353" y="1736183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2">
            <a:extLst>
              <a:ext uri="{FF2B5EF4-FFF2-40B4-BE49-F238E27FC236}">
                <a16:creationId xmlns:a16="http://schemas.microsoft.com/office/drawing/2014/main" id="{9934FBC3-85DD-C9DE-908F-FA5186A594AA}"/>
              </a:ext>
            </a:extLst>
          </p:cNvPr>
          <p:cNvCxnSpPr>
            <a:cxnSpLocks/>
          </p:cNvCxnSpPr>
          <p:nvPr/>
        </p:nvCxnSpPr>
        <p:spPr>
          <a:xfrm flipH="1">
            <a:off x="6259560" y="1736184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1">
            <a:extLst>
              <a:ext uri="{FF2B5EF4-FFF2-40B4-BE49-F238E27FC236}">
                <a16:creationId xmlns:a16="http://schemas.microsoft.com/office/drawing/2014/main" id="{F8473171-1F45-1AD7-0323-94CC1B35205C}"/>
              </a:ext>
            </a:extLst>
          </p:cNvPr>
          <p:cNvSpPr txBox="1"/>
          <p:nvPr/>
        </p:nvSpPr>
        <p:spPr>
          <a:xfrm>
            <a:off x="6722413" y="1397688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121">
            <a:extLst>
              <a:ext uri="{FF2B5EF4-FFF2-40B4-BE49-F238E27FC236}">
                <a16:creationId xmlns:a16="http://schemas.microsoft.com/office/drawing/2014/main" id="{62BE0FC3-FB23-08EC-7F59-1C5A3419F364}"/>
              </a:ext>
            </a:extLst>
          </p:cNvPr>
          <p:cNvSpPr txBox="1"/>
          <p:nvPr/>
        </p:nvSpPr>
        <p:spPr>
          <a:xfrm>
            <a:off x="5887023" y="4921720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KeyStub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B7EDB964-2614-0AAB-26D5-2CB432540A62}"/>
              </a:ext>
            </a:extLst>
          </p:cNvPr>
          <p:cNvCxnSpPr>
            <a:cxnSpLocks/>
          </p:cNvCxnSpPr>
          <p:nvPr/>
        </p:nvCxnSpPr>
        <p:spPr>
          <a:xfrm flipV="1">
            <a:off x="7047554" y="2493207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2">
            <a:extLst>
              <a:ext uri="{FF2B5EF4-FFF2-40B4-BE49-F238E27FC236}">
                <a16:creationId xmlns:a16="http://schemas.microsoft.com/office/drawing/2014/main" id="{FEC111AE-FBB1-B3B8-483E-CDD46C9EE261}"/>
              </a:ext>
            </a:extLst>
          </p:cNvPr>
          <p:cNvCxnSpPr>
            <a:cxnSpLocks/>
          </p:cNvCxnSpPr>
          <p:nvPr/>
        </p:nvCxnSpPr>
        <p:spPr>
          <a:xfrm flipH="1">
            <a:off x="7008256" y="2493207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21">
            <a:extLst>
              <a:ext uri="{FF2B5EF4-FFF2-40B4-BE49-F238E27FC236}">
                <a16:creationId xmlns:a16="http://schemas.microsoft.com/office/drawing/2014/main" id="{50B1970C-FB19-8D51-EB58-C60FC1EADD71}"/>
              </a:ext>
            </a:extLst>
          </p:cNvPr>
          <p:cNvSpPr txBox="1"/>
          <p:nvPr/>
        </p:nvSpPr>
        <p:spPr>
          <a:xfrm>
            <a:off x="6722413" y="197970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6">
            <a:extLst>
              <a:ext uri="{FF2B5EF4-FFF2-40B4-BE49-F238E27FC236}">
                <a16:creationId xmlns:a16="http://schemas.microsoft.com/office/drawing/2014/main" id="{26F888BE-3F9D-A354-CF01-17B7B85DD0A3}"/>
              </a:ext>
            </a:extLst>
          </p:cNvPr>
          <p:cNvCxnSpPr>
            <a:cxnSpLocks/>
          </p:cNvCxnSpPr>
          <p:nvPr/>
        </p:nvCxnSpPr>
        <p:spPr>
          <a:xfrm flipV="1">
            <a:off x="6722413" y="2607625"/>
            <a:ext cx="0" cy="7494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21">
            <a:extLst>
              <a:ext uri="{FF2B5EF4-FFF2-40B4-BE49-F238E27FC236}">
                <a16:creationId xmlns:a16="http://schemas.microsoft.com/office/drawing/2014/main" id="{45AFFA8E-909F-1C5B-402D-391DC405F84B}"/>
              </a:ext>
            </a:extLst>
          </p:cNvPr>
          <p:cNvSpPr txBox="1"/>
          <p:nvPr/>
        </p:nvSpPr>
        <p:spPr>
          <a:xfrm>
            <a:off x="6047400" y="326982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4726324" y="2673121"/>
            <a:ext cx="98867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21">
            <a:extLst>
              <a:ext uri="{FF2B5EF4-FFF2-40B4-BE49-F238E27FC236}">
                <a16:creationId xmlns:a16="http://schemas.microsoft.com/office/drawing/2014/main" id="{ECA3EF4A-2523-1A72-91B8-53673897AF52}"/>
              </a:ext>
            </a:extLst>
          </p:cNvPr>
          <p:cNvSpPr txBox="1"/>
          <p:nvPr/>
        </p:nvSpPr>
        <p:spPr>
          <a:xfrm>
            <a:off x="3687061" y="4937393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DimSens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6">
            <a:extLst>
              <a:ext uri="{FF2B5EF4-FFF2-40B4-BE49-F238E27FC236}">
                <a16:creationId xmlns:a16="http://schemas.microsoft.com/office/drawing/2014/main" id="{5533015D-9D68-21BD-1F4A-D97B64CAD7BD}"/>
              </a:ext>
            </a:extLst>
          </p:cNvPr>
          <p:cNvCxnSpPr>
            <a:cxnSpLocks/>
          </p:cNvCxnSpPr>
          <p:nvPr/>
        </p:nvCxnSpPr>
        <p:spPr>
          <a:xfrm flipV="1">
            <a:off x="6739226" y="3737335"/>
            <a:ext cx="0" cy="104512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40676-1892-282E-33B2-49F2C694F108}"/>
              </a:ext>
            </a:extLst>
          </p:cNvPr>
          <p:cNvSpPr/>
          <p:nvPr/>
        </p:nvSpPr>
        <p:spPr>
          <a:xfrm>
            <a:off x="6933028" y="2525798"/>
            <a:ext cx="862609" cy="898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121">
            <a:extLst>
              <a:ext uri="{FF2B5EF4-FFF2-40B4-BE49-F238E27FC236}">
                <a16:creationId xmlns:a16="http://schemas.microsoft.com/office/drawing/2014/main" id="{88C5D3C8-5017-9C34-93CE-B554ABD8174B}"/>
              </a:ext>
            </a:extLst>
          </p:cNvPr>
          <p:cNvSpPr txBox="1"/>
          <p:nvPr/>
        </p:nvSpPr>
        <p:spPr>
          <a:xfrm>
            <a:off x="7424151" y="2500545"/>
            <a:ext cx="196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121">
            <a:extLst>
              <a:ext uri="{FF2B5EF4-FFF2-40B4-BE49-F238E27FC236}">
                <a16:creationId xmlns:a16="http://schemas.microsoft.com/office/drawing/2014/main" id="{0129FA18-458B-61F3-364B-5A46A42081FA}"/>
              </a:ext>
            </a:extLst>
          </p:cNvPr>
          <p:cNvSpPr txBox="1"/>
          <p:nvPr/>
        </p:nvSpPr>
        <p:spPr>
          <a:xfrm>
            <a:off x="7385386" y="380217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0297B-0D3D-A728-557E-1537F1A5743E}"/>
              </a:ext>
            </a:extLst>
          </p:cNvPr>
          <p:cNvSpPr/>
          <p:nvPr/>
        </p:nvSpPr>
        <p:spPr>
          <a:xfrm>
            <a:off x="6818484" y="3713166"/>
            <a:ext cx="1091444" cy="744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121">
            <a:extLst>
              <a:ext uri="{FF2B5EF4-FFF2-40B4-BE49-F238E27FC236}">
                <a16:creationId xmlns:a16="http://schemas.microsoft.com/office/drawing/2014/main" id="{DDFC754A-61FD-3CB5-745C-40BACC7D5B4F}"/>
              </a:ext>
            </a:extLst>
          </p:cNvPr>
          <p:cNvSpPr txBox="1"/>
          <p:nvPr/>
        </p:nvSpPr>
        <p:spPr>
          <a:xfrm>
            <a:off x="6887465" y="4458061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7C3BEA-04C4-E135-4C64-642EC255BAD3}"/>
              </a:ext>
            </a:extLst>
          </p:cNvPr>
          <p:cNvSpPr/>
          <p:nvPr/>
        </p:nvSpPr>
        <p:spPr>
          <a:xfrm>
            <a:off x="7203766" y="4583327"/>
            <a:ext cx="322509" cy="249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5088874" y="2934605"/>
            <a:ext cx="295943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4184661" y="383536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1" r="25499" b="24086"/>
          <a:stretch/>
        </p:blipFill>
        <p:spPr>
          <a:xfrm>
            <a:off x="3947270" y="2652419"/>
            <a:ext cx="1048291" cy="1140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53E09-F65B-91E6-2B41-6B9B2FB13A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7477" t="17722" r="19815" b="21612"/>
          <a:stretch/>
        </p:blipFill>
        <p:spPr>
          <a:xfrm>
            <a:off x="6231290" y="1768774"/>
            <a:ext cx="2243119" cy="3120356"/>
          </a:xfrm>
          <a:prstGeom prst="rect">
            <a:avLst/>
          </a:prstGeom>
        </p:spPr>
      </p:pic>
      <p:cxnSp>
        <p:nvCxnSpPr>
          <p:cNvPr id="24" name="直接箭头连接符 6">
            <a:extLst>
              <a:ext uri="{FF2B5EF4-FFF2-40B4-BE49-F238E27FC236}">
                <a16:creationId xmlns:a16="http://schemas.microsoft.com/office/drawing/2014/main" id="{64A92C00-5C8D-0E1A-1BCB-3E7FF9FAE81D}"/>
              </a:ext>
            </a:extLst>
          </p:cNvPr>
          <p:cNvCxnSpPr>
            <a:cxnSpLocks/>
          </p:cNvCxnSpPr>
          <p:nvPr/>
        </p:nvCxnSpPr>
        <p:spPr>
          <a:xfrm flipV="1">
            <a:off x="6231290" y="1820580"/>
            <a:ext cx="0" cy="10310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1">
            <a:extLst>
              <a:ext uri="{FF2B5EF4-FFF2-40B4-BE49-F238E27FC236}">
                <a16:creationId xmlns:a16="http://schemas.microsoft.com/office/drawing/2014/main" id="{2EE8705F-B4C0-73C7-643C-39ECD4C810AA}"/>
              </a:ext>
            </a:extLst>
          </p:cNvPr>
          <p:cNvSpPr txBox="1"/>
          <p:nvPr/>
        </p:nvSpPr>
        <p:spPr>
          <a:xfrm rot="16200000">
            <a:off x="5385629" y="2938718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9">
            <a:extLst>
              <a:ext uri="{FF2B5EF4-FFF2-40B4-BE49-F238E27FC236}">
                <a16:creationId xmlns:a16="http://schemas.microsoft.com/office/drawing/2014/main" id="{EEE957F1-A66B-BB33-8AB1-4CBAA3C3D6E0}"/>
              </a:ext>
            </a:extLst>
          </p:cNvPr>
          <p:cNvCxnSpPr>
            <a:cxnSpLocks/>
          </p:cNvCxnSpPr>
          <p:nvPr/>
        </p:nvCxnSpPr>
        <p:spPr>
          <a:xfrm>
            <a:off x="6231290" y="3461773"/>
            <a:ext cx="0" cy="142735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94735E11-C336-B3F4-B0A3-958206BF20B0}"/>
              </a:ext>
            </a:extLst>
          </p:cNvPr>
          <p:cNvCxnSpPr>
            <a:cxnSpLocks/>
          </p:cNvCxnSpPr>
          <p:nvPr/>
        </p:nvCxnSpPr>
        <p:spPr>
          <a:xfrm flipV="1">
            <a:off x="7808353" y="1715165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2">
            <a:extLst>
              <a:ext uri="{FF2B5EF4-FFF2-40B4-BE49-F238E27FC236}">
                <a16:creationId xmlns:a16="http://schemas.microsoft.com/office/drawing/2014/main" id="{9934FBC3-85DD-C9DE-908F-FA5186A594AA}"/>
              </a:ext>
            </a:extLst>
          </p:cNvPr>
          <p:cNvCxnSpPr>
            <a:cxnSpLocks/>
          </p:cNvCxnSpPr>
          <p:nvPr/>
        </p:nvCxnSpPr>
        <p:spPr>
          <a:xfrm flipH="1">
            <a:off x="6259560" y="1715166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1">
            <a:extLst>
              <a:ext uri="{FF2B5EF4-FFF2-40B4-BE49-F238E27FC236}">
                <a16:creationId xmlns:a16="http://schemas.microsoft.com/office/drawing/2014/main" id="{F8473171-1F45-1AD7-0323-94CC1B35205C}"/>
              </a:ext>
            </a:extLst>
          </p:cNvPr>
          <p:cNvSpPr txBox="1"/>
          <p:nvPr/>
        </p:nvSpPr>
        <p:spPr>
          <a:xfrm>
            <a:off x="6722413" y="1324118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121">
            <a:extLst>
              <a:ext uri="{FF2B5EF4-FFF2-40B4-BE49-F238E27FC236}">
                <a16:creationId xmlns:a16="http://schemas.microsoft.com/office/drawing/2014/main" id="{62BE0FC3-FB23-08EC-7F59-1C5A3419F364}"/>
              </a:ext>
            </a:extLst>
          </p:cNvPr>
          <p:cNvSpPr txBox="1"/>
          <p:nvPr/>
        </p:nvSpPr>
        <p:spPr>
          <a:xfrm>
            <a:off x="5918553" y="5373659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KeyStub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B7EDB964-2614-0AAB-26D5-2CB432540A62}"/>
              </a:ext>
            </a:extLst>
          </p:cNvPr>
          <p:cNvCxnSpPr>
            <a:cxnSpLocks/>
          </p:cNvCxnSpPr>
          <p:nvPr/>
        </p:nvCxnSpPr>
        <p:spPr>
          <a:xfrm flipV="1">
            <a:off x="7047554" y="2481015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2">
            <a:extLst>
              <a:ext uri="{FF2B5EF4-FFF2-40B4-BE49-F238E27FC236}">
                <a16:creationId xmlns:a16="http://schemas.microsoft.com/office/drawing/2014/main" id="{FEC111AE-FBB1-B3B8-483E-CDD46C9EE261}"/>
              </a:ext>
            </a:extLst>
          </p:cNvPr>
          <p:cNvCxnSpPr>
            <a:cxnSpLocks/>
          </p:cNvCxnSpPr>
          <p:nvPr/>
        </p:nvCxnSpPr>
        <p:spPr>
          <a:xfrm flipH="1">
            <a:off x="7008256" y="2481015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21">
            <a:extLst>
              <a:ext uri="{FF2B5EF4-FFF2-40B4-BE49-F238E27FC236}">
                <a16:creationId xmlns:a16="http://schemas.microsoft.com/office/drawing/2014/main" id="{50B1970C-FB19-8D51-EB58-C60FC1EADD71}"/>
              </a:ext>
            </a:extLst>
          </p:cNvPr>
          <p:cNvSpPr txBox="1"/>
          <p:nvPr/>
        </p:nvSpPr>
        <p:spPr>
          <a:xfrm>
            <a:off x="6722413" y="197970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6">
            <a:extLst>
              <a:ext uri="{FF2B5EF4-FFF2-40B4-BE49-F238E27FC236}">
                <a16:creationId xmlns:a16="http://schemas.microsoft.com/office/drawing/2014/main" id="{26F888BE-3F9D-A354-CF01-17B7B85DD0A3}"/>
              </a:ext>
            </a:extLst>
          </p:cNvPr>
          <p:cNvCxnSpPr>
            <a:cxnSpLocks/>
          </p:cNvCxnSpPr>
          <p:nvPr/>
        </p:nvCxnSpPr>
        <p:spPr>
          <a:xfrm flipV="1">
            <a:off x="6722413" y="2607625"/>
            <a:ext cx="0" cy="7494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21">
            <a:extLst>
              <a:ext uri="{FF2B5EF4-FFF2-40B4-BE49-F238E27FC236}">
                <a16:creationId xmlns:a16="http://schemas.microsoft.com/office/drawing/2014/main" id="{45AFFA8E-909F-1C5B-402D-391DC405F84B}"/>
              </a:ext>
            </a:extLst>
          </p:cNvPr>
          <p:cNvSpPr txBox="1"/>
          <p:nvPr/>
        </p:nvSpPr>
        <p:spPr>
          <a:xfrm rot="16200000">
            <a:off x="5899906" y="319596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121">
            <a:extLst>
              <a:ext uri="{FF2B5EF4-FFF2-40B4-BE49-F238E27FC236}">
                <a16:creationId xmlns:a16="http://schemas.microsoft.com/office/drawing/2014/main" id="{ECA3EF4A-2523-1A72-91B8-53673897AF52}"/>
              </a:ext>
            </a:extLst>
          </p:cNvPr>
          <p:cNvSpPr txBox="1"/>
          <p:nvPr/>
        </p:nvSpPr>
        <p:spPr>
          <a:xfrm>
            <a:off x="2889535" y="5389332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DimSens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6">
            <a:extLst>
              <a:ext uri="{FF2B5EF4-FFF2-40B4-BE49-F238E27FC236}">
                <a16:creationId xmlns:a16="http://schemas.microsoft.com/office/drawing/2014/main" id="{5533015D-9D68-21BD-1F4A-D97B64CAD7BD}"/>
              </a:ext>
            </a:extLst>
          </p:cNvPr>
          <p:cNvCxnSpPr>
            <a:cxnSpLocks/>
          </p:cNvCxnSpPr>
          <p:nvPr/>
        </p:nvCxnSpPr>
        <p:spPr>
          <a:xfrm flipV="1">
            <a:off x="6739226" y="3737335"/>
            <a:ext cx="0" cy="104512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40676-1892-282E-33B2-49F2C694F108}"/>
              </a:ext>
            </a:extLst>
          </p:cNvPr>
          <p:cNvSpPr/>
          <p:nvPr/>
        </p:nvSpPr>
        <p:spPr>
          <a:xfrm>
            <a:off x="6933028" y="2525798"/>
            <a:ext cx="862609" cy="898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121">
            <a:extLst>
              <a:ext uri="{FF2B5EF4-FFF2-40B4-BE49-F238E27FC236}">
                <a16:creationId xmlns:a16="http://schemas.microsoft.com/office/drawing/2014/main" id="{88C5D3C8-5017-9C34-93CE-B554ABD8174B}"/>
              </a:ext>
            </a:extLst>
          </p:cNvPr>
          <p:cNvSpPr txBox="1"/>
          <p:nvPr/>
        </p:nvSpPr>
        <p:spPr>
          <a:xfrm>
            <a:off x="7424151" y="2500545"/>
            <a:ext cx="196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121">
            <a:extLst>
              <a:ext uri="{FF2B5EF4-FFF2-40B4-BE49-F238E27FC236}">
                <a16:creationId xmlns:a16="http://schemas.microsoft.com/office/drawing/2014/main" id="{0129FA18-458B-61F3-364B-5A46A42081FA}"/>
              </a:ext>
            </a:extLst>
          </p:cNvPr>
          <p:cNvSpPr txBox="1"/>
          <p:nvPr/>
        </p:nvSpPr>
        <p:spPr>
          <a:xfrm>
            <a:off x="7385386" y="380217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0297B-0D3D-A728-557E-1537F1A5743E}"/>
              </a:ext>
            </a:extLst>
          </p:cNvPr>
          <p:cNvSpPr/>
          <p:nvPr/>
        </p:nvSpPr>
        <p:spPr>
          <a:xfrm>
            <a:off x="6818484" y="3713166"/>
            <a:ext cx="1091444" cy="744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121">
            <a:extLst>
              <a:ext uri="{FF2B5EF4-FFF2-40B4-BE49-F238E27FC236}">
                <a16:creationId xmlns:a16="http://schemas.microsoft.com/office/drawing/2014/main" id="{DDFC754A-61FD-3CB5-745C-40BACC7D5B4F}"/>
              </a:ext>
            </a:extLst>
          </p:cNvPr>
          <p:cNvSpPr txBox="1"/>
          <p:nvPr/>
        </p:nvSpPr>
        <p:spPr>
          <a:xfrm>
            <a:off x="6887465" y="4458061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7C3BEA-04C4-E135-4C64-642EC255BAD3}"/>
              </a:ext>
            </a:extLst>
          </p:cNvPr>
          <p:cNvSpPr/>
          <p:nvPr/>
        </p:nvSpPr>
        <p:spPr>
          <a:xfrm>
            <a:off x="7203766" y="4583327"/>
            <a:ext cx="322509" cy="249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3858279" y="217563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3866231" y="2698857"/>
            <a:ext cx="0" cy="103847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>
            <a:off x="2785055" y="2901389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40A7AF-B858-1CE8-3DEB-99882923FF1A}"/>
              </a:ext>
            </a:extLst>
          </p:cNvPr>
          <p:cNvGrpSpPr/>
          <p:nvPr/>
        </p:nvGrpSpPr>
        <p:grpSpPr>
          <a:xfrm>
            <a:off x="4512782" y="2997110"/>
            <a:ext cx="72000" cy="720000"/>
            <a:chOff x="5158528" y="2888469"/>
            <a:chExt cx="214938" cy="7901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88846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295343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0295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0904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182947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247915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19156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38412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46018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539729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13634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28" y="3678602"/>
              <a:ext cx="214938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3994804" y="2673121"/>
            <a:ext cx="98867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328654" y="2926405"/>
            <a:ext cx="295943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3417471" y="3718432"/>
            <a:ext cx="213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20317-889A-B9A9-33D4-FD28E51DF3B3}"/>
              </a:ext>
            </a:extLst>
          </p:cNvPr>
          <p:cNvSpPr/>
          <p:nvPr/>
        </p:nvSpPr>
        <p:spPr>
          <a:xfrm>
            <a:off x="2808053" y="1450426"/>
            <a:ext cx="3090859" cy="3491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8D1B-4655-C251-0449-A5DBF7BB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82" b="75477" l="26276" r="73534">
                        <a14:foregroundMark x1="35432" y1="36270" x2="26276" y2="36499"/>
                        <a14:foregroundMark x1="26276" y1="36499" x2="30663" y2="42677"/>
                        <a14:foregroundMark x1="30663" y1="42677" x2="35432" y2="40923"/>
                        <a14:foregroundMark x1="33858" y1="35126" x2="32284" y2="33982"/>
                        <a14:foregroundMark x1="68670" y1="34554" x2="73581" y2="40275"/>
                        <a14:foregroundMark x1="73581" y1="40275" x2="65474" y2="42868"/>
                        <a14:foregroundMark x1="65474" y1="42868" x2="53600" y2="39283"/>
                        <a14:foregroundMark x1="52980" y1="38596" x2="69385" y2="34783"/>
                        <a14:foregroundMark x1="47067" y1="41152" x2="47496" y2="75477"/>
                      </a14:backgroundRemoval>
                    </a14:imgEffect>
                  </a14:imgLayer>
                </a14:imgProps>
              </a:ext>
            </a:extLst>
          </a:blip>
          <a:srcRect l="23416" t="31480" r="25499" b="24984"/>
          <a:stretch/>
        </p:blipFill>
        <p:spPr>
          <a:xfrm>
            <a:off x="3947270" y="2652420"/>
            <a:ext cx="1048291" cy="1117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53E09-F65B-91E6-2B41-6B9B2FB13A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7477" t="17722" r="19815" b="21612"/>
          <a:stretch/>
        </p:blipFill>
        <p:spPr>
          <a:xfrm>
            <a:off x="6231290" y="1768774"/>
            <a:ext cx="2243119" cy="3120356"/>
          </a:xfrm>
          <a:prstGeom prst="rect">
            <a:avLst/>
          </a:prstGeom>
        </p:spPr>
      </p:pic>
      <p:cxnSp>
        <p:nvCxnSpPr>
          <p:cNvPr id="24" name="直接箭头连接符 6">
            <a:extLst>
              <a:ext uri="{FF2B5EF4-FFF2-40B4-BE49-F238E27FC236}">
                <a16:creationId xmlns:a16="http://schemas.microsoft.com/office/drawing/2014/main" id="{64A92C00-5C8D-0E1A-1BCB-3E7FF9FAE81D}"/>
              </a:ext>
            </a:extLst>
          </p:cNvPr>
          <p:cNvCxnSpPr>
            <a:cxnSpLocks/>
          </p:cNvCxnSpPr>
          <p:nvPr/>
        </p:nvCxnSpPr>
        <p:spPr>
          <a:xfrm flipV="1">
            <a:off x="6231290" y="1820580"/>
            <a:ext cx="0" cy="10310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1">
            <a:extLst>
              <a:ext uri="{FF2B5EF4-FFF2-40B4-BE49-F238E27FC236}">
                <a16:creationId xmlns:a16="http://schemas.microsoft.com/office/drawing/2014/main" id="{2EE8705F-B4C0-73C7-643C-39ECD4C810AA}"/>
              </a:ext>
            </a:extLst>
          </p:cNvPr>
          <p:cNvSpPr txBox="1"/>
          <p:nvPr/>
        </p:nvSpPr>
        <p:spPr>
          <a:xfrm rot="16200000">
            <a:off x="5385629" y="2938718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9">
            <a:extLst>
              <a:ext uri="{FF2B5EF4-FFF2-40B4-BE49-F238E27FC236}">
                <a16:creationId xmlns:a16="http://schemas.microsoft.com/office/drawing/2014/main" id="{EEE957F1-A66B-BB33-8AB1-4CBAA3C3D6E0}"/>
              </a:ext>
            </a:extLst>
          </p:cNvPr>
          <p:cNvCxnSpPr>
            <a:cxnSpLocks/>
          </p:cNvCxnSpPr>
          <p:nvPr/>
        </p:nvCxnSpPr>
        <p:spPr>
          <a:xfrm>
            <a:off x="6231290" y="3461773"/>
            <a:ext cx="0" cy="142735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94735E11-C336-B3F4-B0A3-958206BF20B0}"/>
              </a:ext>
            </a:extLst>
          </p:cNvPr>
          <p:cNvCxnSpPr>
            <a:cxnSpLocks/>
          </p:cNvCxnSpPr>
          <p:nvPr/>
        </p:nvCxnSpPr>
        <p:spPr>
          <a:xfrm flipV="1">
            <a:off x="7808353" y="1715165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2">
            <a:extLst>
              <a:ext uri="{FF2B5EF4-FFF2-40B4-BE49-F238E27FC236}">
                <a16:creationId xmlns:a16="http://schemas.microsoft.com/office/drawing/2014/main" id="{9934FBC3-85DD-C9DE-908F-FA5186A594AA}"/>
              </a:ext>
            </a:extLst>
          </p:cNvPr>
          <p:cNvCxnSpPr>
            <a:cxnSpLocks/>
          </p:cNvCxnSpPr>
          <p:nvPr/>
        </p:nvCxnSpPr>
        <p:spPr>
          <a:xfrm flipH="1">
            <a:off x="6259560" y="1715166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1">
            <a:extLst>
              <a:ext uri="{FF2B5EF4-FFF2-40B4-BE49-F238E27FC236}">
                <a16:creationId xmlns:a16="http://schemas.microsoft.com/office/drawing/2014/main" id="{F8473171-1F45-1AD7-0323-94CC1B35205C}"/>
              </a:ext>
            </a:extLst>
          </p:cNvPr>
          <p:cNvSpPr txBox="1"/>
          <p:nvPr/>
        </p:nvSpPr>
        <p:spPr>
          <a:xfrm>
            <a:off x="6722413" y="1324118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121">
            <a:extLst>
              <a:ext uri="{FF2B5EF4-FFF2-40B4-BE49-F238E27FC236}">
                <a16:creationId xmlns:a16="http://schemas.microsoft.com/office/drawing/2014/main" id="{62BE0FC3-FB23-08EC-7F59-1C5A3419F364}"/>
              </a:ext>
            </a:extLst>
          </p:cNvPr>
          <p:cNvSpPr txBox="1"/>
          <p:nvPr/>
        </p:nvSpPr>
        <p:spPr>
          <a:xfrm>
            <a:off x="5918553" y="5373659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KeyStub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B7EDB964-2614-0AAB-26D5-2CB432540A62}"/>
              </a:ext>
            </a:extLst>
          </p:cNvPr>
          <p:cNvCxnSpPr>
            <a:cxnSpLocks/>
          </p:cNvCxnSpPr>
          <p:nvPr/>
        </p:nvCxnSpPr>
        <p:spPr>
          <a:xfrm flipV="1">
            <a:off x="7047554" y="2481015"/>
            <a:ext cx="666057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2">
            <a:extLst>
              <a:ext uri="{FF2B5EF4-FFF2-40B4-BE49-F238E27FC236}">
                <a16:creationId xmlns:a16="http://schemas.microsoft.com/office/drawing/2014/main" id="{FEC111AE-FBB1-B3B8-483E-CDD46C9EE261}"/>
              </a:ext>
            </a:extLst>
          </p:cNvPr>
          <p:cNvCxnSpPr>
            <a:cxnSpLocks/>
          </p:cNvCxnSpPr>
          <p:nvPr/>
        </p:nvCxnSpPr>
        <p:spPr>
          <a:xfrm flipH="1">
            <a:off x="7008256" y="2481015"/>
            <a:ext cx="613782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21">
            <a:extLst>
              <a:ext uri="{FF2B5EF4-FFF2-40B4-BE49-F238E27FC236}">
                <a16:creationId xmlns:a16="http://schemas.microsoft.com/office/drawing/2014/main" id="{50B1970C-FB19-8D51-EB58-C60FC1EADD71}"/>
              </a:ext>
            </a:extLst>
          </p:cNvPr>
          <p:cNvSpPr txBox="1"/>
          <p:nvPr/>
        </p:nvSpPr>
        <p:spPr>
          <a:xfrm>
            <a:off x="6722413" y="1979706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6">
            <a:extLst>
              <a:ext uri="{FF2B5EF4-FFF2-40B4-BE49-F238E27FC236}">
                <a16:creationId xmlns:a16="http://schemas.microsoft.com/office/drawing/2014/main" id="{26F888BE-3F9D-A354-CF01-17B7B85DD0A3}"/>
              </a:ext>
            </a:extLst>
          </p:cNvPr>
          <p:cNvCxnSpPr>
            <a:cxnSpLocks/>
          </p:cNvCxnSpPr>
          <p:nvPr/>
        </p:nvCxnSpPr>
        <p:spPr>
          <a:xfrm flipV="1">
            <a:off x="6722413" y="2607625"/>
            <a:ext cx="0" cy="74948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21">
            <a:extLst>
              <a:ext uri="{FF2B5EF4-FFF2-40B4-BE49-F238E27FC236}">
                <a16:creationId xmlns:a16="http://schemas.microsoft.com/office/drawing/2014/main" id="{45AFFA8E-909F-1C5B-402D-391DC405F84B}"/>
              </a:ext>
            </a:extLst>
          </p:cNvPr>
          <p:cNvSpPr txBox="1"/>
          <p:nvPr/>
        </p:nvSpPr>
        <p:spPr>
          <a:xfrm rot="16200000">
            <a:off x="5899906" y="319596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121">
            <a:extLst>
              <a:ext uri="{FF2B5EF4-FFF2-40B4-BE49-F238E27FC236}">
                <a16:creationId xmlns:a16="http://schemas.microsoft.com/office/drawing/2014/main" id="{ECA3EF4A-2523-1A72-91B8-53673897AF52}"/>
              </a:ext>
            </a:extLst>
          </p:cNvPr>
          <p:cNvSpPr txBox="1"/>
          <p:nvPr/>
        </p:nvSpPr>
        <p:spPr>
          <a:xfrm>
            <a:off x="2889535" y="5389332"/>
            <a:ext cx="296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DimSens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6">
            <a:extLst>
              <a:ext uri="{FF2B5EF4-FFF2-40B4-BE49-F238E27FC236}">
                <a16:creationId xmlns:a16="http://schemas.microsoft.com/office/drawing/2014/main" id="{5533015D-9D68-21BD-1F4A-D97B64CAD7BD}"/>
              </a:ext>
            </a:extLst>
          </p:cNvPr>
          <p:cNvCxnSpPr>
            <a:cxnSpLocks/>
          </p:cNvCxnSpPr>
          <p:nvPr/>
        </p:nvCxnSpPr>
        <p:spPr>
          <a:xfrm flipV="1">
            <a:off x="6739226" y="3737335"/>
            <a:ext cx="0" cy="104512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40676-1892-282E-33B2-49F2C694F108}"/>
              </a:ext>
            </a:extLst>
          </p:cNvPr>
          <p:cNvSpPr/>
          <p:nvPr/>
        </p:nvSpPr>
        <p:spPr>
          <a:xfrm>
            <a:off x="6933028" y="2525798"/>
            <a:ext cx="862609" cy="898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121">
            <a:extLst>
              <a:ext uri="{FF2B5EF4-FFF2-40B4-BE49-F238E27FC236}">
                <a16:creationId xmlns:a16="http://schemas.microsoft.com/office/drawing/2014/main" id="{88C5D3C8-5017-9C34-93CE-B554ABD8174B}"/>
              </a:ext>
            </a:extLst>
          </p:cNvPr>
          <p:cNvSpPr txBox="1"/>
          <p:nvPr/>
        </p:nvSpPr>
        <p:spPr>
          <a:xfrm>
            <a:off x="7424151" y="2500545"/>
            <a:ext cx="196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121">
            <a:extLst>
              <a:ext uri="{FF2B5EF4-FFF2-40B4-BE49-F238E27FC236}">
                <a16:creationId xmlns:a16="http://schemas.microsoft.com/office/drawing/2014/main" id="{0129FA18-458B-61F3-364B-5A46A42081FA}"/>
              </a:ext>
            </a:extLst>
          </p:cNvPr>
          <p:cNvSpPr txBox="1"/>
          <p:nvPr/>
        </p:nvSpPr>
        <p:spPr>
          <a:xfrm>
            <a:off x="7385386" y="3802170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0297B-0D3D-A728-557E-1537F1A5743E}"/>
              </a:ext>
            </a:extLst>
          </p:cNvPr>
          <p:cNvSpPr/>
          <p:nvPr/>
        </p:nvSpPr>
        <p:spPr>
          <a:xfrm>
            <a:off x="6818484" y="3713166"/>
            <a:ext cx="1091444" cy="744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121">
            <a:extLst>
              <a:ext uri="{FF2B5EF4-FFF2-40B4-BE49-F238E27FC236}">
                <a16:creationId xmlns:a16="http://schemas.microsoft.com/office/drawing/2014/main" id="{DDFC754A-61FD-3CB5-745C-40BACC7D5B4F}"/>
              </a:ext>
            </a:extLst>
          </p:cNvPr>
          <p:cNvSpPr txBox="1"/>
          <p:nvPr/>
        </p:nvSpPr>
        <p:spPr>
          <a:xfrm>
            <a:off x="6887465" y="4458061"/>
            <a:ext cx="19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7C3BEA-04C4-E135-4C64-642EC255BAD3}"/>
              </a:ext>
            </a:extLst>
          </p:cNvPr>
          <p:cNvSpPr/>
          <p:nvPr/>
        </p:nvSpPr>
        <p:spPr>
          <a:xfrm>
            <a:off x="7203766" y="4583327"/>
            <a:ext cx="322509" cy="2493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121">
            <a:extLst>
              <a:ext uri="{FF2B5EF4-FFF2-40B4-BE49-F238E27FC236}">
                <a16:creationId xmlns:a16="http://schemas.microsoft.com/office/drawing/2014/main" id="{A5F92F21-8848-74CA-6221-0457D7E5BD7F}"/>
              </a:ext>
            </a:extLst>
          </p:cNvPr>
          <p:cNvSpPr txBox="1"/>
          <p:nvPr/>
        </p:nvSpPr>
        <p:spPr>
          <a:xfrm>
            <a:off x="3858279" y="2175637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22">
            <a:extLst>
              <a:ext uri="{FF2B5EF4-FFF2-40B4-BE49-F238E27FC236}">
                <a16:creationId xmlns:a16="http://schemas.microsoft.com/office/drawing/2014/main" id="{A473E8B5-714C-0EE5-3020-8BCD4234EB9C}"/>
              </a:ext>
            </a:extLst>
          </p:cNvPr>
          <p:cNvCxnSpPr>
            <a:cxnSpLocks/>
          </p:cNvCxnSpPr>
          <p:nvPr/>
        </p:nvCxnSpPr>
        <p:spPr>
          <a:xfrm flipV="1">
            <a:off x="3866231" y="2698857"/>
            <a:ext cx="0" cy="103847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1">
            <a:extLst>
              <a:ext uri="{FF2B5EF4-FFF2-40B4-BE49-F238E27FC236}">
                <a16:creationId xmlns:a16="http://schemas.microsoft.com/office/drawing/2014/main" id="{D5309567-AA86-B5E4-4D4E-03D5DB3355B1}"/>
              </a:ext>
            </a:extLst>
          </p:cNvPr>
          <p:cNvSpPr txBox="1"/>
          <p:nvPr/>
        </p:nvSpPr>
        <p:spPr>
          <a:xfrm>
            <a:off x="2785055" y="2901389"/>
            <a:ext cx="129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1661335-9631-B617-1563-404870344200}"/>
              </a:ext>
            </a:extLst>
          </p:cNvPr>
          <p:cNvGrpSpPr/>
          <p:nvPr/>
        </p:nvGrpSpPr>
        <p:grpSpPr>
          <a:xfrm>
            <a:off x="5014676" y="3682207"/>
            <a:ext cx="268900" cy="857504"/>
            <a:chOff x="2076506" y="4310999"/>
            <a:chExt cx="268900" cy="857504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26EDA18-9BFA-19B8-4FEB-F2E390E5A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506" y="4310999"/>
              <a:ext cx="0" cy="857504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813E2B-57EA-E836-0A20-2774AC880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7896" y="4310999"/>
              <a:ext cx="0" cy="857504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42FE5D-C266-D9A6-94E5-82E7138AE429}"/>
                </a:ext>
              </a:extLst>
            </p:cNvPr>
            <p:cNvCxnSpPr>
              <a:cxnSpLocks/>
            </p:cNvCxnSpPr>
            <p:nvPr/>
          </p:nvCxnSpPr>
          <p:spPr>
            <a:xfrm>
              <a:off x="2076506" y="435967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5B05EA-13C0-59E7-AB23-AB228B300194}"/>
                </a:ext>
              </a:extLst>
            </p:cNvPr>
            <p:cNvCxnSpPr>
              <a:cxnSpLocks/>
            </p:cNvCxnSpPr>
            <p:nvPr/>
          </p:nvCxnSpPr>
          <p:spPr>
            <a:xfrm>
              <a:off x="2164756" y="4418872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3344CA-6D22-454A-C40A-FD1A4EE92A7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1" y="4488186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47B34-740C-EE34-05AE-32EE73DB7EE1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560666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F7FD4-D0E8-8578-CE43-C99E5EBCD284}"/>
                </a:ext>
              </a:extLst>
            </p:cNvPr>
            <p:cNvCxnSpPr>
              <a:cxnSpLocks/>
            </p:cNvCxnSpPr>
            <p:nvPr/>
          </p:nvCxnSpPr>
          <p:spPr>
            <a:xfrm>
              <a:off x="2161581" y="462801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EC78D-8809-B0B9-E489-E43A0C1B808F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1" y="4687212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0BBFAB-3572-76D2-B882-6F97731AC5B9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752130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FFC2BF-B5AA-CADD-EEB9-90C4348894B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990" y="481133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6A8D4D-34E7-B43C-9F77-9628B2F2BE93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880645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093B9A-6DAF-9250-9EC9-FE1F198D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4953125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D4A66-F7C7-5535-10E1-E12251BD1FF1}"/>
                </a:ext>
              </a:extLst>
            </p:cNvPr>
            <p:cNvCxnSpPr>
              <a:cxnSpLocks/>
            </p:cNvCxnSpPr>
            <p:nvPr/>
          </p:nvCxnSpPr>
          <p:spPr>
            <a:xfrm>
              <a:off x="2162990" y="5020470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1FD15-A070-D690-88D8-14EA22AFFF4A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06" y="5079671"/>
              <a:ext cx="180000" cy="0"/>
            </a:xfrm>
            <a:prstGeom prst="line">
              <a:avLst/>
            </a:prstGeom>
            <a:ln w="254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箭头连接符 12">
            <a:extLst>
              <a:ext uri="{FF2B5EF4-FFF2-40B4-BE49-F238E27FC236}">
                <a16:creationId xmlns:a16="http://schemas.microsoft.com/office/drawing/2014/main" id="{FEDE612C-C565-69E7-FC13-3964755F490B}"/>
              </a:ext>
            </a:extLst>
          </p:cNvPr>
          <p:cNvCxnSpPr>
            <a:cxnSpLocks/>
          </p:cNvCxnSpPr>
          <p:nvPr/>
        </p:nvCxnSpPr>
        <p:spPr>
          <a:xfrm flipH="1">
            <a:off x="3994804" y="2673121"/>
            <a:ext cx="98867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297CCB-416C-743B-AD4A-6051791A249E}"/>
              </a:ext>
            </a:extLst>
          </p:cNvPr>
          <p:cNvSpPr/>
          <p:nvPr/>
        </p:nvSpPr>
        <p:spPr>
          <a:xfrm>
            <a:off x="4328654" y="2926405"/>
            <a:ext cx="295943" cy="904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121">
            <a:extLst>
              <a:ext uri="{FF2B5EF4-FFF2-40B4-BE49-F238E27FC236}">
                <a16:creationId xmlns:a16="http://schemas.microsoft.com/office/drawing/2014/main" id="{CBC41AA4-D4F8-E0C7-BCD9-D54AC226D21F}"/>
              </a:ext>
            </a:extLst>
          </p:cNvPr>
          <p:cNvSpPr txBox="1"/>
          <p:nvPr/>
        </p:nvSpPr>
        <p:spPr>
          <a:xfrm>
            <a:off x="3329586" y="3724167"/>
            <a:ext cx="213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06B9F0-580F-224E-7F81-D33C3E2BE971}"/>
              </a:ext>
            </a:extLst>
          </p:cNvPr>
          <p:cNvCxnSpPr>
            <a:cxnSpLocks/>
          </p:cNvCxnSpPr>
          <p:nvPr/>
        </p:nvCxnSpPr>
        <p:spPr>
          <a:xfrm flipV="1">
            <a:off x="903223" y="4539711"/>
            <a:ext cx="0" cy="857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20F7F5-F717-AD4E-F0CB-DB7EDBE2EEEA}"/>
              </a:ext>
            </a:extLst>
          </p:cNvPr>
          <p:cNvCxnSpPr>
            <a:cxnSpLocks/>
          </p:cNvCxnSpPr>
          <p:nvPr/>
        </p:nvCxnSpPr>
        <p:spPr>
          <a:xfrm flipV="1">
            <a:off x="1032373" y="4539711"/>
            <a:ext cx="0" cy="857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191E86A-1317-FCCF-DDE1-3B382176FA8B}"/>
              </a:ext>
            </a:extLst>
          </p:cNvPr>
          <p:cNvGrpSpPr/>
          <p:nvPr/>
        </p:nvGrpSpPr>
        <p:grpSpPr>
          <a:xfrm>
            <a:off x="888229" y="4623764"/>
            <a:ext cx="107999" cy="68801"/>
            <a:chOff x="1676400" y="4015324"/>
            <a:chExt cx="107999" cy="6880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9609FC-86C6-E169-947A-39BAB2BBA7CC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292CA4-218E-1CFF-D029-CFA1B2B79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A456E4-A278-8FE0-0657-FC86423321AF}"/>
              </a:ext>
            </a:extLst>
          </p:cNvPr>
          <p:cNvGrpSpPr/>
          <p:nvPr/>
        </p:nvGrpSpPr>
        <p:grpSpPr>
          <a:xfrm>
            <a:off x="1117600" y="4161999"/>
            <a:ext cx="92075" cy="96519"/>
            <a:chOff x="1676400" y="3997325"/>
            <a:chExt cx="92075" cy="9651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ED2E54D-08A1-7516-9AD2-54E2DC911069}"/>
                </a:ext>
              </a:extLst>
            </p:cNvPr>
            <p:cNvSpPr/>
            <p:nvPr/>
          </p:nvSpPr>
          <p:spPr>
            <a:xfrm>
              <a:off x="1676400" y="4048125"/>
              <a:ext cx="45719" cy="45719"/>
            </a:xfrm>
            <a:prstGeom prst="ellipse">
              <a:avLst/>
            </a:prstGeom>
            <a:ln w="127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5A2B08-DA40-7034-4D19-5ABD8C184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3997325"/>
              <a:ext cx="82356" cy="53975"/>
            </a:xfrm>
            <a:prstGeom prst="line">
              <a:avLst/>
            </a:prstGeom>
            <a:ln w="12700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2C34E29-3D95-F997-FB15-C277B099AC31}"/>
              </a:ext>
            </a:extLst>
          </p:cNvPr>
          <p:cNvGrpSpPr/>
          <p:nvPr/>
        </p:nvGrpSpPr>
        <p:grpSpPr>
          <a:xfrm>
            <a:off x="889875" y="4577338"/>
            <a:ext cx="135719" cy="39600"/>
            <a:chOff x="1828800" y="4196925"/>
            <a:chExt cx="135719" cy="396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F111F8-3193-6F11-040C-876DD2A3E548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955C7A2-AD7D-41CD-2A03-85FD63777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6925"/>
              <a:ext cx="126000" cy="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50BD28-DF64-7908-4C13-67C23AD75E22}"/>
              </a:ext>
            </a:extLst>
          </p:cNvPr>
          <p:cNvGrpSpPr/>
          <p:nvPr/>
        </p:nvGrpSpPr>
        <p:grpSpPr>
          <a:xfrm>
            <a:off x="889875" y="4699391"/>
            <a:ext cx="107999" cy="68801"/>
            <a:chOff x="1676400" y="4015324"/>
            <a:chExt cx="107999" cy="6880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7AAF38-2405-3406-C80A-FB605F96E965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DDF347-C41B-7FDD-B535-AD13206BA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A3E4C97-55C2-DE24-C4B2-5D9F5163C136}"/>
              </a:ext>
            </a:extLst>
          </p:cNvPr>
          <p:cNvGrpSpPr/>
          <p:nvPr/>
        </p:nvGrpSpPr>
        <p:grpSpPr>
          <a:xfrm>
            <a:off x="888229" y="4855390"/>
            <a:ext cx="107999" cy="68801"/>
            <a:chOff x="1676400" y="4015324"/>
            <a:chExt cx="107999" cy="6880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E99968-1CF2-C958-5D09-061870CF4D29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77B10A-FF59-C302-4976-DA2A714D6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11BA6D-A8F9-5251-5A22-0BAB92C3A5A8}"/>
              </a:ext>
            </a:extLst>
          </p:cNvPr>
          <p:cNvGrpSpPr/>
          <p:nvPr/>
        </p:nvGrpSpPr>
        <p:grpSpPr>
          <a:xfrm>
            <a:off x="889875" y="4808964"/>
            <a:ext cx="135719" cy="39600"/>
            <a:chOff x="1828800" y="4196925"/>
            <a:chExt cx="135719" cy="396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A76A934-7B44-4517-F1BB-B296907D9E84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B5D25A-C57A-D88C-7ACA-E366B5599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6925"/>
              <a:ext cx="126000" cy="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BEEB3-A54E-D567-6C41-B79250D00A10}"/>
              </a:ext>
            </a:extLst>
          </p:cNvPr>
          <p:cNvGrpSpPr/>
          <p:nvPr/>
        </p:nvGrpSpPr>
        <p:grpSpPr>
          <a:xfrm>
            <a:off x="889875" y="4931017"/>
            <a:ext cx="107999" cy="68801"/>
            <a:chOff x="1676400" y="4015324"/>
            <a:chExt cx="107999" cy="6880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ACFAB7A-67DF-B09D-4054-921091B0303B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AC050F-8E59-877B-0BDE-80A54DF9B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33A4DE6-B979-7B86-D773-341C6614047C}"/>
              </a:ext>
            </a:extLst>
          </p:cNvPr>
          <p:cNvGrpSpPr/>
          <p:nvPr/>
        </p:nvGrpSpPr>
        <p:grpSpPr>
          <a:xfrm>
            <a:off x="889875" y="5030346"/>
            <a:ext cx="135719" cy="39600"/>
            <a:chOff x="1828800" y="4196925"/>
            <a:chExt cx="135719" cy="396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4B7B229-D17D-DC63-A91B-2FEE220D41D3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64F4ABE-F0E5-D7CA-FB01-77B139832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6925"/>
              <a:ext cx="126000" cy="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6BABF83-41F0-F7D7-1792-56CCA7D5D9E4}"/>
              </a:ext>
            </a:extLst>
          </p:cNvPr>
          <p:cNvGrpSpPr/>
          <p:nvPr/>
        </p:nvGrpSpPr>
        <p:grpSpPr>
          <a:xfrm>
            <a:off x="889875" y="5102920"/>
            <a:ext cx="135719" cy="39600"/>
            <a:chOff x="1828800" y="4196925"/>
            <a:chExt cx="135719" cy="396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3E78DAF-FB60-9D9B-BEBE-82C4F14116FB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FF648E-A8DE-2E0D-0733-2B3D68CCC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6925"/>
              <a:ext cx="126000" cy="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AB6CBF0-EC0A-B516-6972-7B8378FD8055}"/>
              </a:ext>
            </a:extLst>
          </p:cNvPr>
          <p:cNvGrpSpPr/>
          <p:nvPr/>
        </p:nvGrpSpPr>
        <p:grpSpPr>
          <a:xfrm>
            <a:off x="889871" y="5171859"/>
            <a:ext cx="135719" cy="39600"/>
            <a:chOff x="1828800" y="4196925"/>
            <a:chExt cx="135719" cy="396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D4EA367-C44D-6304-5C20-2B1CA99BD8FA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DF80A64-7C56-0198-915B-863A9DB4A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6925"/>
              <a:ext cx="126000" cy="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23CA98-D801-0D8A-F58D-79918ECC065B}"/>
              </a:ext>
            </a:extLst>
          </p:cNvPr>
          <p:cNvGrpSpPr/>
          <p:nvPr/>
        </p:nvGrpSpPr>
        <p:grpSpPr>
          <a:xfrm>
            <a:off x="889871" y="5244433"/>
            <a:ext cx="135719" cy="39600"/>
            <a:chOff x="1828800" y="4196925"/>
            <a:chExt cx="135719" cy="396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F08C273-68E3-9443-EB86-C576BD44EBF0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4F0ED2-619F-BE98-C888-847CF2150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6925"/>
              <a:ext cx="126000" cy="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A9D06AD-590C-1150-D13F-6FFBADA88BA0}"/>
              </a:ext>
            </a:extLst>
          </p:cNvPr>
          <p:cNvGrpSpPr/>
          <p:nvPr/>
        </p:nvGrpSpPr>
        <p:grpSpPr>
          <a:xfrm>
            <a:off x="889865" y="5313369"/>
            <a:ext cx="135719" cy="39600"/>
            <a:chOff x="1828800" y="4196925"/>
            <a:chExt cx="135719" cy="3960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5A9D638-38D0-DFEE-6041-FD1633EEE97D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BB29327-BFA1-AC39-B6BA-407791F9A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6925"/>
              <a:ext cx="126000" cy="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E38830-2BD2-2147-A7D8-C723FD264B18}"/>
              </a:ext>
            </a:extLst>
          </p:cNvPr>
          <p:cNvGrpSpPr/>
          <p:nvPr/>
        </p:nvGrpSpPr>
        <p:grpSpPr>
          <a:xfrm>
            <a:off x="4442260" y="2975203"/>
            <a:ext cx="141850" cy="720000"/>
            <a:chOff x="2162231" y="4512071"/>
            <a:chExt cx="141850" cy="720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271A16-B6CF-2EEC-2358-94F8E2728F1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1" y="451207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14D36E8-356B-757E-8FE7-643F6BF63C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5081" y="457127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A6037A-9D47-C9C4-73A7-B61212157FB0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64058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4142622-46B9-FD2D-6ACE-8249B94BD7B4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713066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E21D9DA-0D7A-2AA2-3127-627BA5661E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1431" y="478041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AEB77D-BFCE-3ADC-162D-073BB83313C3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81" y="4839612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DD052D0-1A99-57DD-C6AB-37FB30A6E80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490453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FAAB081-8B40-491F-4258-2F5F957799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496373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19FCE94-7185-31FC-4890-989CF2515494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03304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821E73-D541-EE82-D833-57DEB5EEC3C6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105525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10E2CA2-0851-07E0-07E1-1091C63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2226490" y="5172870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FDE57B-12DB-F918-B126-B48D21402F46}"/>
                </a:ext>
              </a:extLst>
            </p:cNvPr>
            <p:cNvCxnSpPr>
              <a:cxnSpLocks/>
            </p:cNvCxnSpPr>
            <p:nvPr/>
          </p:nvCxnSpPr>
          <p:spPr>
            <a:xfrm>
              <a:off x="2228906" y="5232071"/>
              <a:ext cx="72000" cy="0"/>
            </a:xfrm>
            <a:prstGeom prst="line">
              <a:avLst/>
            </a:prstGeom>
            <a:ln w="15875">
              <a:solidFill>
                <a:srgbClr val="852B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62D7F6-F7EB-F5F9-AEC1-89B957A1E5CC}"/>
              </a:ext>
            </a:extLst>
          </p:cNvPr>
          <p:cNvCxnSpPr>
            <a:cxnSpLocks/>
          </p:cNvCxnSpPr>
          <p:nvPr/>
        </p:nvCxnSpPr>
        <p:spPr>
          <a:xfrm flipV="1">
            <a:off x="1791623" y="3111188"/>
            <a:ext cx="0" cy="857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03D04FD-DC28-B447-6BAC-5E7AADF9799A}"/>
              </a:ext>
            </a:extLst>
          </p:cNvPr>
          <p:cNvCxnSpPr>
            <a:cxnSpLocks/>
          </p:cNvCxnSpPr>
          <p:nvPr/>
        </p:nvCxnSpPr>
        <p:spPr>
          <a:xfrm flipV="1">
            <a:off x="2000148" y="3111188"/>
            <a:ext cx="0" cy="857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27E5646-882D-2460-7406-422013BC1F40}"/>
              </a:ext>
            </a:extLst>
          </p:cNvPr>
          <p:cNvGrpSpPr/>
          <p:nvPr/>
        </p:nvGrpSpPr>
        <p:grpSpPr>
          <a:xfrm>
            <a:off x="1776629" y="3195241"/>
            <a:ext cx="107999" cy="68801"/>
            <a:chOff x="1676400" y="4015324"/>
            <a:chExt cx="107999" cy="68801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7070539-92FF-A051-4E6A-6B3982CA8E3C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52F411C-5DC1-E11E-C3CD-651DBBC1C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CF4933F-9E7A-F21B-BADD-D38B2080FD7B}"/>
              </a:ext>
            </a:extLst>
          </p:cNvPr>
          <p:cNvGrpSpPr/>
          <p:nvPr/>
        </p:nvGrpSpPr>
        <p:grpSpPr>
          <a:xfrm>
            <a:off x="1778275" y="3150153"/>
            <a:ext cx="228653" cy="38262"/>
            <a:chOff x="1828800" y="4198263"/>
            <a:chExt cx="228653" cy="3826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25A9A5C-8D2A-21D0-CBAD-4053E48A014B}"/>
                </a:ext>
              </a:extLst>
            </p:cNvPr>
            <p:cNvSpPr/>
            <p:nvPr/>
          </p:nvSpPr>
          <p:spPr>
            <a:xfrm>
              <a:off x="1828800" y="42005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CBABF7B-5D7C-ECE5-21A5-41E91C4A1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19" y="4198263"/>
              <a:ext cx="218934" cy="1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69B5035-E6CE-0692-19E9-D9D134A9BBE9}"/>
              </a:ext>
            </a:extLst>
          </p:cNvPr>
          <p:cNvGrpSpPr/>
          <p:nvPr/>
        </p:nvGrpSpPr>
        <p:grpSpPr>
          <a:xfrm>
            <a:off x="1778275" y="3270868"/>
            <a:ext cx="107999" cy="68801"/>
            <a:chOff x="1676400" y="4015324"/>
            <a:chExt cx="107999" cy="68801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F87FB7F-5754-27D5-759D-2EDAB37B89E6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6366329-1FDF-0793-BB0F-82BCDAF3F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BC2935B-DD49-0AEB-EB8C-FCB86513A78A}"/>
              </a:ext>
            </a:extLst>
          </p:cNvPr>
          <p:cNvGrpSpPr/>
          <p:nvPr/>
        </p:nvGrpSpPr>
        <p:grpSpPr>
          <a:xfrm>
            <a:off x="1776629" y="3426867"/>
            <a:ext cx="107999" cy="68801"/>
            <a:chOff x="1676400" y="4015324"/>
            <a:chExt cx="107999" cy="6880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688A844-2815-FAC6-FDE6-901ED9D3627F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94B3F35-601B-9430-2352-8FE945D36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9FAE6DE-895E-B703-890E-A9AD62469758}"/>
              </a:ext>
            </a:extLst>
          </p:cNvPr>
          <p:cNvGrpSpPr/>
          <p:nvPr/>
        </p:nvGrpSpPr>
        <p:grpSpPr>
          <a:xfrm>
            <a:off x="1778275" y="3502494"/>
            <a:ext cx="107999" cy="68801"/>
            <a:chOff x="1676400" y="4015324"/>
            <a:chExt cx="107999" cy="68801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70C4DD2-8B6E-2646-EB12-8F5F2E466622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4AADBDA-8C8D-D0DB-8C76-3EE391E04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813C0B1-A296-EF12-61B2-3272D62CE0AE}"/>
              </a:ext>
            </a:extLst>
          </p:cNvPr>
          <p:cNvGrpSpPr/>
          <p:nvPr/>
        </p:nvGrpSpPr>
        <p:grpSpPr>
          <a:xfrm>
            <a:off x="1776629" y="3346495"/>
            <a:ext cx="107999" cy="68801"/>
            <a:chOff x="1676400" y="4015324"/>
            <a:chExt cx="107999" cy="68801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9C2791C-A0A8-8B75-E66C-D4EB196EAB94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EDAFDE9-B1B3-45ED-F365-A1D807538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C43982A-3077-3D58-608F-2E1CF4BDD735}"/>
              </a:ext>
            </a:extLst>
          </p:cNvPr>
          <p:cNvGrpSpPr/>
          <p:nvPr/>
        </p:nvGrpSpPr>
        <p:grpSpPr>
          <a:xfrm>
            <a:off x="1776629" y="3569503"/>
            <a:ext cx="107999" cy="68801"/>
            <a:chOff x="1676400" y="4015324"/>
            <a:chExt cx="107999" cy="68801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C6BE485-5657-0288-92F1-1DF845CAF48F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32D520A-60EA-65A7-0413-930B351B9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975BC93-6E8A-D89E-925C-7F3F782FCC61}"/>
              </a:ext>
            </a:extLst>
          </p:cNvPr>
          <p:cNvGrpSpPr/>
          <p:nvPr/>
        </p:nvGrpSpPr>
        <p:grpSpPr>
          <a:xfrm>
            <a:off x="1778275" y="3645130"/>
            <a:ext cx="107999" cy="68801"/>
            <a:chOff x="1676400" y="4015324"/>
            <a:chExt cx="107999" cy="6880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89C6E99-ABA6-26FD-14BC-7312B3103B6E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BAECA5E-41D6-6F7C-450D-CBF7CA82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75CD97F-957C-C5E5-1437-2C18C2B1A8B8}"/>
              </a:ext>
            </a:extLst>
          </p:cNvPr>
          <p:cNvGrpSpPr/>
          <p:nvPr/>
        </p:nvGrpSpPr>
        <p:grpSpPr>
          <a:xfrm>
            <a:off x="1776629" y="3801129"/>
            <a:ext cx="107999" cy="68801"/>
            <a:chOff x="1676400" y="4015324"/>
            <a:chExt cx="107999" cy="68801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EA0DC0D-DBC2-E0C6-B5D3-8808F88F031D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03BEB4A-5935-2FB9-B5D6-494F83853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365A862-F24C-4AAB-3E70-ABB304F24C83}"/>
              </a:ext>
            </a:extLst>
          </p:cNvPr>
          <p:cNvGrpSpPr/>
          <p:nvPr/>
        </p:nvGrpSpPr>
        <p:grpSpPr>
          <a:xfrm>
            <a:off x="1778275" y="3876756"/>
            <a:ext cx="107999" cy="68801"/>
            <a:chOff x="1676400" y="4015324"/>
            <a:chExt cx="107999" cy="68801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F964AEB-6D38-F832-23EF-6296AD582E05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560F86C-F429-2E82-C403-F730253B9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2942FD7-4647-C74E-4D8A-391A93A1CBEF}"/>
              </a:ext>
            </a:extLst>
          </p:cNvPr>
          <p:cNvGrpSpPr/>
          <p:nvPr/>
        </p:nvGrpSpPr>
        <p:grpSpPr>
          <a:xfrm>
            <a:off x="1776629" y="3720757"/>
            <a:ext cx="107999" cy="68801"/>
            <a:chOff x="1676400" y="4015324"/>
            <a:chExt cx="107999" cy="6880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2E27360-5A06-D8E7-9965-6A6508F6DBE5}"/>
                </a:ext>
              </a:extLst>
            </p:cNvPr>
            <p:cNvSpPr/>
            <p:nvPr/>
          </p:nvSpPr>
          <p:spPr>
            <a:xfrm>
              <a:off x="1676400" y="4048125"/>
              <a:ext cx="36000" cy="3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CF2A343-7A03-C7F8-CC3D-000165307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119" y="4015324"/>
              <a:ext cx="9828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28600BF-DC83-6C58-1F02-5060991682B4}"/>
              </a:ext>
            </a:extLst>
          </p:cNvPr>
          <p:cNvGrpSpPr/>
          <p:nvPr/>
        </p:nvGrpSpPr>
        <p:grpSpPr>
          <a:xfrm>
            <a:off x="5396495" y="3530303"/>
            <a:ext cx="509206" cy="1122433"/>
            <a:chOff x="5105992" y="2811680"/>
            <a:chExt cx="509206" cy="112243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8F5BAAD-AD83-93D6-7DD7-942A616F7FA1}"/>
                </a:ext>
              </a:extLst>
            </p:cNvPr>
            <p:cNvGrpSpPr/>
            <p:nvPr/>
          </p:nvGrpSpPr>
          <p:grpSpPr>
            <a:xfrm>
              <a:off x="5105992" y="2973686"/>
              <a:ext cx="144144" cy="857504"/>
              <a:chOff x="1975787" y="4463795"/>
              <a:chExt cx="144144" cy="85750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64AC4D2-1AD6-A52D-B9D0-578FD056D0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0781" y="4463795"/>
                <a:ext cx="0" cy="85750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21AA2A9-D9BF-C511-7EBB-70BAF80DC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9931" y="4463795"/>
                <a:ext cx="0" cy="85750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347DA9A-E733-0B44-D921-FA204B786916}"/>
                  </a:ext>
                </a:extLst>
              </p:cNvPr>
              <p:cNvGrpSpPr/>
              <p:nvPr/>
            </p:nvGrpSpPr>
            <p:grpSpPr>
              <a:xfrm>
                <a:off x="1975787" y="4547848"/>
                <a:ext cx="107999" cy="68801"/>
                <a:chOff x="1676400" y="4015324"/>
                <a:chExt cx="107999" cy="68801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E148DE0-5E64-C32C-6C43-5931D103EA08}"/>
                    </a:ext>
                  </a:extLst>
                </p:cNvPr>
                <p:cNvSpPr/>
                <p:nvPr/>
              </p:nvSpPr>
              <p:spPr>
                <a:xfrm>
                  <a:off x="1676400" y="40481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133022CA-B8C5-57DD-6B7E-677301973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6119" y="4015324"/>
                  <a:ext cx="9828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338FED4-2194-4B24-1706-44B164A6670F}"/>
                  </a:ext>
                </a:extLst>
              </p:cNvPr>
              <p:cNvGrpSpPr/>
              <p:nvPr/>
            </p:nvGrpSpPr>
            <p:grpSpPr>
              <a:xfrm>
                <a:off x="1977433" y="4501422"/>
                <a:ext cx="135719" cy="39600"/>
                <a:chOff x="1828800" y="4196925"/>
                <a:chExt cx="135719" cy="39600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E788346-06D7-1D84-55F9-1DC82E1AC409}"/>
                    </a:ext>
                  </a:extLst>
                </p:cNvPr>
                <p:cNvSpPr/>
                <p:nvPr/>
              </p:nvSpPr>
              <p:spPr>
                <a:xfrm>
                  <a:off x="1828800" y="42005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0BC698D-C13A-587B-5713-0B96E37C5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19" y="4196925"/>
                  <a:ext cx="126000" cy="3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86D9E3C-210D-B1EE-9A33-87F393DF10A1}"/>
                  </a:ext>
                </a:extLst>
              </p:cNvPr>
              <p:cNvGrpSpPr/>
              <p:nvPr/>
            </p:nvGrpSpPr>
            <p:grpSpPr>
              <a:xfrm>
                <a:off x="1977433" y="4623475"/>
                <a:ext cx="107999" cy="68801"/>
                <a:chOff x="1676400" y="4015324"/>
                <a:chExt cx="107999" cy="68801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FB60F5E8-3DA4-655D-F50E-370E824EDB1B}"/>
                    </a:ext>
                  </a:extLst>
                </p:cNvPr>
                <p:cNvSpPr/>
                <p:nvPr/>
              </p:nvSpPr>
              <p:spPr>
                <a:xfrm>
                  <a:off x="1676400" y="40481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374EEE1F-9301-B1E2-E193-A2E8C7365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6119" y="4015324"/>
                  <a:ext cx="9828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3F37640C-1DF1-7964-0380-6F225AE483F1}"/>
                  </a:ext>
                </a:extLst>
              </p:cNvPr>
              <p:cNvGrpSpPr/>
              <p:nvPr/>
            </p:nvGrpSpPr>
            <p:grpSpPr>
              <a:xfrm>
                <a:off x="1975787" y="4779474"/>
                <a:ext cx="107999" cy="68801"/>
                <a:chOff x="1676400" y="4015324"/>
                <a:chExt cx="107999" cy="68801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6F75CCD-37E9-41E3-8621-B45A064C2F6D}"/>
                    </a:ext>
                  </a:extLst>
                </p:cNvPr>
                <p:cNvSpPr/>
                <p:nvPr/>
              </p:nvSpPr>
              <p:spPr>
                <a:xfrm>
                  <a:off x="1676400" y="40481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06205FB-859D-827F-069B-A35CC22D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6119" y="4015324"/>
                  <a:ext cx="9828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297E44C-992D-3179-764C-A8799F4F22CD}"/>
                  </a:ext>
                </a:extLst>
              </p:cNvPr>
              <p:cNvGrpSpPr/>
              <p:nvPr/>
            </p:nvGrpSpPr>
            <p:grpSpPr>
              <a:xfrm>
                <a:off x="1977433" y="4700074"/>
                <a:ext cx="111563" cy="72574"/>
                <a:chOff x="1828800" y="4163951"/>
                <a:chExt cx="111563" cy="72574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DF6D8BA5-CF07-433F-0E2D-6EDF30ECAD82}"/>
                    </a:ext>
                  </a:extLst>
                </p:cNvPr>
                <p:cNvSpPr/>
                <p:nvPr/>
              </p:nvSpPr>
              <p:spPr>
                <a:xfrm>
                  <a:off x="1828800" y="42005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F4BA712-99C5-F758-B9EC-5464FEDA2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19" y="4163951"/>
                  <a:ext cx="101844" cy="361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15ED277-A32C-89C9-D377-AE68C1AAEFD7}"/>
                  </a:ext>
                </a:extLst>
              </p:cNvPr>
              <p:cNvGrpSpPr/>
              <p:nvPr/>
            </p:nvGrpSpPr>
            <p:grpSpPr>
              <a:xfrm>
                <a:off x="1977433" y="4855101"/>
                <a:ext cx="107999" cy="68801"/>
                <a:chOff x="1676400" y="4015324"/>
                <a:chExt cx="107999" cy="68801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870C251-FE78-D3E9-FEEF-1458DE05528F}"/>
                    </a:ext>
                  </a:extLst>
                </p:cNvPr>
                <p:cNvSpPr/>
                <p:nvPr/>
              </p:nvSpPr>
              <p:spPr>
                <a:xfrm>
                  <a:off x="1676400" y="40481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B7256719-2A76-96C1-2C0C-F2E4CBA16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6119" y="4015324"/>
                  <a:ext cx="9828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2FAACD3-8A01-6E26-7452-DC3A29FD00C3}"/>
                  </a:ext>
                </a:extLst>
              </p:cNvPr>
              <p:cNvGrpSpPr/>
              <p:nvPr/>
            </p:nvGrpSpPr>
            <p:grpSpPr>
              <a:xfrm>
                <a:off x="1977433" y="4925056"/>
                <a:ext cx="111563" cy="68974"/>
                <a:chOff x="1828800" y="4167551"/>
                <a:chExt cx="111563" cy="68974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C11C087-842A-F018-5C94-50C324C10C57}"/>
                    </a:ext>
                  </a:extLst>
                </p:cNvPr>
                <p:cNvSpPr/>
                <p:nvPr/>
              </p:nvSpPr>
              <p:spPr>
                <a:xfrm>
                  <a:off x="1828800" y="42005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4D19098-A2A7-2F2B-C895-2BE21F89C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19" y="4167551"/>
                  <a:ext cx="101844" cy="32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C5843A9-D2A4-01FB-745C-C743E00BDFE9}"/>
                  </a:ext>
                </a:extLst>
              </p:cNvPr>
              <p:cNvGrpSpPr/>
              <p:nvPr/>
            </p:nvGrpSpPr>
            <p:grpSpPr>
              <a:xfrm>
                <a:off x="1977433" y="4992817"/>
                <a:ext cx="115257" cy="73787"/>
                <a:chOff x="1828800" y="4162738"/>
                <a:chExt cx="115257" cy="73787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33CE58E-1039-E5EF-6BCB-A59739E17C89}"/>
                    </a:ext>
                  </a:extLst>
                </p:cNvPr>
                <p:cNvSpPr/>
                <p:nvPr/>
              </p:nvSpPr>
              <p:spPr>
                <a:xfrm>
                  <a:off x="1828800" y="42005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DA279F3-ADAF-AD25-ADFA-E7EBB51BA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19" y="4162738"/>
                  <a:ext cx="105538" cy="373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2C4D8F8-9D0E-FF10-FFC1-16FD90DEEE0D}"/>
                  </a:ext>
                </a:extLst>
              </p:cNvPr>
              <p:cNvGrpSpPr/>
              <p:nvPr/>
            </p:nvGrpSpPr>
            <p:grpSpPr>
              <a:xfrm>
                <a:off x="1977429" y="5062192"/>
                <a:ext cx="111567" cy="73351"/>
                <a:chOff x="1828800" y="4163174"/>
                <a:chExt cx="111567" cy="73351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F1B6DE6D-A6CE-C8B0-B97F-52078C55962A}"/>
                    </a:ext>
                  </a:extLst>
                </p:cNvPr>
                <p:cNvSpPr/>
                <p:nvPr/>
              </p:nvSpPr>
              <p:spPr>
                <a:xfrm>
                  <a:off x="1828800" y="42005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A908477-988B-61B8-5EE8-650FFAB56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19" y="4163174"/>
                  <a:ext cx="101848" cy="369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3A36F00-BAE7-99FF-369A-714A1C341822}"/>
                  </a:ext>
                </a:extLst>
              </p:cNvPr>
              <p:cNvGrpSpPr/>
              <p:nvPr/>
            </p:nvGrpSpPr>
            <p:grpSpPr>
              <a:xfrm>
                <a:off x="1977429" y="5137170"/>
                <a:ext cx="111567" cy="70947"/>
                <a:chOff x="1828800" y="4165578"/>
                <a:chExt cx="111567" cy="70947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A0C89C84-4BA1-7848-1726-9BF4576B8AF3}"/>
                    </a:ext>
                  </a:extLst>
                </p:cNvPr>
                <p:cNvSpPr/>
                <p:nvPr/>
              </p:nvSpPr>
              <p:spPr>
                <a:xfrm>
                  <a:off x="1828800" y="42005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DC24CC9-9E81-8E29-3DC6-422BF9B6C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19" y="4165578"/>
                  <a:ext cx="101848" cy="34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12CC391-813E-CF21-FF4E-3567DBDC1732}"/>
                  </a:ext>
                </a:extLst>
              </p:cNvPr>
              <p:cNvGrpSpPr/>
              <p:nvPr/>
            </p:nvGrpSpPr>
            <p:grpSpPr>
              <a:xfrm>
                <a:off x="1977423" y="5204652"/>
                <a:ext cx="111573" cy="72401"/>
                <a:chOff x="1828800" y="4164124"/>
                <a:chExt cx="111573" cy="7240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E07ACB9-E87C-C273-9AA4-FC995AA9F74C}"/>
                    </a:ext>
                  </a:extLst>
                </p:cNvPr>
                <p:cNvSpPr/>
                <p:nvPr/>
              </p:nvSpPr>
              <p:spPr>
                <a:xfrm>
                  <a:off x="1828800" y="420052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B558ABF-5944-1B73-BFAE-E9F3D0083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8519" y="4164124"/>
                  <a:ext cx="101854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4" name="文本框 121">
              <a:extLst>
                <a:ext uri="{FF2B5EF4-FFF2-40B4-BE49-F238E27FC236}">
                  <a16:creationId xmlns:a16="http://schemas.microsoft.com/office/drawing/2014/main" id="{E3341A6E-E070-E6A9-9F14-40976DD00F77}"/>
                </a:ext>
              </a:extLst>
            </p:cNvPr>
            <p:cNvSpPr txBox="1"/>
            <p:nvPr/>
          </p:nvSpPr>
          <p:spPr>
            <a:xfrm>
              <a:off x="5139898" y="2811680"/>
              <a:ext cx="4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121">
              <a:extLst>
                <a:ext uri="{FF2B5EF4-FFF2-40B4-BE49-F238E27FC236}">
                  <a16:creationId xmlns:a16="http://schemas.microsoft.com/office/drawing/2014/main" id="{C65C9E0A-325F-ADE7-84F8-72E0C88F07DA}"/>
                </a:ext>
              </a:extLst>
            </p:cNvPr>
            <p:cNvSpPr txBox="1"/>
            <p:nvPr/>
          </p:nvSpPr>
          <p:spPr>
            <a:xfrm>
              <a:off x="5160559" y="3564781"/>
              <a:ext cx="4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121">
              <a:extLst>
                <a:ext uri="{FF2B5EF4-FFF2-40B4-BE49-F238E27FC236}">
                  <a16:creationId xmlns:a16="http://schemas.microsoft.com/office/drawing/2014/main" id="{E2AD5DD2-0653-6030-3E81-4DED71200D1F}"/>
                </a:ext>
              </a:extLst>
            </p:cNvPr>
            <p:cNvSpPr txBox="1"/>
            <p:nvPr/>
          </p:nvSpPr>
          <p:spPr>
            <a:xfrm rot="5400000">
              <a:off x="5072123" y="3206494"/>
              <a:ext cx="71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2800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7" name="直接箭头连接符 12">
            <a:extLst>
              <a:ext uri="{FF2B5EF4-FFF2-40B4-BE49-F238E27FC236}">
                <a16:creationId xmlns:a16="http://schemas.microsoft.com/office/drawing/2014/main" id="{D1471C39-9658-B222-809F-C5739250A068}"/>
              </a:ext>
            </a:extLst>
          </p:cNvPr>
          <p:cNvCxnSpPr>
            <a:cxnSpLocks/>
          </p:cNvCxnSpPr>
          <p:nvPr/>
        </p:nvCxnSpPr>
        <p:spPr>
          <a:xfrm flipH="1" flipV="1">
            <a:off x="4638649" y="3226845"/>
            <a:ext cx="461102" cy="43082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4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Widescreen</PresentationFormat>
  <Paragraphs>75</Paragraphs>
  <Slides>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Liyao Li</dc:creator>
  <cp:lastModifiedBy>Liyao Li</cp:lastModifiedBy>
  <cp:revision>1</cp:revision>
  <dcterms:created xsi:type="dcterms:W3CDTF">2024-09-07T02:41:19Z</dcterms:created>
  <dcterms:modified xsi:type="dcterms:W3CDTF">2024-09-07T02:41:53Z</dcterms:modified>
</cp:coreProperties>
</file>