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70" r:id="rId3"/>
    <p:sldId id="271" r:id="rId4"/>
    <p:sldId id="273" r:id="rId5"/>
    <p:sldId id="272" r:id="rId6"/>
    <p:sldId id="274" r:id="rId7"/>
    <p:sldId id="278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0C0"/>
    <a:srgbClr val="F85C42"/>
    <a:srgbClr val="0000FF"/>
    <a:srgbClr val="F07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4673"/>
  </p:normalViewPr>
  <p:slideViewPr>
    <p:cSldViewPr snapToGrid="0" showGuides="1">
      <p:cViewPr>
        <p:scale>
          <a:sx n="109" d="100"/>
          <a:sy n="109" d="100"/>
        </p:scale>
        <p:origin x="1128" y="6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B0F22-2EB0-CA45-986B-506D4DAA18F7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C6C36-A5E1-5744-8D88-DCC7A9EC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C6C36-A5E1-5744-8D88-DCC7A9EC26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C6C36-A5E1-5744-8D88-DCC7A9EC26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FADE-5DEA-C012-F79F-8F5CB1167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BA4ED-DE08-40A5-F781-8F438530B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85BE-DD37-DDD3-E8B3-C0491DA5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F911-9E77-3E74-BDC7-44E4DDF6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FEA31-6363-3318-9E75-D8675CA4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3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EE8A-2823-FAA4-D25F-8E49C9AB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35822-6375-04B5-6A02-FEB6C55C6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E865-848A-A9DF-D893-E0A17F9B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F9B6-AC05-9100-8DB3-875CBA4C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DD19-D0C3-F716-DB79-60A27682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2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FD49D-AF73-A88A-2324-A2B2A5343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EB992-7D69-8354-3B58-2640C18C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2E7D-DB66-6199-E620-B77D4365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3FF7B-AD99-B074-3330-4FF98F5A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866C-F0F9-F5D2-F90D-2E595347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6F32-CCF2-8DD5-5707-116247DF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C029-8B0E-D377-8FE0-CB2E9DC4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78AB-77D0-A9B8-2F34-2583572B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94DF-7F82-8D0C-1BAC-96AC048B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9D3A3-3F81-604D-D640-8A67A2AA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1CAB-8569-6990-78C6-858D974A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8479-C0FD-6106-799A-5361E765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CF62-974B-2921-7DA1-64723A49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8C4C-08FB-06F3-5285-664FF5F7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E904-D136-30A8-E095-8A4E3946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2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79C9-DA63-12A6-DBE9-ACDCD45E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26D6-5C7D-43AE-7437-2F580A385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615C1-C7BF-F5C8-7A9B-1B14CD8CB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91F19-2455-B03F-3D68-23CA6AC2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52729-3F54-1F97-348A-ED359C21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2D2FF-8176-0CFF-27DE-058148EE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2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4511-46DF-037E-B15B-B84DEF1D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D7339-D4FC-9FF7-5EC5-FA3C0002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181-CDA7-3953-1901-6E82D4774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93C99-4CEB-BFD2-5E19-21C69BD46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032E0-336C-3A0F-769E-4481292D7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1F261-FEA7-F7DA-21C3-3ADC27F7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5D9FB-4D2E-0948-FD70-F8D910D9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9D282-D084-D2CB-E94F-4EC284F5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7388-A2FE-3024-C5E3-F76ED828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2D560-85F1-5FDE-8DFC-EEEA371F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2AE56-DBF3-5155-B64D-8F7BC868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53ABB-BF2B-F52E-EC8E-89CA5383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8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084CA-F686-C129-31E0-368B5E26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CF402-A84B-860A-BCE0-118A5025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FE502-C68A-3265-BB7E-4E9C10A9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E811-C26C-C70A-20C8-84E17B4F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C450-2DE8-0D16-520E-E7B86F8E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C20C2-2691-0D48-936B-A5E524F0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2A8A-6738-D3ED-0352-59DB654A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D7752-AC0F-2277-9B3E-E3CDB368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206A7-A4E6-A1A9-9FA5-5E89EEFC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6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1832-D09C-AF6C-8CB3-E4CA5170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D63BF-AA03-4F74-B56A-7367AEA58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03ACB-00B8-D64A-16A5-BE7017FA9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312BA-975E-8186-9376-73F22D28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4CAAF-8856-68E4-FA0C-1440842D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B6A6-28F7-8C87-1F52-2BD95A11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9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B7A5C-8E80-6833-E11A-EC74ADA7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6B917-FD7A-DEEA-8C19-9670DF070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64E83-385D-E943-2BAB-AF37118B5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81571-D402-1407-AEBF-629CC2460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B3B9-B80E-F92F-AD7B-760F53680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4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4931508" y="572814"/>
            <a:ext cx="3109178" cy="487141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4931508" y="3342076"/>
            <a:ext cx="1696797" cy="2714847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7864487" y="3598606"/>
            <a:ext cx="3233819" cy="561018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V="1">
            <a:off x="6623951" y="0"/>
            <a:ext cx="0" cy="1066800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EE1C84-CDA5-F9D8-7DE6-311626EB838B}"/>
              </a:ext>
            </a:extLst>
          </p:cNvPr>
          <p:cNvCxnSpPr>
            <a:cxnSpLocks/>
          </p:cNvCxnSpPr>
          <p:nvPr/>
        </p:nvCxnSpPr>
        <p:spPr>
          <a:xfrm flipH="1">
            <a:off x="3449782" y="3342076"/>
            <a:ext cx="3174169" cy="5109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0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E1B971-4CA1-BCAA-704D-1A77CADB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4" y="417996"/>
            <a:ext cx="4851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2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4931508" y="572814"/>
            <a:ext cx="3109178" cy="487141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V="1">
            <a:off x="6623951" y="0"/>
            <a:ext cx="0" cy="10668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6623951" y="-135072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DA73-BA41-9E25-E93B-D30EE1700EC2}"/>
              </a:ext>
            </a:extLst>
          </p:cNvPr>
          <p:cNvSpPr/>
          <p:nvPr/>
        </p:nvSpPr>
        <p:spPr>
          <a:xfrm>
            <a:off x="4282093" y="2950722"/>
            <a:ext cx="7130809" cy="3068624"/>
          </a:xfrm>
          <a:custGeom>
            <a:avLst/>
            <a:gdLst>
              <a:gd name="connsiteX0" fmla="*/ 0 w 7229691"/>
              <a:gd name="connsiteY0" fmla="*/ 0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0 w 7229691"/>
              <a:gd name="connsiteY4" fmla="*/ 0 h 3287346"/>
              <a:gd name="connsiteX0" fmla="*/ 2329962 w 7229691"/>
              <a:gd name="connsiteY0" fmla="*/ 281353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2329962 w 7229691"/>
              <a:gd name="connsiteY4" fmla="*/ 281353 h 3287346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7229691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5100267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655638 w 7757229"/>
              <a:gd name="connsiteY0" fmla="*/ 95991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655638 w 7757229"/>
              <a:gd name="connsiteY4" fmla="*/ 95991 h 2838938"/>
              <a:gd name="connsiteX0" fmla="*/ 2918685 w 7757229"/>
              <a:gd name="connsiteY0" fmla="*/ 321460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918685 w 7757229"/>
              <a:gd name="connsiteY4" fmla="*/ 321460 h 2838938"/>
              <a:gd name="connsiteX0" fmla="*/ 2755846 w 7757229"/>
              <a:gd name="connsiteY0" fmla="*/ 133569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755846 w 7757229"/>
              <a:gd name="connsiteY4" fmla="*/ 133569 h 2838938"/>
              <a:gd name="connsiteX0" fmla="*/ 1540821 w 6542204"/>
              <a:gd name="connsiteY0" fmla="*/ 133569 h 3089459"/>
              <a:gd name="connsiteX1" fmla="*/ 6542204 w 6542204"/>
              <a:gd name="connsiteY1" fmla="*/ 0 h 3089459"/>
              <a:gd name="connsiteX2" fmla="*/ 3885242 w 6542204"/>
              <a:gd name="connsiteY2" fmla="*/ 2838938 h 3089459"/>
              <a:gd name="connsiteX3" fmla="*/ 0 w 6542204"/>
              <a:gd name="connsiteY3" fmla="*/ 3089459 h 3089459"/>
              <a:gd name="connsiteX4" fmla="*/ 1540821 w 6542204"/>
              <a:gd name="connsiteY4" fmla="*/ 133569 h 3089459"/>
              <a:gd name="connsiteX0" fmla="*/ 1803867 w 6805250"/>
              <a:gd name="connsiteY0" fmla="*/ 133569 h 3026829"/>
              <a:gd name="connsiteX1" fmla="*/ 6805250 w 6805250"/>
              <a:gd name="connsiteY1" fmla="*/ 0 h 3026829"/>
              <a:gd name="connsiteX2" fmla="*/ 4148288 w 6805250"/>
              <a:gd name="connsiteY2" fmla="*/ 2838938 h 3026829"/>
              <a:gd name="connsiteX3" fmla="*/ 0 w 6805250"/>
              <a:gd name="connsiteY3" fmla="*/ 3026829 h 3026829"/>
              <a:gd name="connsiteX4" fmla="*/ 1803867 w 6805250"/>
              <a:gd name="connsiteY4" fmla="*/ 133569 h 3026829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4148288 w 6554730"/>
              <a:gd name="connsiteY2" fmla="*/ 2705369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2482326 w 6554730"/>
              <a:gd name="connsiteY2" fmla="*/ 2116646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16394 w 6567257"/>
              <a:gd name="connsiteY0" fmla="*/ 0 h 2943364"/>
              <a:gd name="connsiteX1" fmla="*/ 6567257 w 6567257"/>
              <a:gd name="connsiteY1" fmla="*/ 855987 h 2943364"/>
              <a:gd name="connsiteX2" fmla="*/ 2494853 w 6567257"/>
              <a:gd name="connsiteY2" fmla="*/ 2116646 h 2943364"/>
              <a:gd name="connsiteX3" fmla="*/ 0 w 6567257"/>
              <a:gd name="connsiteY3" fmla="*/ 2943364 h 2943364"/>
              <a:gd name="connsiteX4" fmla="*/ 1816394 w 6567257"/>
              <a:gd name="connsiteY4" fmla="*/ 0 h 2943364"/>
              <a:gd name="connsiteX0" fmla="*/ 1778816 w 6529679"/>
              <a:gd name="connsiteY0" fmla="*/ 0 h 2880734"/>
              <a:gd name="connsiteX1" fmla="*/ 6529679 w 6529679"/>
              <a:gd name="connsiteY1" fmla="*/ 855987 h 2880734"/>
              <a:gd name="connsiteX2" fmla="*/ 2457275 w 6529679"/>
              <a:gd name="connsiteY2" fmla="*/ 2116646 h 2880734"/>
              <a:gd name="connsiteX3" fmla="*/ 0 w 6529679"/>
              <a:gd name="connsiteY3" fmla="*/ 2880734 h 2880734"/>
              <a:gd name="connsiteX4" fmla="*/ 1778816 w 6529679"/>
              <a:gd name="connsiteY4" fmla="*/ 0 h 2880734"/>
              <a:gd name="connsiteX0" fmla="*/ 1778816 w 6504627"/>
              <a:gd name="connsiteY0" fmla="*/ 0 h 2880734"/>
              <a:gd name="connsiteX1" fmla="*/ 6504627 w 6504627"/>
              <a:gd name="connsiteY1" fmla="*/ 893565 h 2880734"/>
              <a:gd name="connsiteX2" fmla="*/ 2457275 w 6504627"/>
              <a:gd name="connsiteY2" fmla="*/ 2116646 h 2880734"/>
              <a:gd name="connsiteX3" fmla="*/ 0 w 6504627"/>
              <a:gd name="connsiteY3" fmla="*/ 2880734 h 2880734"/>
              <a:gd name="connsiteX4" fmla="*/ 1778816 w 6504627"/>
              <a:gd name="connsiteY4" fmla="*/ 0 h 2880734"/>
              <a:gd name="connsiteX0" fmla="*/ 1778816 w 6567257"/>
              <a:gd name="connsiteY0" fmla="*/ 0 h 2880734"/>
              <a:gd name="connsiteX1" fmla="*/ 6567257 w 6567257"/>
              <a:gd name="connsiteY1" fmla="*/ 868513 h 2880734"/>
              <a:gd name="connsiteX2" fmla="*/ 2457275 w 6567257"/>
              <a:gd name="connsiteY2" fmla="*/ 2116646 h 2880734"/>
              <a:gd name="connsiteX3" fmla="*/ 0 w 6567257"/>
              <a:gd name="connsiteY3" fmla="*/ 2880734 h 2880734"/>
              <a:gd name="connsiteX4" fmla="*/ 1778816 w 6567257"/>
              <a:gd name="connsiteY4" fmla="*/ 0 h 2880734"/>
              <a:gd name="connsiteX0" fmla="*/ 1778816 w 6567257"/>
              <a:gd name="connsiteY0" fmla="*/ 0 h 2868208"/>
              <a:gd name="connsiteX1" fmla="*/ 6567257 w 6567257"/>
              <a:gd name="connsiteY1" fmla="*/ 855987 h 2868208"/>
              <a:gd name="connsiteX2" fmla="*/ 2457275 w 6567257"/>
              <a:gd name="connsiteY2" fmla="*/ 2104120 h 2868208"/>
              <a:gd name="connsiteX3" fmla="*/ 0 w 6567257"/>
              <a:gd name="connsiteY3" fmla="*/ 2868208 h 2868208"/>
              <a:gd name="connsiteX4" fmla="*/ 1778816 w 6567257"/>
              <a:gd name="connsiteY4" fmla="*/ 0 h 2868208"/>
              <a:gd name="connsiteX0" fmla="*/ 0 w 7130809"/>
              <a:gd name="connsiteY0" fmla="*/ 0 h 3281567"/>
              <a:gd name="connsiteX1" fmla="*/ 7130809 w 7130809"/>
              <a:gd name="connsiteY1" fmla="*/ 1269346 h 3281567"/>
              <a:gd name="connsiteX2" fmla="*/ 3020827 w 7130809"/>
              <a:gd name="connsiteY2" fmla="*/ 2517479 h 3281567"/>
              <a:gd name="connsiteX3" fmla="*/ 563552 w 7130809"/>
              <a:gd name="connsiteY3" fmla="*/ 3281567 h 3281567"/>
              <a:gd name="connsiteX4" fmla="*/ 0 w 7130809"/>
              <a:gd name="connsiteY4" fmla="*/ 0 h 3281567"/>
              <a:gd name="connsiteX0" fmla="*/ 0 w 7130809"/>
              <a:gd name="connsiteY0" fmla="*/ 0 h 3269041"/>
              <a:gd name="connsiteX1" fmla="*/ 7130809 w 7130809"/>
              <a:gd name="connsiteY1" fmla="*/ 1269346 h 3269041"/>
              <a:gd name="connsiteX2" fmla="*/ 3020827 w 7130809"/>
              <a:gd name="connsiteY2" fmla="*/ 2517479 h 3269041"/>
              <a:gd name="connsiteX3" fmla="*/ 601130 w 7130809"/>
              <a:gd name="connsiteY3" fmla="*/ 3269041 h 3269041"/>
              <a:gd name="connsiteX4" fmla="*/ 0 w 7130809"/>
              <a:gd name="connsiteY4" fmla="*/ 0 h 3269041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20827 w 7130809"/>
              <a:gd name="connsiteY2" fmla="*/ 251747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45879 w 7130809"/>
              <a:gd name="connsiteY2" fmla="*/ 245484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0809" h="3068624">
                <a:moveTo>
                  <a:pt x="0" y="0"/>
                </a:moveTo>
                <a:lnTo>
                  <a:pt x="7130809" y="1269346"/>
                </a:lnTo>
                <a:lnTo>
                  <a:pt x="3045879" y="2454849"/>
                </a:lnTo>
                <a:lnTo>
                  <a:pt x="663760" y="3068624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2481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4282093" y="2952998"/>
            <a:ext cx="1124435" cy="20642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10615061" y="4066094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4931508" y="3342076"/>
            <a:ext cx="1696797" cy="271484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5129048" y="557730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7864487" y="3598606"/>
            <a:ext cx="3617613" cy="6378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86E1E2-5E9E-AAE9-2B5D-E63DB12CE91C}"/>
              </a:ext>
            </a:extLst>
          </p:cNvPr>
          <p:cNvSpPr txBox="1"/>
          <p:nvPr/>
        </p:nvSpPr>
        <p:spPr>
          <a:xfrm>
            <a:off x="5925513" y="5103661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68830A-E8CD-717A-3146-61D8C57333B2}"/>
              </a:ext>
            </a:extLst>
          </p:cNvPr>
          <p:cNvSpPr/>
          <p:nvPr/>
        </p:nvSpPr>
        <p:spPr>
          <a:xfrm>
            <a:off x="511385" y="1031320"/>
            <a:ext cx="3273706" cy="5253866"/>
          </a:xfrm>
          <a:custGeom>
            <a:avLst/>
            <a:gdLst>
              <a:gd name="connsiteX0" fmla="*/ 0 w 4367639"/>
              <a:gd name="connsiteY0" fmla="*/ 0 h 4890611"/>
              <a:gd name="connsiteX1" fmla="*/ 4367639 w 4367639"/>
              <a:gd name="connsiteY1" fmla="*/ 0 h 4890611"/>
              <a:gd name="connsiteX2" fmla="*/ 4367639 w 4367639"/>
              <a:gd name="connsiteY2" fmla="*/ 4890611 h 4890611"/>
              <a:gd name="connsiteX3" fmla="*/ 0 w 4367639"/>
              <a:gd name="connsiteY3" fmla="*/ 4890611 h 4890611"/>
              <a:gd name="connsiteX4" fmla="*/ 0 w 436763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75786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38208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5341548"/>
              <a:gd name="connsiteX1" fmla="*/ 4367639 w 5682089"/>
              <a:gd name="connsiteY1" fmla="*/ 0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0 w 5682089"/>
              <a:gd name="connsiteY0" fmla="*/ 0 h 5341548"/>
              <a:gd name="connsiteX1" fmla="*/ 3133826 w 5682089"/>
              <a:gd name="connsiteY1" fmla="*/ 87682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161822 w 3026571"/>
              <a:gd name="connsiteY0" fmla="*/ 3520491 h 5253866"/>
              <a:gd name="connsiteX1" fmla="*/ 478308 w 3026571"/>
              <a:gd name="connsiteY1" fmla="*/ 0 h 5253866"/>
              <a:gd name="connsiteX2" fmla="*/ 3026571 w 3026571"/>
              <a:gd name="connsiteY2" fmla="*/ 450526 h 5253866"/>
              <a:gd name="connsiteX3" fmla="*/ 0 w 3026571"/>
              <a:gd name="connsiteY3" fmla="*/ 5253866 h 5253866"/>
              <a:gd name="connsiteX4" fmla="*/ 161822 w 3026571"/>
              <a:gd name="connsiteY4" fmla="*/ 3520491 h 5253866"/>
              <a:gd name="connsiteX0" fmla="*/ 161822 w 3199566"/>
              <a:gd name="connsiteY0" fmla="*/ 3520491 h 5253866"/>
              <a:gd name="connsiteX1" fmla="*/ 478308 w 3199566"/>
              <a:gd name="connsiteY1" fmla="*/ 0 h 5253866"/>
              <a:gd name="connsiteX2" fmla="*/ 3199566 w 3199566"/>
              <a:gd name="connsiteY2" fmla="*/ 104537 h 5253866"/>
              <a:gd name="connsiteX3" fmla="*/ 0 w 3199566"/>
              <a:gd name="connsiteY3" fmla="*/ 5253866 h 5253866"/>
              <a:gd name="connsiteX4" fmla="*/ 161822 w 3199566"/>
              <a:gd name="connsiteY4" fmla="*/ 3520491 h 5253866"/>
              <a:gd name="connsiteX0" fmla="*/ 161822 w 3273706"/>
              <a:gd name="connsiteY0" fmla="*/ 3520491 h 5253866"/>
              <a:gd name="connsiteX1" fmla="*/ 478308 w 3273706"/>
              <a:gd name="connsiteY1" fmla="*/ 0 h 5253866"/>
              <a:gd name="connsiteX2" fmla="*/ 3273706 w 3273706"/>
              <a:gd name="connsiteY2" fmla="*/ 5683 h 5253866"/>
              <a:gd name="connsiteX3" fmla="*/ 0 w 3273706"/>
              <a:gd name="connsiteY3" fmla="*/ 5253866 h 5253866"/>
              <a:gd name="connsiteX4" fmla="*/ 161822 w 3273706"/>
              <a:gd name="connsiteY4" fmla="*/ 3520491 h 525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706" h="5253866">
                <a:moveTo>
                  <a:pt x="161822" y="3520491"/>
                </a:moveTo>
                <a:lnTo>
                  <a:pt x="478308" y="0"/>
                </a:lnTo>
                <a:lnTo>
                  <a:pt x="3273706" y="5683"/>
                </a:lnTo>
                <a:lnTo>
                  <a:pt x="0" y="5253866"/>
                </a:lnTo>
                <a:lnTo>
                  <a:pt x="161822" y="3520491"/>
                </a:lnTo>
                <a:close/>
              </a:path>
            </a:pathLst>
          </a:custGeom>
          <a:solidFill>
            <a:srgbClr val="FF0000">
              <a:alpha val="2481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3336324" y="2045506"/>
            <a:ext cx="5940544" cy="305815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968830A-E8CD-717A-3146-61D8C57333B2}"/>
              </a:ext>
            </a:extLst>
          </p:cNvPr>
          <p:cNvSpPr/>
          <p:nvPr/>
        </p:nvSpPr>
        <p:spPr>
          <a:xfrm>
            <a:off x="3340568" y="422117"/>
            <a:ext cx="6427274" cy="4673222"/>
          </a:xfrm>
          <a:custGeom>
            <a:avLst/>
            <a:gdLst>
              <a:gd name="connsiteX0" fmla="*/ 0 w 4367639"/>
              <a:gd name="connsiteY0" fmla="*/ 0 h 4890611"/>
              <a:gd name="connsiteX1" fmla="*/ 4367639 w 4367639"/>
              <a:gd name="connsiteY1" fmla="*/ 0 h 4890611"/>
              <a:gd name="connsiteX2" fmla="*/ 4367639 w 4367639"/>
              <a:gd name="connsiteY2" fmla="*/ 4890611 h 4890611"/>
              <a:gd name="connsiteX3" fmla="*/ 0 w 4367639"/>
              <a:gd name="connsiteY3" fmla="*/ 4890611 h 4890611"/>
              <a:gd name="connsiteX4" fmla="*/ 0 w 436763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75786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38208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5341548"/>
              <a:gd name="connsiteX1" fmla="*/ 4367639 w 5682089"/>
              <a:gd name="connsiteY1" fmla="*/ 0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0 w 5682089"/>
              <a:gd name="connsiteY0" fmla="*/ 0 h 5341548"/>
              <a:gd name="connsiteX1" fmla="*/ 3133826 w 5682089"/>
              <a:gd name="connsiteY1" fmla="*/ 87682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161822 w 3026571"/>
              <a:gd name="connsiteY0" fmla="*/ 3520491 h 5253866"/>
              <a:gd name="connsiteX1" fmla="*/ 478308 w 3026571"/>
              <a:gd name="connsiteY1" fmla="*/ 0 h 5253866"/>
              <a:gd name="connsiteX2" fmla="*/ 3026571 w 3026571"/>
              <a:gd name="connsiteY2" fmla="*/ 450526 h 5253866"/>
              <a:gd name="connsiteX3" fmla="*/ 0 w 3026571"/>
              <a:gd name="connsiteY3" fmla="*/ 5253866 h 5253866"/>
              <a:gd name="connsiteX4" fmla="*/ 161822 w 3026571"/>
              <a:gd name="connsiteY4" fmla="*/ 3520491 h 5253866"/>
              <a:gd name="connsiteX0" fmla="*/ 161822 w 3199566"/>
              <a:gd name="connsiteY0" fmla="*/ 3520491 h 5253866"/>
              <a:gd name="connsiteX1" fmla="*/ 478308 w 3199566"/>
              <a:gd name="connsiteY1" fmla="*/ 0 h 5253866"/>
              <a:gd name="connsiteX2" fmla="*/ 3199566 w 3199566"/>
              <a:gd name="connsiteY2" fmla="*/ 104537 h 5253866"/>
              <a:gd name="connsiteX3" fmla="*/ 0 w 3199566"/>
              <a:gd name="connsiteY3" fmla="*/ 5253866 h 5253866"/>
              <a:gd name="connsiteX4" fmla="*/ 161822 w 3199566"/>
              <a:gd name="connsiteY4" fmla="*/ 3520491 h 5253866"/>
              <a:gd name="connsiteX0" fmla="*/ 161822 w 3273706"/>
              <a:gd name="connsiteY0" fmla="*/ 3520491 h 5253866"/>
              <a:gd name="connsiteX1" fmla="*/ 478308 w 3273706"/>
              <a:gd name="connsiteY1" fmla="*/ 0 h 5253866"/>
              <a:gd name="connsiteX2" fmla="*/ 3273706 w 3273706"/>
              <a:gd name="connsiteY2" fmla="*/ 5683 h 5253866"/>
              <a:gd name="connsiteX3" fmla="*/ 0 w 3273706"/>
              <a:gd name="connsiteY3" fmla="*/ 5253866 h 5253866"/>
              <a:gd name="connsiteX4" fmla="*/ 161822 w 3273706"/>
              <a:gd name="connsiteY4" fmla="*/ 3520491 h 5253866"/>
              <a:gd name="connsiteX0" fmla="*/ 161822 w 6417598"/>
              <a:gd name="connsiteY0" fmla="*/ 3520491 h 5253866"/>
              <a:gd name="connsiteX1" fmla="*/ 478308 w 6417598"/>
              <a:gd name="connsiteY1" fmla="*/ 0 h 5253866"/>
              <a:gd name="connsiteX2" fmla="*/ 6417598 w 6417598"/>
              <a:gd name="connsiteY2" fmla="*/ 1916676 h 5253866"/>
              <a:gd name="connsiteX3" fmla="*/ 0 w 6417598"/>
              <a:gd name="connsiteY3" fmla="*/ 5253866 h 5253866"/>
              <a:gd name="connsiteX4" fmla="*/ 161822 w 6417598"/>
              <a:gd name="connsiteY4" fmla="*/ 3520491 h 5253866"/>
              <a:gd name="connsiteX0" fmla="*/ 171498 w 6427274"/>
              <a:gd name="connsiteY0" fmla="*/ 3520491 h 5205485"/>
              <a:gd name="connsiteX1" fmla="*/ 487984 w 6427274"/>
              <a:gd name="connsiteY1" fmla="*/ 0 h 5205485"/>
              <a:gd name="connsiteX2" fmla="*/ 6427274 w 6427274"/>
              <a:gd name="connsiteY2" fmla="*/ 1916676 h 5205485"/>
              <a:gd name="connsiteX3" fmla="*/ 0 w 6427274"/>
              <a:gd name="connsiteY3" fmla="*/ 5205485 h 5205485"/>
              <a:gd name="connsiteX4" fmla="*/ 171498 w 6427274"/>
              <a:gd name="connsiteY4" fmla="*/ 3520491 h 5205485"/>
              <a:gd name="connsiteX0" fmla="*/ 171498 w 6427274"/>
              <a:gd name="connsiteY0" fmla="*/ 2988228 h 4673222"/>
              <a:gd name="connsiteX1" fmla="*/ 3272127 w 6427274"/>
              <a:gd name="connsiteY1" fmla="*/ 0 h 4673222"/>
              <a:gd name="connsiteX2" fmla="*/ 6427274 w 6427274"/>
              <a:gd name="connsiteY2" fmla="*/ 1384413 h 4673222"/>
              <a:gd name="connsiteX3" fmla="*/ 0 w 6427274"/>
              <a:gd name="connsiteY3" fmla="*/ 4673222 h 4673222"/>
              <a:gd name="connsiteX4" fmla="*/ 171498 w 6427274"/>
              <a:gd name="connsiteY4" fmla="*/ 2988228 h 4673222"/>
              <a:gd name="connsiteX0" fmla="*/ 976716 w 6427274"/>
              <a:gd name="connsiteY0" fmla="*/ 3274831 h 4673222"/>
              <a:gd name="connsiteX1" fmla="*/ 3272127 w 6427274"/>
              <a:gd name="connsiteY1" fmla="*/ 0 h 4673222"/>
              <a:gd name="connsiteX2" fmla="*/ 6427274 w 6427274"/>
              <a:gd name="connsiteY2" fmla="*/ 1384413 h 4673222"/>
              <a:gd name="connsiteX3" fmla="*/ 0 w 6427274"/>
              <a:gd name="connsiteY3" fmla="*/ 4673222 h 4673222"/>
              <a:gd name="connsiteX4" fmla="*/ 976716 w 6427274"/>
              <a:gd name="connsiteY4" fmla="*/ 3274831 h 467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7274" h="4673222">
                <a:moveTo>
                  <a:pt x="976716" y="3274831"/>
                </a:moveTo>
                <a:lnTo>
                  <a:pt x="3272127" y="0"/>
                </a:lnTo>
                <a:lnTo>
                  <a:pt x="6427274" y="1384413"/>
                </a:lnTo>
                <a:lnTo>
                  <a:pt x="0" y="4673222"/>
                </a:lnTo>
                <a:lnTo>
                  <a:pt x="976716" y="327483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231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4931508" y="572814"/>
            <a:ext cx="3109178" cy="487141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V="1">
            <a:off x="6623951" y="0"/>
            <a:ext cx="0" cy="10668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6623951" y="-135072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DA73-BA41-9E25-E93B-D30EE1700EC2}"/>
              </a:ext>
            </a:extLst>
          </p:cNvPr>
          <p:cNvSpPr/>
          <p:nvPr/>
        </p:nvSpPr>
        <p:spPr>
          <a:xfrm>
            <a:off x="2459505" y="2950721"/>
            <a:ext cx="7472939" cy="2850772"/>
          </a:xfrm>
          <a:custGeom>
            <a:avLst/>
            <a:gdLst>
              <a:gd name="connsiteX0" fmla="*/ 0 w 7229691"/>
              <a:gd name="connsiteY0" fmla="*/ 0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0 w 7229691"/>
              <a:gd name="connsiteY4" fmla="*/ 0 h 3287346"/>
              <a:gd name="connsiteX0" fmla="*/ 2329962 w 7229691"/>
              <a:gd name="connsiteY0" fmla="*/ 281353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2329962 w 7229691"/>
              <a:gd name="connsiteY4" fmla="*/ 281353 h 3287346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7229691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5100267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655638 w 7757229"/>
              <a:gd name="connsiteY0" fmla="*/ 95991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655638 w 7757229"/>
              <a:gd name="connsiteY4" fmla="*/ 95991 h 2838938"/>
              <a:gd name="connsiteX0" fmla="*/ 2918685 w 7757229"/>
              <a:gd name="connsiteY0" fmla="*/ 321460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918685 w 7757229"/>
              <a:gd name="connsiteY4" fmla="*/ 321460 h 2838938"/>
              <a:gd name="connsiteX0" fmla="*/ 2755846 w 7757229"/>
              <a:gd name="connsiteY0" fmla="*/ 133569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755846 w 7757229"/>
              <a:gd name="connsiteY4" fmla="*/ 133569 h 2838938"/>
              <a:gd name="connsiteX0" fmla="*/ 1540821 w 6542204"/>
              <a:gd name="connsiteY0" fmla="*/ 133569 h 3089459"/>
              <a:gd name="connsiteX1" fmla="*/ 6542204 w 6542204"/>
              <a:gd name="connsiteY1" fmla="*/ 0 h 3089459"/>
              <a:gd name="connsiteX2" fmla="*/ 3885242 w 6542204"/>
              <a:gd name="connsiteY2" fmla="*/ 2838938 h 3089459"/>
              <a:gd name="connsiteX3" fmla="*/ 0 w 6542204"/>
              <a:gd name="connsiteY3" fmla="*/ 3089459 h 3089459"/>
              <a:gd name="connsiteX4" fmla="*/ 1540821 w 6542204"/>
              <a:gd name="connsiteY4" fmla="*/ 133569 h 3089459"/>
              <a:gd name="connsiteX0" fmla="*/ 1803867 w 6805250"/>
              <a:gd name="connsiteY0" fmla="*/ 133569 h 3026829"/>
              <a:gd name="connsiteX1" fmla="*/ 6805250 w 6805250"/>
              <a:gd name="connsiteY1" fmla="*/ 0 h 3026829"/>
              <a:gd name="connsiteX2" fmla="*/ 4148288 w 6805250"/>
              <a:gd name="connsiteY2" fmla="*/ 2838938 h 3026829"/>
              <a:gd name="connsiteX3" fmla="*/ 0 w 6805250"/>
              <a:gd name="connsiteY3" fmla="*/ 3026829 h 3026829"/>
              <a:gd name="connsiteX4" fmla="*/ 1803867 w 6805250"/>
              <a:gd name="connsiteY4" fmla="*/ 133569 h 3026829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4148288 w 6554730"/>
              <a:gd name="connsiteY2" fmla="*/ 2705369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2482326 w 6554730"/>
              <a:gd name="connsiteY2" fmla="*/ 2116646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16394 w 6567257"/>
              <a:gd name="connsiteY0" fmla="*/ 0 h 2943364"/>
              <a:gd name="connsiteX1" fmla="*/ 6567257 w 6567257"/>
              <a:gd name="connsiteY1" fmla="*/ 855987 h 2943364"/>
              <a:gd name="connsiteX2" fmla="*/ 2494853 w 6567257"/>
              <a:gd name="connsiteY2" fmla="*/ 2116646 h 2943364"/>
              <a:gd name="connsiteX3" fmla="*/ 0 w 6567257"/>
              <a:gd name="connsiteY3" fmla="*/ 2943364 h 2943364"/>
              <a:gd name="connsiteX4" fmla="*/ 1816394 w 6567257"/>
              <a:gd name="connsiteY4" fmla="*/ 0 h 2943364"/>
              <a:gd name="connsiteX0" fmla="*/ 1778816 w 6529679"/>
              <a:gd name="connsiteY0" fmla="*/ 0 h 2880734"/>
              <a:gd name="connsiteX1" fmla="*/ 6529679 w 6529679"/>
              <a:gd name="connsiteY1" fmla="*/ 855987 h 2880734"/>
              <a:gd name="connsiteX2" fmla="*/ 2457275 w 6529679"/>
              <a:gd name="connsiteY2" fmla="*/ 2116646 h 2880734"/>
              <a:gd name="connsiteX3" fmla="*/ 0 w 6529679"/>
              <a:gd name="connsiteY3" fmla="*/ 2880734 h 2880734"/>
              <a:gd name="connsiteX4" fmla="*/ 1778816 w 6529679"/>
              <a:gd name="connsiteY4" fmla="*/ 0 h 2880734"/>
              <a:gd name="connsiteX0" fmla="*/ 1778816 w 6504627"/>
              <a:gd name="connsiteY0" fmla="*/ 0 h 2880734"/>
              <a:gd name="connsiteX1" fmla="*/ 6504627 w 6504627"/>
              <a:gd name="connsiteY1" fmla="*/ 893565 h 2880734"/>
              <a:gd name="connsiteX2" fmla="*/ 2457275 w 6504627"/>
              <a:gd name="connsiteY2" fmla="*/ 2116646 h 2880734"/>
              <a:gd name="connsiteX3" fmla="*/ 0 w 6504627"/>
              <a:gd name="connsiteY3" fmla="*/ 2880734 h 2880734"/>
              <a:gd name="connsiteX4" fmla="*/ 1778816 w 6504627"/>
              <a:gd name="connsiteY4" fmla="*/ 0 h 2880734"/>
              <a:gd name="connsiteX0" fmla="*/ 1778816 w 6567257"/>
              <a:gd name="connsiteY0" fmla="*/ 0 h 2880734"/>
              <a:gd name="connsiteX1" fmla="*/ 6567257 w 6567257"/>
              <a:gd name="connsiteY1" fmla="*/ 868513 h 2880734"/>
              <a:gd name="connsiteX2" fmla="*/ 2457275 w 6567257"/>
              <a:gd name="connsiteY2" fmla="*/ 2116646 h 2880734"/>
              <a:gd name="connsiteX3" fmla="*/ 0 w 6567257"/>
              <a:gd name="connsiteY3" fmla="*/ 2880734 h 2880734"/>
              <a:gd name="connsiteX4" fmla="*/ 1778816 w 6567257"/>
              <a:gd name="connsiteY4" fmla="*/ 0 h 2880734"/>
              <a:gd name="connsiteX0" fmla="*/ 1778816 w 6567257"/>
              <a:gd name="connsiteY0" fmla="*/ 0 h 2868208"/>
              <a:gd name="connsiteX1" fmla="*/ 6567257 w 6567257"/>
              <a:gd name="connsiteY1" fmla="*/ 855987 h 2868208"/>
              <a:gd name="connsiteX2" fmla="*/ 2457275 w 6567257"/>
              <a:gd name="connsiteY2" fmla="*/ 2104120 h 2868208"/>
              <a:gd name="connsiteX3" fmla="*/ 0 w 6567257"/>
              <a:gd name="connsiteY3" fmla="*/ 2868208 h 2868208"/>
              <a:gd name="connsiteX4" fmla="*/ 1778816 w 6567257"/>
              <a:gd name="connsiteY4" fmla="*/ 0 h 2868208"/>
              <a:gd name="connsiteX0" fmla="*/ 0 w 7130809"/>
              <a:gd name="connsiteY0" fmla="*/ 0 h 3281567"/>
              <a:gd name="connsiteX1" fmla="*/ 7130809 w 7130809"/>
              <a:gd name="connsiteY1" fmla="*/ 1269346 h 3281567"/>
              <a:gd name="connsiteX2" fmla="*/ 3020827 w 7130809"/>
              <a:gd name="connsiteY2" fmla="*/ 2517479 h 3281567"/>
              <a:gd name="connsiteX3" fmla="*/ 563552 w 7130809"/>
              <a:gd name="connsiteY3" fmla="*/ 3281567 h 3281567"/>
              <a:gd name="connsiteX4" fmla="*/ 0 w 7130809"/>
              <a:gd name="connsiteY4" fmla="*/ 0 h 3281567"/>
              <a:gd name="connsiteX0" fmla="*/ 0 w 7130809"/>
              <a:gd name="connsiteY0" fmla="*/ 0 h 3269041"/>
              <a:gd name="connsiteX1" fmla="*/ 7130809 w 7130809"/>
              <a:gd name="connsiteY1" fmla="*/ 1269346 h 3269041"/>
              <a:gd name="connsiteX2" fmla="*/ 3020827 w 7130809"/>
              <a:gd name="connsiteY2" fmla="*/ 2517479 h 3269041"/>
              <a:gd name="connsiteX3" fmla="*/ 601130 w 7130809"/>
              <a:gd name="connsiteY3" fmla="*/ 3269041 h 3269041"/>
              <a:gd name="connsiteX4" fmla="*/ 0 w 7130809"/>
              <a:gd name="connsiteY4" fmla="*/ 0 h 3269041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20827 w 7130809"/>
              <a:gd name="connsiteY2" fmla="*/ 251747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45879 w 7130809"/>
              <a:gd name="connsiteY2" fmla="*/ 245484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908186 w 8038995"/>
              <a:gd name="connsiteY0" fmla="*/ 0 h 2454849"/>
              <a:gd name="connsiteX1" fmla="*/ 8038995 w 8038995"/>
              <a:gd name="connsiteY1" fmla="*/ 1269346 h 2454849"/>
              <a:gd name="connsiteX2" fmla="*/ 3954065 w 8038995"/>
              <a:gd name="connsiteY2" fmla="*/ 2454849 h 2454849"/>
              <a:gd name="connsiteX3" fmla="*/ 0 w 8038995"/>
              <a:gd name="connsiteY3" fmla="*/ 2154224 h 2454849"/>
              <a:gd name="connsiteX4" fmla="*/ 908186 w 8038995"/>
              <a:gd name="connsiteY4" fmla="*/ 0 h 2454849"/>
              <a:gd name="connsiteX0" fmla="*/ 908186 w 8038995"/>
              <a:gd name="connsiteY0" fmla="*/ 0 h 2154224"/>
              <a:gd name="connsiteX1" fmla="*/ 8038995 w 8038995"/>
              <a:gd name="connsiteY1" fmla="*/ 1269346 h 2154224"/>
              <a:gd name="connsiteX2" fmla="*/ 3604744 w 8038995"/>
              <a:gd name="connsiteY2" fmla="*/ 1838400 h 2154224"/>
              <a:gd name="connsiteX3" fmla="*/ 0 w 8038995"/>
              <a:gd name="connsiteY3" fmla="*/ 2154224 h 2154224"/>
              <a:gd name="connsiteX4" fmla="*/ 908186 w 8038995"/>
              <a:gd name="connsiteY4" fmla="*/ 0 h 2154224"/>
              <a:gd name="connsiteX0" fmla="*/ 1789929 w 8920738"/>
              <a:gd name="connsiteY0" fmla="*/ 0 h 1838400"/>
              <a:gd name="connsiteX1" fmla="*/ 8920738 w 8920738"/>
              <a:gd name="connsiteY1" fmla="*/ 1269346 h 1838400"/>
              <a:gd name="connsiteX2" fmla="*/ 4486487 w 8920738"/>
              <a:gd name="connsiteY2" fmla="*/ 1838400 h 1838400"/>
              <a:gd name="connsiteX3" fmla="*/ 0 w 8920738"/>
              <a:gd name="connsiteY3" fmla="*/ 945909 h 1838400"/>
              <a:gd name="connsiteX4" fmla="*/ 1789929 w 8920738"/>
              <a:gd name="connsiteY4" fmla="*/ 0 h 1838400"/>
              <a:gd name="connsiteX0" fmla="*/ 1789929 w 8920738"/>
              <a:gd name="connsiteY0" fmla="*/ 0 h 3253543"/>
              <a:gd name="connsiteX1" fmla="*/ 8920738 w 8920738"/>
              <a:gd name="connsiteY1" fmla="*/ 1269346 h 3253543"/>
              <a:gd name="connsiteX2" fmla="*/ 1634430 w 8920738"/>
              <a:gd name="connsiteY2" fmla="*/ 3253543 h 3253543"/>
              <a:gd name="connsiteX3" fmla="*/ 0 w 8920738"/>
              <a:gd name="connsiteY3" fmla="*/ 945909 h 3253543"/>
              <a:gd name="connsiteX4" fmla="*/ 1789929 w 8920738"/>
              <a:gd name="connsiteY4" fmla="*/ 0 h 3253543"/>
              <a:gd name="connsiteX0" fmla="*/ 1822587 w 8953396"/>
              <a:gd name="connsiteY0" fmla="*/ 0 h 3253543"/>
              <a:gd name="connsiteX1" fmla="*/ 8953396 w 8953396"/>
              <a:gd name="connsiteY1" fmla="*/ 1269346 h 3253543"/>
              <a:gd name="connsiteX2" fmla="*/ 1667088 w 8953396"/>
              <a:gd name="connsiteY2" fmla="*/ 3253543 h 3253543"/>
              <a:gd name="connsiteX3" fmla="*/ 0 w 8953396"/>
              <a:gd name="connsiteY3" fmla="*/ 935023 h 3253543"/>
              <a:gd name="connsiteX4" fmla="*/ 1822587 w 8953396"/>
              <a:gd name="connsiteY4" fmla="*/ 0 h 3253543"/>
              <a:gd name="connsiteX0" fmla="*/ 1822587 w 8953396"/>
              <a:gd name="connsiteY0" fmla="*/ 0 h 2850772"/>
              <a:gd name="connsiteX1" fmla="*/ 8953396 w 8953396"/>
              <a:gd name="connsiteY1" fmla="*/ 1269346 h 2850772"/>
              <a:gd name="connsiteX2" fmla="*/ 1394945 w 8953396"/>
              <a:gd name="connsiteY2" fmla="*/ 2850772 h 2850772"/>
              <a:gd name="connsiteX3" fmla="*/ 0 w 8953396"/>
              <a:gd name="connsiteY3" fmla="*/ 935023 h 2850772"/>
              <a:gd name="connsiteX4" fmla="*/ 1822587 w 8953396"/>
              <a:gd name="connsiteY4" fmla="*/ 0 h 2850772"/>
              <a:gd name="connsiteX0" fmla="*/ 1822587 w 7472939"/>
              <a:gd name="connsiteY0" fmla="*/ 0 h 2850772"/>
              <a:gd name="connsiteX1" fmla="*/ 7472939 w 7472939"/>
              <a:gd name="connsiteY1" fmla="*/ 1018975 h 2850772"/>
              <a:gd name="connsiteX2" fmla="*/ 1394945 w 7472939"/>
              <a:gd name="connsiteY2" fmla="*/ 2850772 h 2850772"/>
              <a:gd name="connsiteX3" fmla="*/ 0 w 7472939"/>
              <a:gd name="connsiteY3" fmla="*/ 935023 h 2850772"/>
              <a:gd name="connsiteX4" fmla="*/ 1822587 w 7472939"/>
              <a:gd name="connsiteY4" fmla="*/ 0 h 28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2939" h="2850772">
                <a:moveTo>
                  <a:pt x="1822587" y="0"/>
                </a:moveTo>
                <a:lnTo>
                  <a:pt x="7472939" y="1018975"/>
                </a:lnTo>
                <a:lnTo>
                  <a:pt x="1394945" y="2850772"/>
                </a:lnTo>
                <a:lnTo>
                  <a:pt x="0" y="935023"/>
                </a:lnTo>
                <a:lnTo>
                  <a:pt x="1822587" y="0"/>
                </a:lnTo>
                <a:close/>
              </a:path>
            </a:pathLst>
          </a:custGeom>
          <a:solidFill>
            <a:srgbClr val="FF0000">
              <a:alpha val="295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4282093" y="2952998"/>
            <a:ext cx="1124435" cy="20642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9431403" y="3963489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3336324" y="3381747"/>
            <a:ext cx="3340329" cy="17219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3567475" y="480957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7864487" y="3598606"/>
            <a:ext cx="2166601" cy="39871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86E1E2-5E9E-AAE9-2B5D-E63DB12CE91C}"/>
              </a:ext>
            </a:extLst>
          </p:cNvPr>
          <p:cNvSpPr txBox="1"/>
          <p:nvPr/>
        </p:nvSpPr>
        <p:spPr>
          <a:xfrm>
            <a:off x="4405529" y="4660044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7864487" y="2045506"/>
            <a:ext cx="1412381" cy="7673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13">
            <a:extLst>
              <a:ext uri="{FF2B5EF4-FFF2-40B4-BE49-F238E27FC236}">
                <a16:creationId xmlns:a16="http://schemas.microsoft.com/office/drawing/2014/main" id="{9CE3D430-75B4-19B9-8777-FFFAAFDBEC88}"/>
              </a:ext>
            </a:extLst>
          </p:cNvPr>
          <p:cNvGrpSpPr/>
          <p:nvPr/>
        </p:nvGrpSpPr>
        <p:grpSpPr>
          <a:xfrm rot="19421037">
            <a:off x="2903803" y="4488098"/>
            <a:ext cx="482716" cy="1512000"/>
            <a:chOff x="1572370" y="3992624"/>
            <a:chExt cx="307470" cy="981075"/>
          </a:xfrm>
        </p:grpSpPr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id="{CD9F1C60-7072-46A5-1C9D-359CF1050080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ounded Rectangle 15">
              <a:extLst>
                <a:ext uri="{FF2B5EF4-FFF2-40B4-BE49-F238E27FC236}">
                  <a16:creationId xmlns:a16="http://schemas.microsoft.com/office/drawing/2014/main" id="{6334966E-826B-6675-7AAD-DEC997110ABC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ounded Rectangle 16">
              <a:extLst>
                <a:ext uri="{FF2B5EF4-FFF2-40B4-BE49-F238E27FC236}">
                  <a16:creationId xmlns:a16="http://schemas.microsoft.com/office/drawing/2014/main" id="{F9B443EB-975E-7E28-6564-E95A5ECC2657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ounded Rectangle 17">
              <a:extLst>
                <a:ext uri="{FF2B5EF4-FFF2-40B4-BE49-F238E27FC236}">
                  <a16:creationId xmlns:a16="http://schemas.microsoft.com/office/drawing/2014/main" id="{0F7F12CF-B88F-E0E6-FF6D-CCBD7F69964E}"/>
                </a:ext>
              </a:extLst>
            </p:cNvPr>
            <p:cNvSpPr/>
            <p:nvPr/>
          </p:nvSpPr>
          <p:spPr>
            <a:xfrm>
              <a:off x="1572370" y="4430774"/>
              <a:ext cx="94746" cy="51984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88DE023-4732-008F-C810-CD4B8D8A0954}"/>
              </a:ext>
            </a:extLst>
          </p:cNvPr>
          <p:cNvSpPr txBox="1"/>
          <p:nvPr/>
        </p:nvSpPr>
        <p:spPr>
          <a:xfrm>
            <a:off x="7864487" y="1610211"/>
            <a:ext cx="255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zh-CN" alt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600" dirty="0">
              <a:solidFill>
                <a:srgbClr val="16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DFF518D-7850-DFC5-42C1-C8A970F45512}"/>
              </a:ext>
            </a:extLst>
          </p:cNvPr>
          <p:cNvSpPr/>
          <p:nvPr/>
        </p:nvSpPr>
        <p:spPr>
          <a:xfrm>
            <a:off x="9157415" y="3606409"/>
            <a:ext cx="455393" cy="694747"/>
          </a:xfrm>
          <a:custGeom>
            <a:avLst/>
            <a:gdLst>
              <a:gd name="connsiteX0" fmla="*/ 246066 w 602527"/>
              <a:gd name="connsiteY0" fmla="*/ 611626 h 611626"/>
              <a:gd name="connsiteX1" fmla="*/ 13591 w 602527"/>
              <a:gd name="connsiteY1" fmla="*/ 53687 h 611626"/>
              <a:gd name="connsiteX2" fmla="*/ 602527 w 602527"/>
              <a:gd name="connsiteY2" fmla="*/ 53687 h 611626"/>
              <a:gd name="connsiteX0" fmla="*/ 137965 w 494426"/>
              <a:gd name="connsiteY0" fmla="*/ 600274 h 600274"/>
              <a:gd name="connsiteX1" fmla="*/ 31157 w 494426"/>
              <a:gd name="connsiteY1" fmla="*/ 62336 h 600274"/>
              <a:gd name="connsiteX2" fmla="*/ 494426 w 494426"/>
              <a:gd name="connsiteY2" fmla="*/ 42335 h 60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426" h="600274">
                <a:moveTo>
                  <a:pt x="137965" y="600274"/>
                </a:moveTo>
                <a:cubicBezTo>
                  <a:pt x="-7978" y="367799"/>
                  <a:pt x="-28253" y="155326"/>
                  <a:pt x="31157" y="62336"/>
                </a:cubicBezTo>
                <a:cubicBezTo>
                  <a:pt x="90567" y="-30654"/>
                  <a:pt x="229663" y="-4160"/>
                  <a:pt x="494426" y="42335"/>
                </a:cubicBezTo>
              </a:path>
            </a:pathLst>
          </a:custGeom>
          <a:noFill/>
          <a:ln w="47625">
            <a:solidFill>
              <a:srgbClr val="1670C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7519651-7919-604C-C5CC-F0F4DDE0FED0}"/>
              </a:ext>
            </a:extLst>
          </p:cNvPr>
          <p:cNvSpPr/>
          <p:nvPr/>
        </p:nvSpPr>
        <p:spPr>
          <a:xfrm>
            <a:off x="6134582" y="335667"/>
            <a:ext cx="995423" cy="313424"/>
          </a:xfrm>
          <a:custGeom>
            <a:avLst/>
            <a:gdLst>
              <a:gd name="connsiteX0" fmla="*/ 0 w 995423"/>
              <a:gd name="connsiteY0" fmla="*/ 0 h 278967"/>
              <a:gd name="connsiteX1" fmla="*/ 381965 w 995423"/>
              <a:gd name="connsiteY1" fmla="*/ 277792 h 278967"/>
              <a:gd name="connsiteX2" fmla="*/ 995423 w 995423"/>
              <a:gd name="connsiteY2" fmla="*/ 81023 h 278967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423" h="313424">
                <a:moveTo>
                  <a:pt x="0" y="0"/>
                </a:moveTo>
                <a:cubicBezTo>
                  <a:pt x="108030" y="132144"/>
                  <a:pt x="250784" y="310587"/>
                  <a:pt x="474562" y="312516"/>
                </a:cubicBezTo>
                <a:cubicBezTo>
                  <a:pt x="640466" y="326020"/>
                  <a:pt x="771646" y="186159"/>
                  <a:pt x="995423" y="81023"/>
                </a:cubicBezTo>
              </a:path>
            </a:pathLst>
          </a:custGeom>
          <a:noFill/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720B6AF-80AB-282E-B6AD-745E4AED3D61}"/>
              </a:ext>
            </a:extLst>
          </p:cNvPr>
          <p:cNvSpPr/>
          <p:nvPr/>
        </p:nvSpPr>
        <p:spPr>
          <a:xfrm>
            <a:off x="3818019" y="4386921"/>
            <a:ext cx="522633" cy="727141"/>
          </a:xfrm>
          <a:custGeom>
            <a:avLst/>
            <a:gdLst>
              <a:gd name="connsiteX0" fmla="*/ 0 w 522633"/>
              <a:gd name="connsiteY0" fmla="*/ 55809 h 727141"/>
              <a:gd name="connsiteX1" fmla="*/ 509286 w 522633"/>
              <a:gd name="connsiteY1" fmla="*/ 67384 h 727141"/>
              <a:gd name="connsiteX2" fmla="*/ 324091 w 522633"/>
              <a:gd name="connsiteY2" fmla="*/ 727141 h 7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633" h="727141">
                <a:moveTo>
                  <a:pt x="0" y="55809"/>
                </a:moveTo>
                <a:cubicBezTo>
                  <a:pt x="227635" y="5652"/>
                  <a:pt x="455271" y="-44504"/>
                  <a:pt x="509286" y="67384"/>
                </a:cubicBezTo>
                <a:cubicBezTo>
                  <a:pt x="563301" y="179272"/>
                  <a:pt x="443696" y="453206"/>
                  <a:pt x="324091" y="727141"/>
                </a:cubicBezTo>
              </a:path>
            </a:pathLst>
          </a:custGeom>
          <a:noFill/>
          <a:ln w="476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968830A-E8CD-717A-3146-61D8C57333B2}"/>
              </a:ext>
            </a:extLst>
          </p:cNvPr>
          <p:cNvSpPr/>
          <p:nvPr/>
        </p:nvSpPr>
        <p:spPr>
          <a:xfrm>
            <a:off x="4734469" y="422117"/>
            <a:ext cx="3817889" cy="3959544"/>
          </a:xfrm>
          <a:custGeom>
            <a:avLst/>
            <a:gdLst>
              <a:gd name="connsiteX0" fmla="*/ 0 w 4367639"/>
              <a:gd name="connsiteY0" fmla="*/ 0 h 4890611"/>
              <a:gd name="connsiteX1" fmla="*/ 4367639 w 4367639"/>
              <a:gd name="connsiteY1" fmla="*/ 0 h 4890611"/>
              <a:gd name="connsiteX2" fmla="*/ 4367639 w 4367639"/>
              <a:gd name="connsiteY2" fmla="*/ 4890611 h 4890611"/>
              <a:gd name="connsiteX3" fmla="*/ 0 w 4367639"/>
              <a:gd name="connsiteY3" fmla="*/ 4890611 h 4890611"/>
              <a:gd name="connsiteX4" fmla="*/ 0 w 436763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75786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38208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5341548"/>
              <a:gd name="connsiteX1" fmla="*/ 4367639 w 5682089"/>
              <a:gd name="connsiteY1" fmla="*/ 0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0 w 5682089"/>
              <a:gd name="connsiteY0" fmla="*/ 0 h 5341548"/>
              <a:gd name="connsiteX1" fmla="*/ 3133826 w 5682089"/>
              <a:gd name="connsiteY1" fmla="*/ 87682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161822 w 3026571"/>
              <a:gd name="connsiteY0" fmla="*/ 3520491 h 5253866"/>
              <a:gd name="connsiteX1" fmla="*/ 478308 w 3026571"/>
              <a:gd name="connsiteY1" fmla="*/ 0 h 5253866"/>
              <a:gd name="connsiteX2" fmla="*/ 3026571 w 3026571"/>
              <a:gd name="connsiteY2" fmla="*/ 450526 h 5253866"/>
              <a:gd name="connsiteX3" fmla="*/ 0 w 3026571"/>
              <a:gd name="connsiteY3" fmla="*/ 5253866 h 5253866"/>
              <a:gd name="connsiteX4" fmla="*/ 161822 w 3026571"/>
              <a:gd name="connsiteY4" fmla="*/ 3520491 h 5253866"/>
              <a:gd name="connsiteX0" fmla="*/ 161822 w 3199566"/>
              <a:gd name="connsiteY0" fmla="*/ 3520491 h 5253866"/>
              <a:gd name="connsiteX1" fmla="*/ 478308 w 3199566"/>
              <a:gd name="connsiteY1" fmla="*/ 0 h 5253866"/>
              <a:gd name="connsiteX2" fmla="*/ 3199566 w 3199566"/>
              <a:gd name="connsiteY2" fmla="*/ 104537 h 5253866"/>
              <a:gd name="connsiteX3" fmla="*/ 0 w 3199566"/>
              <a:gd name="connsiteY3" fmla="*/ 5253866 h 5253866"/>
              <a:gd name="connsiteX4" fmla="*/ 161822 w 3199566"/>
              <a:gd name="connsiteY4" fmla="*/ 3520491 h 5253866"/>
              <a:gd name="connsiteX0" fmla="*/ 161822 w 3273706"/>
              <a:gd name="connsiteY0" fmla="*/ 3520491 h 5253866"/>
              <a:gd name="connsiteX1" fmla="*/ 478308 w 3273706"/>
              <a:gd name="connsiteY1" fmla="*/ 0 h 5253866"/>
              <a:gd name="connsiteX2" fmla="*/ 3273706 w 3273706"/>
              <a:gd name="connsiteY2" fmla="*/ 5683 h 5253866"/>
              <a:gd name="connsiteX3" fmla="*/ 0 w 3273706"/>
              <a:gd name="connsiteY3" fmla="*/ 5253866 h 5253866"/>
              <a:gd name="connsiteX4" fmla="*/ 161822 w 3273706"/>
              <a:gd name="connsiteY4" fmla="*/ 3520491 h 5253866"/>
              <a:gd name="connsiteX0" fmla="*/ 161822 w 6417598"/>
              <a:gd name="connsiteY0" fmla="*/ 3520491 h 5253866"/>
              <a:gd name="connsiteX1" fmla="*/ 478308 w 6417598"/>
              <a:gd name="connsiteY1" fmla="*/ 0 h 5253866"/>
              <a:gd name="connsiteX2" fmla="*/ 6417598 w 6417598"/>
              <a:gd name="connsiteY2" fmla="*/ 1916676 h 5253866"/>
              <a:gd name="connsiteX3" fmla="*/ 0 w 6417598"/>
              <a:gd name="connsiteY3" fmla="*/ 5253866 h 5253866"/>
              <a:gd name="connsiteX4" fmla="*/ 161822 w 6417598"/>
              <a:gd name="connsiteY4" fmla="*/ 3520491 h 5253866"/>
              <a:gd name="connsiteX0" fmla="*/ 171498 w 6427274"/>
              <a:gd name="connsiteY0" fmla="*/ 3520491 h 5205485"/>
              <a:gd name="connsiteX1" fmla="*/ 487984 w 6427274"/>
              <a:gd name="connsiteY1" fmla="*/ 0 h 5205485"/>
              <a:gd name="connsiteX2" fmla="*/ 6427274 w 6427274"/>
              <a:gd name="connsiteY2" fmla="*/ 1916676 h 5205485"/>
              <a:gd name="connsiteX3" fmla="*/ 0 w 6427274"/>
              <a:gd name="connsiteY3" fmla="*/ 5205485 h 5205485"/>
              <a:gd name="connsiteX4" fmla="*/ 171498 w 6427274"/>
              <a:gd name="connsiteY4" fmla="*/ 3520491 h 5205485"/>
              <a:gd name="connsiteX0" fmla="*/ 171498 w 6427274"/>
              <a:gd name="connsiteY0" fmla="*/ 2988228 h 4673222"/>
              <a:gd name="connsiteX1" fmla="*/ 3272127 w 6427274"/>
              <a:gd name="connsiteY1" fmla="*/ 0 h 4673222"/>
              <a:gd name="connsiteX2" fmla="*/ 6427274 w 6427274"/>
              <a:gd name="connsiteY2" fmla="*/ 1384413 h 4673222"/>
              <a:gd name="connsiteX3" fmla="*/ 0 w 6427274"/>
              <a:gd name="connsiteY3" fmla="*/ 4673222 h 4673222"/>
              <a:gd name="connsiteX4" fmla="*/ 171498 w 6427274"/>
              <a:gd name="connsiteY4" fmla="*/ 2988228 h 4673222"/>
              <a:gd name="connsiteX0" fmla="*/ 976716 w 6427274"/>
              <a:gd name="connsiteY0" fmla="*/ 3274831 h 4673222"/>
              <a:gd name="connsiteX1" fmla="*/ 3272127 w 6427274"/>
              <a:gd name="connsiteY1" fmla="*/ 0 h 4673222"/>
              <a:gd name="connsiteX2" fmla="*/ 6427274 w 6427274"/>
              <a:gd name="connsiteY2" fmla="*/ 1384413 h 4673222"/>
              <a:gd name="connsiteX3" fmla="*/ 0 w 6427274"/>
              <a:gd name="connsiteY3" fmla="*/ 4673222 h 4673222"/>
              <a:gd name="connsiteX4" fmla="*/ 976716 w 6427274"/>
              <a:gd name="connsiteY4" fmla="*/ 3274831 h 4673222"/>
              <a:gd name="connsiteX0" fmla="*/ 0 w 5450558"/>
              <a:gd name="connsiteY0" fmla="*/ 3274831 h 3959544"/>
              <a:gd name="connsiteX1" fmla="*/ 2295411 w 5450558"/>
              <a:gd name="connsiteY1" fmla="*/ 0 h 3959544"/>
              <a:gd name="connsiteX2" fmla="*/ 5450558 w 5450558"/>
              <a:gd name="connsiteY2" fmla="*/ 1384413 h 3959544"/>
              <a:gd name="connsiteX3" fmla="*/ 417186 w 5450558"/>
              <a:gd name="connsiteY3" fmla="*/ 3959544 h 3959544"/>
              <a:gd name="connsiteX4" fmla="*/ 0 w 5450558"/>
              <a:gd name="connsiteY4" fmla="*/ 3274831 h 3959544"/>
              <a:gd name="connsiteX0" fmla="*/ 619878 w 5033372"/>
              <a:gd name="connsiteY0" fmla="*/ 2650362 h 3959544"/>
              <a:gd name="connsiteX1" fmla="*/ 1878225 w 5033372"/>
              <a:gd name="connsiteY1" fmla="*/ 0 h 3959544"/>
              <a:gd name="connsiteX2" fmla="*/ 5033372 w 5033372"/>
              <a:gd name="connsiteY2" fmla="*/ 1384413 h 3959544"/>
              <a:gd name="connsiteX3" fmla="*/ 0 w 5033372"/>
              <a:gd name="connsiteY3" fmla="*/ 3959544 h 3959544"/>
              <a:gd name="connsiteX4" fmla="*/ 619878 w 5033372"/>
              <a:gd name="connsiteY4" fmla="*/ 2650362 h 3959544"/>
              <a:gd name="connsiteX0" fmla="*/ 619878 w 3817889"/>
              <a:gd name="connsiteY0" fmla="*/ 2650362 h 3959544"/>
              <a:gd name="connsiteX1" fmla="*/ 1878225 w 3817889"/>
              <a:gd name="connsiteY1" fmla="*/ 0 h 3959544"/>
              <a:gd name="connsiteX2" fmla="*/ 3817889 w 3817889"/>
              <a:gd name="connsiteY2" fmla="*/ 2020033 h 3959544"/>
              <a:gd name="connsiteX3" fmla="*/ 0 w 3817889"/>
              <a:gd name="connsiteY3" fmla="*/ 3959544 h 3959544"/>
              <a:gd name="connsiteX4" fmla="*/ 619878 w 3817889"/>
              <a:gd name="connsiteY4" fmla="*/ 2650362 h 39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7889" h="3959544">
                <a:moveTo>
                  <a:pt x="619878" y="2650362"/>
                </a:moveTo>
                <a:lnTo>
                  <a:pt x="1878225" y="0"/>
                </a:lnTo>
                <a:lnTo>
                  <a:pt x="3817889" y="2020033"/>
                </a:lnTo>
                <a:lnTo>
                  <a:pt x="0" y="3959544"/>
                </a:lnTo>
                <a:lnTo>
                  <a:pt x="619878" y="265036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231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5905329" y="1974145"/>
            <a:ext cx="1512479" cy="236973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H="1" flipV="1">
            <a:off x="6620442" y="422117"/>
            <a:ext cx="4171" cy="17675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6668310" y="322148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DA73-BA41-9E25-E93B-D30EE1700EC2}"/>
              </a:ext>
            </a:extLst>
          </p:cNvPr>
          <p:cNvSpPr/>
          <p:nvPr/>
        </p:nvSpPr>
        <p:spPr>
          <a:xfrm>
            <a:off x="4282092" y="2950720"/>
            <a:ext cx="4744265" cy="1456869"/>
          </a:xfrm>
          <a:custGeom>
            <a:avLst/>
            <a:gdLst>
              <a:gd name="connsiteX0" fmla="*/ 0 w 7229691"/>
              <a:gd name="connsiteY0" fmla="*/ 0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0 w 7229691"/>
              <a:gd name="connsiteY4" fmla="*/ 0 h 3287346"/>
              <a:gd name="connsiteX0" fmla="*/ 2329962 w 7229691"/>
              <a:gd name="connsiteY0" fmla="*/ 281353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2329962 w 7229691"/>
              <a:gd name="connsiteY4" fmla="*/ 281353 h 3287346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7229691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5100267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655638 w 7757229"/>
              <a:gd name="connsiteY0" fmla="*/ 95991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655638 w 7757229"/>
              <a:gd name="connsiteY4" fmla="*/ 95991 h 2838938"/>
              <a:gd name="connsiteX0" fmla="*/ 2918685 w 7757229"/>
              <a:gd name="connsiteY0" fmla="*/ 321460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918685 w 7757229"/>
              <a:gd name="connsiteY4" fmla="*/ 321460 h 2838938"/>
              <a:gd name="connsiteX0" fmla="*/ 2755846 w 7757229"/>
              <a:gd name="connsiteY0" fmla="*/ 133569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755846 w 7757229"/>
              <a:gd name="connsiteY4" fmla="*/ 133569 h 2838938"/>
              <a:gd name="connsiteX0" fmla="*/ 1540821 w 6542204"/>
              <a:gd name="connsiteY0" fmla="*/ 133569 h 3089459"/>
              <a:gd name="connsiteX1" fmla="*/ 6542204 w 6542204"/>
              <a:gd name="connsiteY1" fmla="*/ 0 h 3089459"/>
              <a:gd name="connsiteX2" fmla="*/ 3885242 w 6542204"/>
              <a:gd name="connsiteY2" fmla="*/ 2838938 h 3089459"/>
              <a:gd name="connsiteX3" fmla="*/ 0 w 6542204"/>
              <a:gd name="connsiteY3" fmla="*/ 3089459 h 3089459"/>
              <a:gd name="connsiteX4" fmla="*/ 1540821 w 6542204"/>
              <a:gd name="connsiteY4" fmla="*/ 133569 h 3089459"/>
              <a:gd name="connsiteX0" fmla="*/ 1803867 w 6805250"/>
              <a:gd name="connsiteY0" fmla="*/ 133569 h 3026829"/>
              <a:gd name="connsiteX1" fmla="*/ 6805250 w 6805250"/>
              <a:gd name="connsiteY1" fmla="*/ 0 h 3026829"/>
              <a:gd name="connsiteX2" fmla="*/ 4148288 w 6805250"/>
              <a:gd name="connsiteY2" fmla="*/ 2838938 h 3026829"/>
              <a:gd name="connsiteX3" fmla="*/ 0 w 6805250"/>
              <a:gd name="connsiteY3" fmla="*/ 3026829 h 3026829"/>
              <a:gd name="connsiteX4" fmla="*/ 1803867 w 6805250"/>
              <a:gd name="connsiteY4" fmla="*/ 133569 h 3026829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4148288 w 6554730"/>
              <a:gd name="connsiteY2" fmla="*/ 2705369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2482326 w 6554730"/>
              <a:gd name="connsiteY2" fmla="*/ 2116646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16394 w 6567257"/>
              <a:gd name="connsiteY0" fmla="*/ 0 h 2943364"/>
              <a:gd name="connsiteX1" fmla="*/ 6567257 w 6567257"/>
              <a:gd name="connsiteY1" fmla="*/ 855987 h 2943364"/>
              <a:gd name="connsiteX2" fmla="*/ 2494853 w 6567257"/>
              <a:gd name="connsiteY2" fmla="*/ 2116646 h 2943364"/>
              <a:gd name="connsiteX3" fmla="*/ 0 w 6567257"/>
              <a:gd name="connsiteY3" fmla="*/ 2943364 h 2943364"/>
              <a:gd name="connsiteX4" fmla="*/ 1816394 w 6567257"/>
              <a:gd name="connsiteY4" fmla="*/ 0 h 2943364"/>
              <a:gd name="connsiteX0" fmla="*/ 1778816 w 6529679"/>
              <a:gd name="connsiteY0" fmla="*/ 0 h 2880734"/>
              <a:gd name="connsiteX1" fmla="*/ 6529679 w 6529679"/>
              <a:gd name="connsiteY1" fmla="*/ 855987 h 2880734"/>
              <a:gd name="connsiteX2" fmla="*/ 2457275 w 6529679"/>
              <a:gd name="connsiteY2" fmla="*/ 2116646 h 2880734"/>
              <a:gd name="connsiteX3" fmla="*/ 0 w 6529679"/>
              <a:gd name="connsiteY3" fmla="*/ 2880734 h 2880734"/>
              <a:gd name="connsiteX4" fmla="*/ 1778816 w 6529679"/>
              <a:gd name="connsiteY4" fmla="*/ 0 h 2880734"/>
              <a:gd name="connsiteX0" fmla="*/ 1778816 w 6504627"/>
              <a:gd name="connsiteY0" fmla="*/ 0 h 2880734"/>
              <a:gd name="connsiteX1" fmla="*/ 6504627 w 6504627"/>
              <a:gd name="connsiteY1" fmla="*/ 893565 h 2880734"/>
              <a:gd name="connsiteX2" fmla="*/ 2457275 w 6504627"/>
              <a:gd name="connsiteY2" fmla="*/ 2116646 h 2880734"/>
              <a:gd name="connsiteX3" fmla="*/ 0 w 6504627"/>
              <a:gd name="connsiteY3" fmla="*/ 2880734 h 2880734"/>
              <a:gd name="connsiteX4" fmla="*/ 1778816 w 6504627"/>
              <a:gd name="connsiteY4" fmla="*/ 0 h 2880734"/>
              <a:gd name="connsiteX0" fmla="*/ 1778816 w 6567257"/>
              <a:gd name="connsiteY0" fmla="*/ 0 h 2880734"/>
              <a:gd name="connsiteX1" fmla="*/ 6567257 w 6567257"/>
              <a:gd name="connsiteY1" fmla="*/ 868513 h 2880734"/>
              <a:gd name="connsiteX2" fmla="*/ 2457275 w 6567257"/>
              <a:gd name="connsiteY2" fmla="*/ 2116646 h 2880734"/>
              <a:gd name="connsiteX3" fmla="*/ 0 w 6567257"/>
              <a:gd name="connsiteY3" fmla="*/ 2880734 h 2880734"/>
              <a:gd name="connsiteX4" fmla="*/ 1778816 w 6567257"/>
              <a:gd name="connsiteY4" fmla="*/ 0 h 2880734"/>
              <a:gd name="connsiteX0" fmla="*/ 1778816 w 6567257"/>
              <a:gd name="connsiteY0" fmla="*/ 0 h 2868208"/>
              <a:gd name="connsiteX1" fmla="*/ 6567257 w 6567257"/>
              <a:gd name="connsiteY1" fmla="*/ 855987 h 2868208"/>
              <a:gd name="connsiteX2" fmla="*/ 2457275 w 6567257"/>
              <a:gd name="connsiteY2" fmla="*/ 2104120 h 2868208"/>
              <a:gd name="connsiteX3" fmla="*/ 0 w 6567257"/>
              <a:gd name="connsiteY3" fmla="*/ 2868208 h 2868208"/>
              <a:gd name="connsiteX4" fmla="*/ 1778816 w 6567257"/>
              <a:gd name="connsiteY4" fmla="*/ 0 h 2868208"/>
              <a:gd name="connsiteX0" fmla="*/ 0 w 7130809"/>
              <a:gd name="connsiteY0" fmla="*/ 0 h 3281567"/>
              <a:gd name="connsiteX1" fmla="*/ 7130809 w 7130809"/>
              <a:gd name="connsiteY1" fmla="*/ 1269346 h 3281567"/>
              <a:gd name="connsiteX2" fmla="*/ 3020827 w 7130809"/>
              <a:gd name="connsiteY2" fmla="*/ 2517479 h 3281567"/>
              <a:gd name="connsiteX3" fmla="*/ 563552 w 7130809"/>
              <a:gd name="connsiteY3" fmla="*/ 3281567 h 3281567"/>
              <a:gd name="connsiteX4" fmla="*/ 0 w 7130809"/>
              <a:gd name="connsiteY4" fmla="*/ 0 h 3281567"/>
              <a:gd name="connsiteX0" fmla="*/ 0 w 7130809"/>
              <a:gd name="connsiteY0" fmla="*/ 0 h 3269041"/>
              <a:gd name="connsiteX1" fmla="*/ 7130809 w 7130809"/>
              <a:gd name="connsiteY1" fmla="*/ 1269346 h 3269041"/>
              <a:gd name="connsiteX2" fmla="*/ 3020827 w 7130809"/>
              <a:gd name="connsiteY2" fmla="*/ 2517479 h 3269041"/>
              <a:gd name="connsiteX3" fmla="*/ 601130 w 7130809"/>
              <a:gd name="connsiteY3" fmla="*/ 3269041 h 3269041"/>
              <a:gd name="connsiteX4" fmla="*/ 0 w 7130809"/>
              <a:gd name="connsiteY4" fmla="*/ 0 h 3269041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20827 w 7130809"/>
              <a:gd name="connsiteY2" fmla="*/ 251747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45879 w 7130809"/>
              <a:gd name="connsiteY2" fmla="*/ 245484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908186 w 8038995"/>
              <a:gd name="connsiteY0" fmla="*/ 0 h 2454849"/>
              <a:gd name="connsiteX1" fmla="*/ 8038995 w 8038995"/>
              <a:gd name="connsiteY1" fmla="*/ 1269346 h 2454849"/>
              <a:gd name="connsiteX2" fmla="*/ 3954065 w 8038995"/>
              <a:gd name="connsiteY2" fmla="*/ 2454849 h 2454849"/>
              <a:gd name="connsiteX3" fmla="*/ 0 w 8038995"/>
              <a:gd name="connsiteY3" fmla="*/ 2154224 h 2454849"/>
              <a:gd name="connsiteX4" fmla="*/ 908186 w 8038995"/>
              <a:gd name="connsiteY4" fmla="*/ 0 h 2454849"/>
              <a:gd name="connsiteX0" fmla="*/ 908186 w 8038995"/>
              <a:gd name="connsiteY0" fmla="*/ 0 h 2154224"/>
              <a:gd name="connsiteX1" fmla="*/ 8038995 w 8038995"/>
              <a:gd name="connsiteY1" fmla="*/ 1269346 h 2154224"/>
              <a:gd name="connsiteX2" fmla="*/ 3604744 w 8038995"/>
              <a:gd name="connsiteY2" fmla="*/ 1838400 h 2154224"/>
              <a:gd name="connsiteX3" fmla="*/ 0 w 8038995"/>
              <a:gd name="connsiteY3" fmla="*/ 2154224 h 2154224"/>
              <a:gd name="connsiteX4" fmla="*/ 908186 w 8038995"/>
              <a:gd name="connsiteY4" fmla="*/ 0 h 2154224"/>
              <a:gd name="connsiteX0" fmla="*/ 1789929 w 8920738"/>
              <a:gd name="connsiteY0" fmla="*/ 0 h 1838400"/>
              <a:gd name="connsiteX1" fmla="*/ 8920738 w 8920738"/>
              <a:gd name="connsiteY1" fmla="*/ 1269346 h 1838400"/>
              <a:gd name="connsiteX2" fmla="*/ 4486487 w 8920738"/>
              <a:gd name="connsiteY2" fmla="*/ 1838400 h 1838400"/>
              <a:gd name="connsiteX3" fmla="*/ 0 w 8920738"/>
              <a:gd name="connsiteY3" fmla="*/ 945909 h 1838400"/>
              <a:gd name="connsiteX4" fmla="*/ 1789929 w 8920738"/>
              <a:gd name="connsiteY4" fmla="*/ 0 h 1838400"/>
              <a:gd name="connsiteX0" fmla="*/ 1789929 w 8920738"/>
              <a:gd name="connsiteY0" fmla="*/ 0 h 3253543"/>
              <a:gd name="connsiteX1" fmla="*/ 8920738 w 8920738"/>
              <a:gd name="connsiteY1" fmla="*/ 1269346 h 3253543"/>
              <a:gd name="connsiteX2" fmla="*/ 1634430 w 8920738"/>
              <a:gd name="connsiteY2" fmla="*/ 3253543 h 3253543"/>
              <a:gd name="connsiteX3" fmla="*/ 0 w 8920738"/>
              <a:gd name="connsiteY3" fmla="*/ 945909 h 3253543"/>
              <a:gd name="connsiteX4" fmla="*/ 1789929 w 8920738"/>
              <a:gd name="connsiteY4" fmla="*/ 0 h 3253543"/>
              <a:gd name="connsiteX0" fmla="*/ 1822587 w 8953396"/>
              <a:gd name="connsiteY0" fmla="*/ 0 h 3253543"/>
              <a:gd name="connsiteX1" fmla="*/ 8953396 w 8953396"/>
              <a:gd name="connsiteY1" fmla="*/ 1269346 h 3253543"/>
              <a:gd name="connsiteX2" fmla="*/ 1667088 w 8953396"/>
              <a:gd name="connsiteY2" fmla="*/ 3253543 h 3253543"/>
              <a:gd name="connsiteX3" fmla="*/ 0 w 8953396"/>
              <a:gd name="connsiteY3" fmla="*/ 935023 h 3253543"/>
              <a:gd name="connsiteX4" fmla="*/ 1822587 w 8953396"/>
              <a:gd name="connsiteY4" fmla="*/ 0 h 3253543"/>
              <a:gd name="connsiteX0" fmla="*/ 1822587 w 8953396"/>
              <a:gd name="connsiteY0" fmla="*/ 0 h 2850772"/>
              <a:gd name="connsiteX1" fmla="*/ 8953396 w 8953396"/>
              <a:gd name="connsiteY1" fmla="*/ 1269346 h 2850772"/>
              <a:gd name="connsiteX2" fmla="*/ 1394945 w 8953396"/>
              <a:gd name="connsiteY2" fmla="*/ 2850772 h 2850772"/>
              <a:gd name="connsiteX3" fmla="*/ 0 w 8953396"/>
              <a:gd name="connsiteY3" fmla="*/ 935023 h 2850772"/>
              <a:gd name="connsiteX4" fmla="*/ 1822587 w 8953396"/>
              <a:gd name="connsiteY4" fmla="*/ 0 h 2850772"/>
              <a:gd name="connsiteX0" fmla="*/ 1822587 w 7472939"/>
              <a:gd name="connsiteY0" fmla="*/ 0 h 2850772"/>
              <a:gd name="connsiteX1" fmla="*/ 7472939 w 7472939"/>
              <a:gd name="connsiteY1" fmla="*/ 1018975 h 2850772"/>
              <a:gd name="connsiteX2" fmla="*/ 1394945 w 7472939"/>
              <a:gd name="connsiteY2" fmla="*/ 2850772 h 2850772"/>
              <a:gd name="connsiteX3" fmla="*/ 0 w 7472939"/>
              <a:gd name="connsiteY3" fmla="*/ 935023 h 2850772"/>
              <a:gd name="connsiteX4" fmla="*/ 1822587 w 7472939"/>
              <a:gd name="connsiteY4" fmla="*/ 0 h 2850772"/>
              <a:gd name="connsiteX0" fmla="*/ 427642 w 6077994"/>
              <a:gd name="connsiteY0" fmla="*/ 0 h 2850772"/>
              <a:gd name="connsiteX1" fmla="*/ 6077994 w 6077994"/>
              <a:gd name="connsiteY1" fmla="*/ 1018975 h 2850772"/>
              <a:gd name="connsiteX2" fmla="*/ 0 w 6077994"/>
              <a:gd name="connsiteY2" fmla="*/ 2850772 h 2850772"/>
              <a:gd name="connsiteX3" fmla="*/ 712635 w 6077994"/>
              <a:gd name="connsiteY3" fmla="*/ 923871 h 2850772"/>
              <a:gd name="connsiteX4" fmla="*/ 427642 w 6077994"/>
              <a:gd name="connsiteY4" fmla="*/ 0 h 2850772"/>
              <a:gd name="connsiteX0" fmla="*/ 0 w 5650352"/>
              <a:gd name="connsiteY0" fmla="*/ 0 h 2159396"/>
              <a:gd name="connsiteX1" fmla="*/ 5650352 w 5650352"/>
              <a:gd name="connsiteY1" fmla="*/ 1018975 h 2159396"/>
              <a:gd name="connsiteX2" fmla="*/ 877051 w 5650352"/>
              <a:gd name="connsiteY2" fmla="*/ 2159396 h 2159396"/>
              <a:gd name="connsiteX3" fmla="*/ 284993 w 5650352"/>
              <a:gd name="connsiteY3" fmla="*/ 923871 h 2159396"/>
              <a:gd name="connsiteX4" fmla="*/ 0 w 5650352"/>
              <a:gd name="connsiteY4" fmla="*/ 0 h 2159396"/>
              <a:gd name="connsiteX0" fmla="*/ 0 w 5650352"/>
              <a:gd name="connsiteY0" fmla="*/ 0 h 2159396"/>
              <a:gd name="connsiteX1" fmla="*/ 5650352 w 5650352"/>
              <a:gd name="connsiteY1" fmla="*/ 1018975 h 2159396"/>
              <a:gd name="connsiteX2" fmla="*/ 877051 w 5650352"/>
              <a:gd name="connsiteY2" fmla="*/ 2159396 h 2159396"/>
              <a:gd name="connsiteX3" fmla="*/ 340749 w 5650352"/>
              <a:gd name="connsiteY3" fmla="*/ 923871 h 2159396"/>
              <a:gd name="connsiteX4" fmla="*/ 0 w 5650352"/>
              <a:gd name="connsiteY4" fmla="*/ 0 h 2159396"/>
              <a:gd name="connsiteX0" fmla="*/ 0 w 5650352"/>
              <a:gd name="connsiteY0" fmla="*/ 0 h 1456869"/>
              <a:gd name="connsiteX1" fmla="*/ 5650352 w 5650352"/>
              <a:gd name="connsiteY1" fmla="*/ 1018975 h 1456869"/>
              <a:gd name="connsiteX2" fmla="*/ 475607 w 5650352"/>
              <a:gd name="connsiteY2" fmla="*/ 1456869 h 1456869"/>
              <a:gd name="connsiteX3" fmla="*/ 340749 w 5650352"/>
              <a:gd name="connsiteY3" fmla="*/ 923871 h 1456869"/>
              <a:gd name="connsiteX4" fmla="*/ 0 w 5650352"/>
              <a:gd name="connsiteY4" fmla="*/ 0 h 1456869"/>
              <a:gd name="connsiteX0" fmla="*/ 0 w 5650352"/>
              <a:gd name="connsiteY0" fmla="*/ 0 h 1456869"/>
              <a:gd name="connsiteX1" fmla="*/ 5650352 w 5650352"/>
              <a:gd name="connsiteY1" fmla="*/ 1018975 h 1456869"/>
              <a:gd name="connsiteX2" fmla="*/ 475607 w 5650352"/>
              <a:gd name="connsiteY2" fmla="*/ 1456869 h 1456869"/>
              <a:gd name="connsiteX3" fmla="*/ 284993 w 5650352"/>
              <a:gd name="connsiteY3" fmla="*/ 935023 h 1456869"/>
              <a:gd name="connsiteX4" fmla="*/ 0 w 5650352"/>
              <a:gd name="connsiteY4" fmla="*/ 0 h 1456869"/>
              <a:gd name="connsiteX0" fmla="*/ 0 w 4744265"/>
              <a:gd name="connsiteY0" fmla="*/ 0 h 1456869"/>
              <a:gd name="connsiteX1" fmla="*/ 4744265 w 4744265"/>
              <a:gd name="connsiteY1" fmla="*/ 844407 h 1456869"/>
              <a:gd name="connsiteX2" fmla="*/ 475607 w 4744265"/>
              <a:gd name="connsiteY2" fmla="*/ 1456869 h 1456869"/>
              <a:gd name="connsiteX3" fmla="*/ 284993 w 4744265"/>
              <a:gd name="connsiteY3" fmla="*/ 935023 h 1456869"/>
              <a:gd name="connsiteX4" fmla="*/ 0 w 4744265"/>
              <a:gd name="connsiteY4" fmla="*/ 0 h 145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265" h="1456869">
                <a:moveTo>
                  <a:pt x="0" y="0"/>
                </a:moveTo>
                <a:lnTo>
                  <a:pt x="4744265" y="844407"/>
                </a:lnTo>
                <a:lnTo>
                  <a:pt x="475607" y="1456869"/>
                </a:lnTo>
                <a:lnTo>
                  <a:pt x="284993" y="9350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295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4282093" y="2952998"/>
            <a:ext cx="1852007" cy="33121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8436992" y="375360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4762317" y="3381747"/>
            <a:ext cx="1914336" cy="101337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7338597" y="3499711"/>
            <a:ext cx="1710810" cy="29452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86E1E2-5E9E-AAE9-2B5D-E63DB12CE91C}"/>
              </a:ext>
            </a:extLst>
          </p:cNvPr>
          <p:cNvSpPr txBox="1"/>
          <p:nvPr/>
        </p:nvSpPr>
        <p:spPr>
          <a:xfrm>
            <a:off x="5616033" y="3957075"/>
            <a:ext cx="2637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7338597" y="2404529"/>
            <a:ext cx="1269921" cy="6684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8DE023-4732-008F-C810-CD4B8D8A0954}"/>
              </a:ext>
            </a:extLst>
          </p:cNvPr>
          <p:cNvSpPr txBox="1"/>
          <p:nvPr/>
        </p:nvSpPr>
        <p:spPr>
          <a:xfrm>
            <a:off x="6645179" y="1091466"/>
            <a:ext cx="1736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zh-CN" alt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solidFill>
                <a:srgbClr val="16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Plan</a:t>
            </a:r>
            <a:endParaRPr lang="en-US" sz="3600" dirty="0">
              <a:solidFill>
                <a:srgbClr val="16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DFF518D-7850-DFC5-42C1-C8A970F45512}"/>
              </a:ext>
            </a:extLst>
          </p:cNvPr>
          <p:cNvSpPr/>
          <p:nvPr/>
        </p:nvSpPr>
        <p:spPr>
          <a:xfrm>
            <a:off x="8153125" y="3484111"/>
            <a:ext cx="455393" cy="694747"/>
          </a:xfrm>
          <a:custGeom>
            <a:avLst/>
            <a:gdLst>
              <a:gd name="connsiteX0" fmla="*/ 246066 w 602527"/>
              <a:gd name="connsiteY0" fmla="*/ 611626 h 611626"/>
              <a:gd name="connsiteX1" fmla="*/ 13591 w 602527"/>
              <a:gd name="connsiteY1" fmla="*/ 53687 h 611626"/>
              <a:gd name="connsiteX2" fmla="*/ 602527 w 602527"/>
              <a:gd name="connsiteY2" fmla="*/ 53687 h 611626"/>
              <a:gd name="connsiteX0" fmla="*/ 137965 w 494426"/>
              <a:gd name="connsiteY0" fmla="*/ 600274 h 600274"/>
              <a:gd name="connsiteX1" fmla="*/ 31157 w 494426"/>
              <a:gd name="connsiteY1" fmla="*/ 62336 h 600274"/>
              <a:gd name="connsiteX2" fmla="*/ 494426 w 494426"/>
              <a:gd name="connsiteY2" fmla="*/ 42335 h 60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426" h="600274">
                <a:moveTo>
                  <a:pt x="137965" y="600274"/>
                </a:moveTo>
                <a:cubicBezTo>
                  <a:pt x="-7978" y="367799"/>
                  <a:pt x="-28253" y="155326"/>
                  <a:pt x="31157" y="62336"/>
                </a:cubicBezTo>
                <a:cubicBezTo>
                  <a:pt x="90567" y="-30654"/>
                  <a:pt x="229663" y="-4160"/>
                  <a:pt x="494426" y="42335"/>
                </a:cubicBezTo>
              </a:path>
            </a:pathLst>
          </a:custGeom>
          <a:noFill/>
          <a:ln w="47625">
            <a:solidFill>
              <a:srgbClr val="1670C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7519651-7919-604C-C5CC-F0F4DDE0FED0}"/>
              </a:ext>
            </a:extLst>
          </p:cNvPr>
          <p:cNvSpPr/>
          <p:nvPr/>
        </p:nvSpPr>
        <p:spPr>
          <a:xfrm>
            <a:off x="6178941" y="792887"/>
            <a:ext cx="995423" cy="313424"/>
          </a:xfrm>
          <a:custGeom>
            <a:avLst/>
            <a:gdLst>
              <a:gd name="connsiteX0" fmla="*/ 0 w 995423"/>
              <a:gd name="connsiteY0" fmla="*/ 0 h 278967"/>
              <a:gd name="connsiteX1" fmla="*/ 381965 w 995423"/>
              <a:gd name="connsiteY1" fmla="*/ 277792 h 278967"/>
              <a:gd name="connsiteX2" fmla="*/ 995423 w 995423"/>
              <a:gd name="connsiteY2" fmla="*/ 81023 h 278967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423" h="313424">
                <a:moveTo>
                  <a:pt x="0" y="0"/>
                </a:moveTo>
                <a:cubicBezTo>
                  <a:pt x="108030" y="132144"/>
                  <a:pt x="250784" y="310587"/>
                  <a:pt x="474562" y="312516"/>
                </a:cubicBezTo>
                <a:cubicBezTo>
                  <a:pt x="640466" y="326020"/>
                  <a:pt x="771646" y="186159"/>
                  <a:pt x="995423" y="81023"/>
                </a:cubicBezTo>
              </a:path>
            </a:pathLst>
          </a:custGeom>
          <a:noFill/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5271317" y="421454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720B6AF-80AB-282E-B6AD-745E4AED3D61}"/>
              </a:ext>
            </a:extLst>
          </p:cNvPr>
          <p:cNvSpPr/>
          <p:nvPr/>
        </p:nvSpPr>
        <p:spPr>
          <a:xfrm>
            <a:off x="4901971" y="3888436"/>
            <a:ext cx="430195" cy="697546"/>
          </a:xfrm>
          <a:custGeom>
            <a:avLst/>
            <a:gdLst>
              <a:gd name="connsiteX0" fmla="*/ 0 w 522633"/>
              <a:gd name="connsiteY0" fmla="*/ 55809 h 727141"/>
              <a:gd name="connsiteX1" fmla="*/ 509286 w 522633"/>
              <a:gd name="connsiteY1" fmla="*/ 67384 h 727141"/>
              <a:gd name="connsiteX2" fmla="*/ 324091 w 522633"/>
              <a:gd name="connsiteY2" fmla="*/ 727141 h 727141"/>
              <a:gd name="connsiteX0" fmla="*/ 0 w 430195"/>
              <a:gd name="connsiteY0" fmla="*/ 26214 h 697546"/>
              <a:gd name="connsiteX1" fmla="*/ 398449 w 430195"/>
              <a:gd name="connsiteY1" fmla="*/ 107062 h 697546"/>
              <a:gd name="connsiteX2" fmla="*/ 324091 w 430195"/>
              <a:gd name="connsiteY2" fmla="*/ 697546 h 69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195" h="697546">
                <a:moveTo>
                  <a:pt x="0" y="26214"/>
                </a:moveTo>
                <a:cubicBezTo>
                  <a:pt x="227635" y="-23943"/>
                  <a:pt x="344434" y="-4826"/>
                  <a:pt x="398449" y="107062"/>
                </a:cubicBezTo>
                <a:cubicBezTo>
                  <a:pt x="452464" y="218950"/>
                  <a:pt x="443696" y="423611"/>
                  <a:pt x="324091" y="697546"/>
                </a:cubicBezTo>
              </a:path>
            </a:pathLst>
          </a:custGeom>
          <a:noFill/>
          <a:ln w="476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9B004C-14B4-503C-5FAA-C2410826CA11}"/>
              </a:ext>
            </a:extLst>
          </p:cNvPr>
          <p:cNvGrpSpPr/>
          <p:nvPr/>
        </p:nvGrpSpPr>
        <p:grpSpPr>
          <a:xfrm rot="19469866">
            <a:off x="4349993" y="3871438"/>
            <a:ext cx="457200" cy="1371600"/>
            <a:chOff x="4181660" y="2989356"/>
            <a:chExt cx="274320" cy="731520"/>
          </a:xfrm>
        </p:grpSpPr>
        <p:sp>
          <p:nvSpPr>
            <p:cNvPr id="30" name="Rounded Rectangle 14">
              <a:extLst>
                <a:ext uri="{FF2B5EF4-FFF2-40B4-BE49-F238E27FC236}">
                  <a16:creationId xmlns:a16="http://schemas.microsoft.com/office/drawing/2014/main" id="{ADCD3F0C-CC6B-850F-852E-57AFB932D3F7}"/>
                </a:ext>
              </a:extLst>
            </p:cNvPr>
            <p:cNvSpPr/>
            <p:nvPr/>
          </p:nvSpPr>
          <p:spPr>
            <a:xfrm>
              <a:off x="4237593" y="3218992"/>
              <a:ext cx="52152" cy="220166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ounded Rectangle 15">
              <a:extLst>
                <a:ext uri="{FF2B5EF4-FFF2-40B4-BE49-F238E27FC236}">
                  <a16:creationId xmlns:a16="http://schemas.microsoft.com/office/drawing/2014/main" id="{0358CD3D-6914-8481-2890-70A02E63F58E}"/>
                </a:ext>
              </a:extLst>
            </p:cNvPr>
            <p:cNvSpPr/>
            <p:nvPr/>
          </p:nvSpPr>
          <p:spPr>
            <a:xfrm>
              <a:off x="4289746" y="3119563"/>
              <a:ext cx="52152" cy="426128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ounded Rectangle 16">
              <a:extLst>
                <a:ext uri="{FF2B5EF4-FFF2-40B4-BE49-F238E27FC236}">
                  <a16:creationId xmlns:a16="http://schemas.microsoft.com/office/drawing/2014/main" id="{E0C1110F-7446-6062-4F04-A990AF1B693A}"/>
                </a:ext>
              </a:extLst>
            </p:cNvPr>
            <p:cNvSpPr/>
            <p:nvPr/>
          </p:nvSpPr>
          <p:spPr>
            <a:xfrm>
              <a:off x="4341897" y="2989356"/>
              <a:ext cx="114083" cy="73152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ounded Rectangle 17">
              <a:extLst>
                <a:ext uri="{FF2B5EF4-FFF2-40B4-BE49-F238E27FC236}">
                  <a16:creationId xmlns:a16="http://schemas.microsoft.com/office/drawing/2014/main" id="{0FD074AD-C057-2C65-2A3F-A7AC024FF7EA}"/>
                </a:ext>
              </a:extLst>
            </p:cNvPr>
            <p:cNvSpPr/>
            <p:nvPr/>
          </p:nvSpPr>
          <p:spPr>
            <a:xfrm>
              <a:off x="4181660" y="3319103"/>
              <a:ext cx="55934" cy="3104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05FDE4D-0380-57C3-2056-710A0EF2CE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000"/>
          <a:stretch/>
        </p:blipFill>
        <p:spPr>
          <a:xfrm>
            <a:off x="9048955" y="896757"/>
            <a:ext cx="1293821" cy="18761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201308A-70AE-5EA3-068A-B3636D04B8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024"/>
          <a:stretch/>
        </p:blipFill>
        <p:spPr>
          <a:xfrm>
            <a:off x="10486199" y="1071349"/>
            <a:ext cx="1319078" cy="187619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CCA81BB-E26D-B302-E303-98D864A45E7B}"/>
              </a:ext>
            </a:extLst>
          </p:cNvPr>
          <p:cNvSpPr txBox="1"/>
          <p:nvPr/>
        </p:nvSpPr>
        <p:spPr>
          <a:xfrm>
            <a:off x="8755644" y="2643305"/>
            <a:ext cx="177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13.6 inch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968830A-E8CD-717A-3146-61D8C57333B2}"/>
              </a:ext>
            </a:extLst>
          </p:cNvPr>
          <p:cNvSpPr/>
          <p:nvPr/>
        </p:nvSpPr>
        <p:spPr>
          <a:xfrm>
            <a:off x="4734469" y="422117"/>
            <a:ext cx="3817889" cy="3959544"/>
          </a:xfrm>
          <a:custGeom>
            <a:avLst/>
            <a:gdLst>
              <a:gd name="connsiteX0" fmla="*/ 0 w 4367639"/>
              <a:gd name="connsiteY0" fmla="*/ 0 h 4890611"/>
              <a:gd name="connsiteX1" fmla="*/ 4367639 w 4367639"/>
              <a:gd name="connsiteY1" fmla="*/ 0 h 4890611"/>
              <a:gd name="connsiteX2" fmla="*/ 4367639 w 4367639"/>
              <a:gd name="connsiteY2" fmla="*/ 4890611 h 4890611"/>
              <a:gd name="connsiteX3" fmla="*/ 0 w 4367639"/>
              <a:gd name="connsiteY3" fmla="*/ 4890611 h 4890611"/>
              <a:gd name="connsiteX4" fmla="*/ 0 w 436763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75786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38208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5341548"/>
              <a:gd name="connsiteX1" fmla="*/ 4367639 w 5682089"/>
              <a:gd name="connsiteY1" fmla="*/ 0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0 w 5682089"/>
              <a:gd name="connsiteY0" fmla="*/ 0 h 5341548"/>
              <a:gd name="connsiteX1" fmla="*/ 3133826 w 5682089"/>
              <a:gd name="connsiteY1" fmla="*/ 87682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161822 w 3026571"/>
              <a:gd name="connsiteY0" fmla="*/ 3520491 h 5253866"/>
              <a:gd name="connsiteX1" fmla="*/ 478308 w 3026571"/>
              <a:gd name="connsiteY1" fmla="*/ 0 h 5253866"/>
              <a:gd name="connsiteX2" fmla="*/ 3026571 w 3026571"/>
              <a:gd name="connsiteY2" fmla="*/ 450526 h 5253866"/>
              <a:gd name="connsiteX3" fmla="*/ 0 w 3026571"/>
              <a:gd name="connsiteY3" fmla="*/ 5253866 h 5253866"/>
              <a:gd name="connsiteX4" fmla="*/ 161822 w 3026571"/>
              <a:gd name="connsiteY4" fmla="*/ 3520491 h 5253866"/>
              <a:gd name="connsiteX0" fmla="*/ 161822 w 3199566"/>
              <a:gd name="connsiteY0" fmla="*/ 3520491 h 5253866"/>
              <a:gd name="connsiteX1" fmla="*/ 478308 w 3199566"/>
              <a:gd name="connsiteY1" fmla="*/ 0 h 5253866"/>
              <a:gd name="connsiteX2" fmla="*/ 3199566 w 3199566"/>
              <a:gd name="connsiteY2" fmla="*/ 104537 h 5253866"/>
              <a:gd name="connsiteX3" fmla="*/ 0 w 3199566"/>
              <a:gd name="connsiteY3" fmla="*/ 5253866 h 5253866"/>
              <a:gd name="connsiteX4" fmla="*/ 161822 w 3199566"/>
              <a:gd name="connsiteY4" fmla="*/ 3520491 h 5253866"/>
              <a:gd name="connsiteX0" fmla="*/ 161822 w 3273706"/>
              <a:gd name="connsiteY0" fmla="*/ 3520491 h 5253866"/>
              <a:gd name="connsiteX1" fmla="*/ 478308 w 3273706"/>
              <a:gd name="connsiteY1" fmla="*/ 0 h 5253866"/>
              <a:gd name="connsiteX2" fmla="*/ 3273706 w 3273706"/>
              <a:gd name="connsiteY2" fmla="*/ 5683 h 5253866"/>
              <a:gd name="connsiteX3" fmla="*/ 0 w 3273706"/>
              <a:gd name="connsiteY3" fmla="*/ 5253866 h 5253866"/>
              <a:gd name="connsiteX4" fmla="*/ 161822 w 3273706"/>
              <a:gd name="connsiteY4" fmla="*/ 3520491 h 5253866"/>
              <a:gd name="connsiteX0" fmla="*/ 161822 w 6417598"/>
              <a:gd name="connsiteY0" fmla="*/ 3520491 h 5253866"/>
              <a:gd name="connsiteX1" fmla="*/ 478308 w 6417598"/>
              <a:gd name="connsiteY1" fmla="*/ 0 h 5253866"/>
              <a:gd name="connsiteX2" fmla="*/ 6417598 w 6417598"/>
              <a:gd name="connsiteY2" fmla="*/ 1916676 h 5253866"/>
              <a:gd name="connsiteX3" fmla="*/ 0 w 6417598"/>
              <a:gd name="connsiteY3" fmla="*/ 5253866 h 5253866"/>
              <a:gd name="connsiteX4" fmla="*/ 161822 w 6417598"/>
              <a:gd name="connsiteY4" fmla="*/ 3520491 h 5253866"/>
              <a:gd name="connsiteX0" fmla="*/ 171498 w 6427274"/>
              <a:gd name="connsiteY0" fmla="*/ 3520491 h 5205485"/>
              <a:gd name="connsiteX1" fmla="*/ 487984 w 6427274"/>
              <a:gd name="connsiteY1" fmla="*/ 0 h 5205485"/>
              <a:gd name="connsiteX2" fmla="*/ 6427274 w 6427274"/>
              <a:gd name="connsiteY2" fmla="*/ 1916676 h 5205485"/>
              <a:gd name="connsiteX3" fmla="*/ 0 w 6427274"/>
              <a:gd name="connsiteY3" fmla="*/ 5205485 h 5205485"/>
              <a:gd name="connsiteX4" fmla="*/ 171498 w 6427274"/>
              <a:gd name="connsiteY4" fmla="*/ 3520491 h 5205485"/>
              <a:gd name="connsiteX0" fmla="*/ 171498 w 6427274"/>
              <a:gd name="connsiteY0" fmla="*/ 2988228 h 4673222"/>
              <a:gd name="connsiteX1" fmla="*/ 3272127 w 6427274"/>
              <a:gd name="connsiteY1" fmla="*/ 0 h 4673222"/>
              <a:gd name="connsiteX2" fmla="*/ 6427274 w 6427274"/>
              <a:gd name="connsiteY2" fmla="*/ 1384413 h 4673222"/>
              <a:gd name="connsiteX3" fmla="*/ 0 w 6427274"/>
              <a:gd name="connsiteY3" fmla="*/ 4673222 h 4673222"/>
              <a:gd name="connsiteX4" fmla="*/ 171498 w 6427274"/>
              <a:gd name="connsiteY4" fmla="*/ 2988228 h 4673222"/>
              <a:gd name="connsiteX0" fmla="*/ 976716 w 6427274"/>
              <a:gd name="connsiteY0" fmla="*/ 3274831 h 4673222"/>
              <a:gd name="connsiteX1" fmla="*/ 3272127 w 6427274"/>
              <a:gd name="connsiteY1" fmla="*/ 0 h 4673222"/>
              <a:gd name="connsiteX2" fmla="*/ 6427274 w 6427274"/>
              <a:gd name="connsiteY2" fmla="*/ 1384413 h 4673222"/>
              <a:gd name="connsiteX3" fmla="*/ 0 w 6427274"/>
              <a:gd name="connsiteY3" fmla="*/ 4673222 h 4673222"/>
              <a:gd name="connsiteX4" fmla="*/ 976716 w 6427274"/>
              <a:gd name="connsiteY4" fmla="*/ 3274831 h 4673222"/>
              <a:gd name="connsiteX0" fmla="*/ 0 w 5450558"/>
              <a:gd name="connsiteY0" fmla="*/ 3274831 h 3959544"/>
              <a:gd name="connsiteX1" fmla="*/ 2295411 w 5450558"/>
              <a:gd name="connsiteY1" fmla="*/ 0 h 3959544"/>
              <a:gd name="connsiteX2" fmla="*/ 5450558 w 5450558"/>
              <a:gd name="connsiteY2" fmla="*/ 1384413 h 3959544"/>
              <a:gd name="connsiteX3" fmla="*/ 417186 w 5450558"/>
              <a:gd name="connsiteY3" fmla="*/ 3959544 h 3959544"/>
              <a:gd name="connsiteX4" fmla="*/ 0 w 5450558"/>
              <a:gd name="connsiteY4" fmla="*/ 3274831 h 3959544"/>
              <a:gd name="connsiteX0" fmla="*/ 619878 w 5033372"/>
              <a:gd name="connsiteY0" fmla="*/ 2650362 h 3959544"/>
              <a:gd name="connsiteX1" fmla="*/ 1878225 w 5033372"/>
              <a:gd name="connsiteY1" fmla="*/ 0 h 3959544"/>
              <a:gd name="connsiteX2" fmla="*/ 5033372 w 5033372"/>
              <a:gd name="connsiteY2" fmla="*/ 1384413 h 3959544"/>
              <a:gd name="connsiteX3" fmla="*/ 0 w 5033372"/>
              <a:gd name="connsiteY3" fmla="*/ 3959544 h 3959544"/>
              <a:gd name="connsiteX4" fmla="*/ 619878 w 5033372"/>
              <a:gd name="connsiteY4" fmla="*/ 2650362 h 3959544"/>
              <a:gd name="connsiteX0" fmla="*/ 619878 w 3817889"/>
              <a:gd name="connsiteY0" fmla="*/ 2650362 h 3959544"/>
              <a:gd name="connsiteX1" fmla="*/ 1878225 w 3817889"/>
              <a:gd name="connsiteY1" fmla="*/ 0 h 3959544"/>
              <a:gd name="connsiteX2" fmla="*/ 3817889 w 3817889"/>
              <a:gd name="connsiteY2" fmla="*/ 2020033 h 3959544"/>
              <a:gd name="connsiteX3" fmla="*/ 0 w 3817889"/>
              <a:gd name="connsiteY3" fmla="*/ 3959544 h 3959544"/>
              <a:gd name="connsiteX4" fmla="*/ 619878 w 3817889"/>
              <a:gd name="connsiteY4" fmla="*/ 2650362 h 39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7889" h="3959544">
                <a:moveTo>
                  <a:pt x="619878" y="2650362"/>
                </a:moveTo>
                <a:lnTo>
                  <a:pt x="1878225" y="0"/>
                </a:lnTo>
                <a:lnTo>
                  <a:pt x="3817889" y="2020033"/>
                </a:lnTo>
                <a:lnTo>
                  <a:pt x="0" y="3959544"/>
                </a:lnTo>
                <a:lnTo>
                  <a:pt x="619878" y="265036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231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5905329" y="1974145"/>
            <a:ext cx="1512479" cy="236973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H="1" flipV="1">
            <a:off x="6620442" y="422117"/>
            <a:ext cx="4171" cy="17675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6668310" y="322148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DA73-BA41-9E25-E93B-D30EE1700EC2}"/>
              </a:ext>
            </a:extLst>
          </p:cNvPr>
          <p:cNvSpPr/>
          <p:nvPr/>
        </p:nvSpPr>
        <p:spPr>
          <a:xfrm>
            <a:off x="4282092" y="2950720"/>
            <a:ext cx="4744265" cy="1456869"/>
          </a:xfrm>
          <a:custGeom>
            <a:avLst/>
            <a:gdLst>
              <a:gd name="connsiteX0" fmla="*/ 0 w 7229691"/>
              <a:gd name="connsiteY0" fmla="*/ 0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0 w 7229691"/>
              <a:gd name="connsiteY4" fmla="*/ 0 h 3287346"/>
              <a:gd name="connsiteX0" fmla="*/ 2329962 w 7229691"/>
              <a:gd name="connsiteY0" fmla="*/ 281353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2329962 w 7229691"/>
              <a:gd name="connsiteY4" fmla="*/ 281353 h 3287346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7229691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5100267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655638 w 7757229"/>
              <a:gd name="connsiteY0" fmla="*/ 95991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655638 w 7757229"/>
              <a:gd name="connsiteY4" fmla="*/ 95991 h 2838938"/>
              <a:gd name="connsiteX0" fmla="*/ 2918685 w 7757229"/>
              <a:gd name="connsiteY0" fmla="*/ 321460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918685 w 7757229"/>
              <a:gd name="connsiteY4" fmla="*/ 321460 h 2838938"/>
              <a:gd name="connsiteX0" fmla="*/ 2755846 w 7757229"/>
              <a:gd name="connsiteY0" fmla="*/ 133569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755846 w 7757229"/>
              <a:gd name="connsiteY4" fmla="*/ 133569 h 2838938"/>
              <a:gd name="connsiteX0" fmla="*/ 1540821 w 6542204"/>
              <a:gd name="connsiteY0" fmla="*/ 133569 h 3089459"/>
              <a:gd name="connsiteX1" fmla="*/ 6542204 w 6542204"/>
              <a:gd name="connsiteY1" fmla="*/ 0 h 3089459"/>
              <a:gd name="connsiteX2" fmla="*/ 3885242 w 6542204"/>
              <a:gd name="connsiteY2" fmla="*/ 2838938 h 3089459"/>
              <a:gd name="connsiteX3" fmla="*/ 0 w 6542204"/>
              <a:gd name="connsiteY3" fmla="*/ 3089459 h 3089459"/>
              <a:gd name="connsiteX4" fmla="*/ 1540821 w 6542204"/>
              <a:gd name="connsiteY4" fmla="*/ 133569 h 3089459"/>
              <a:gd name="connsiteX0" fmla="*/ 1803867 w 6805250"/>
              <a:gd name="connsiteY0" fmla="*/ 133569 h 3026829"/>
              <a:gd name="connsiteX1" fmla="*/ 6805250 w 6805250"/>
              <a:gd name="connsiteY1" fmla="*/ 0 h 3026829"/>
              <a:gd name="connsiteX2" fmla="*/ 4148288 w 6805250"/>
              <a:gd name="connsiteY2" fmla="*/ 2838938 h 3026829"/>
              <a:gd name="connsiteX3" fmla="*/ 0 w 6805250"/>
              <a:gd name="connsiteY3" fmla="*/ 3026829 h 3026829"/>
              <a:gd name="connsiteX4" fmla="*/ 1803867 w 6805250"/>
              <a:gd name="connsiteY4" fmla="*/ 133569 h 3026829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4148288 w 6554730"/>
              <a:gd name="connsiteY2" fmla="*/ 2705369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2482326 w 6554730"/>
              <a:gd name="connsiteY2" fmla="*/ 2116646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16394 w 6567257"/>
              <a:gd name="connsiteY0" fmla="*/ 0 h 2943364"/>
              <a:gd name="connsiteX1" fmla="*/ 6567257 w 6567257"/>
              <a:gd name="connsiteY1" fmla="*/ 855987 h 2943364"/>
              <a:gd name="connsiteX2" fmla="*/ 2494853 w 6567257"/>
              <a:gd name="connsiteY2" fmla="*/ 2116646 h 2943364"/>
              <a:gd name="connsiteX3" fmla="*/ 0 w 6567257"/>
              <a:gd name="connsiteY3" fmla="*/ 2943364 h 2943364"/>
              <a:gd name="connsiteX4" fmla="*/ 1816394 w 6567257"/>
              <a:gd name="connsiteY4" fmla="*/ 0 h 2943364"/>
              <a:gd name="connsiteX0" fmla="*/ 1778816 w 6529679"/>
              <a:gd name="connsiteY0" fmla="*/ 0 h 2880734"/>
              <a:gd name="connsiteX1" fmla="*/ 6529679 w 6529679"/>
              <a:gd name="connsiteY1" fmla="*/ 855987 h 2880734"/>
              <a:gd name="connsiteX2" fmla="*/ 2457275 w 6529679"/>
              <a:gd name="connsiteY2" fmla="*/ 2116646 h 2880734"/>
              <a:gd name="connsiteX3" fmla="*/ 0 w 6529679"/>
              <a:gd name="connsiteY3" fmla="*/ 2880734 h 2880734"/>
              <a:gd name="connsiteX4" fmla="*/ 1778816 w 6529679"/>
              <a:gd name="connsiteY4" fmla="*/ 0 h 2880734"/>
              <a:gd name="connsiteX0" fmla="*/ 1778816 w 6504627"/>
              <a:gd name="connsiteY0" fmla="*/ 0 h 2880734"/>
              <a:gd name="connsiteX1" fmla="*/ 6504627 w 6504627"/>
              <a:gd name="connsiteY1" fmla="*/ 893565 h 2880734"/>
              <a:gd name="connsiteX2" fmla="*/ 2457275 w 6504627"/>
              <a:gd name="connsiteY2" fmla="*/ 2116646 h 2880734"/>
              <a:gd name="connsiteX3" fmla="*/ 0 w 6504627"/>
              <a:gd name="connsiteY3" fmla="*/ 2880734 h 2880734"/>
              <a:gd name="connsiteX4" fmla="*/ 1778816 w 6504627"/>
              <a:gd name="connsiteY4" fmla="*/ 0 h 2880734"/>
              <a:gd name="connsiteX0" fmla="*/ 1778816 w 6567257"/>
              <a:gd name="connsiteY0" fmla="*/ 0 h 2880734"/>
              <a:gd name="connsiteX1" fmla="*/ 6567257 w 6567257"/>
              <a:gd name="connsiteY1" fmla="*/ 868513 h 2880734"/>
              <a:gd name="connsiteX2" fmla="*/ 2457275 w 6567257"/>
              <a:gd name="connsiteY2" fmla="*/ 2116646 h 2880734"/>
              <a:gd name="connsiteX3" fmla="*/ 0 w 6567257"/>
              <a:gd name="connsiteY3" fmla="*/ 2880734 h 2880734"/>
              <a:gd name="connsiteX4" fmla="*/ 1778816 w 6567257"/>
              <a:gd name="connsiteY4" fmla="*/ 0 h 2880734"/>
              <a:gd name="connsiteX0" fmla="*/ 1778816 w 6567257"/>
              <a:gd name="connsiteY0" fmla="*/ 0 h 2868208"/>
              <a:gd name="connsiteX1" fmla="*/ 6567257 w 6567257"/>
              <a:gd name="connsiteY1" fmla="*/ 855987 h 2868208"/>
              <a:gd name="connsiteX2" fmla="*/ 2457275 w 6567257"/>
              <a:gd name="connsiteY2" fmla="*/ 2104120 h 2868208"/>
              <a:gd name="connsiteX3" fmla="*/ 0 w 6567257"/>
              <a:gd name="connsiteY3" fmla="*/ 2868208 h 2868208"/>
              <a:gd name="connsiteX4" fmla="*/ 1778816 w 6567257"/>
              <a:gd name="connsiteY4" fmla="*/ 0 h 2868208"/>
              <a:gd name="connsiteX0" fmla="*/ 0 w 7130809"/>
              <a:gd name="connsiteY0" fmla="*/ 0 h 3281567"/>
              <a:gd name="connsiteX1" fmla="*/ 7130809 w 7130809"/>
              <a:gd name="connsiteY1" fmla="*/ 1269346 h 3281567"/>
              <a:gd name="connsiteX2" fmla="*/ 3020827 w 7130809"/>
              <a:gd name="connsiteY2" fmla="*/ 2517479 h 3281567"/>
              <a:gd name="connsiteX3" fmla="*/ 563552 w 7130809"/>
              <a:gd name="connsiteY3" fmla="*/ 3281567 h 3281567"/>
              <a:gd name="connsiteX4" fmla="*/ 0 w 7130809"/>
              <a:gd name="connsiteY4" fmla="*/ 0 h 3281567"/>
              <a:gd name="connsiteX0" fmla="*/ 0 w 7130809"/>
              <a:gd name="connsiteY0" fmla="*/ 0 h 3269041"/>
              <a:gd name="connsiteX1" fmla="*/ 7130809 w 7130809"/>
              <a:gd name="connsiteY1" fmla="*/ 1269346 h 3269041"/>
              <a:gd name="connsiteX2" fmla="*/ 3020827 w 7130809"/>
              <a:gd name="connsiteY2" fmla="*/ 2517479 h 3269041"/>
              <a:gd name="connsiteX3" fmla="*/ 601130 w 7130809"/>
              <a:gd name="connsiteY3" fmla="*/ 3269041 h 3269041"/>
              <a:gd name="connsiteX4" fmla="*/ 0 w 7130809"/>
              <a:gd name="connsiteY4" fmla="*/ 0 h 3269041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20827 w 7130809"/>
              <a:gd name="connsiteY2" fmla="*/ 251747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45879 w 7130809"/>
              <a:gd name="connsiteY2" fmla="*/ 245484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908186 w 8038995"/>
              <a:gd name="connsiteY0" fmla="*/ 0 h 2454849"/>
              <a:gd name="connsiteX1" fmla="*/ 8038995 w 8038995"/>
              <a:gd name="connsiteY1" fmla="*/ 1269346 h 2454849"/>
              <a:gd name="connsiteX2" fmla="*/ 3954065 w 8038995"/>
              <a:gd name="connsiteY2" fmla="*/ 2454849 h 2454849"/>
              <a:gd name="connsiteX3" fmla="*/ 0 w 8038995"/>
              <a:gd name="connsiteY3" fmla="*/ 2154224 h 2454849"/>
              <a:gd name="connsiteX4" fmla="*/ 908186 w 8038995"/>
              <a:gd name="connsiteY4" fmla="*/ 0 h 2454849"/>
              <a:gd name="connsiteX0" fmla="*/ 908186 w 8038995"/>
              <a:gd name="connsiteY0" fmla="*/ 0 h 2154224"/>
              <a:gd name="connsiteX1" fmla="*/ 8038995 w 8038995"/>
              <a:gd name="connsiteY1" fmla="*/ 1269346 h 2154224"/>
              <a:gd name="connsiteX2" fmla="*/ 3604744 w 8038995"/>
              <a:gd name="connsiteY2" fmla="*/ 1838400 h 2154224"/>
              <a:gd name="connsiteX3" fmla="*/ 0 w 8038995"/>
              <a:gd name="connsiteY3" fmla="*/ 2154224 h 2154224"/>
              <a:gd name="connsiteX4" fmla="*/ 908186 w 8038995"/>
              <a:gd name="connsiteY4" fmla="*/ 0 h 2154224"/>
              <a:gd name="connsiteX0" fmla="*/ 1789929 w 8920738"/>
              <a:gd name="connsiteY0" fmla="*/ 0 h 1838400"/>
              <a:gd name="connsiteX1" fmla="*/ 8920738 w 8920738"/>
              <a:gd name="connsiteY1" fmla="*/ 1269346 h 1838400"/>
              <a:gd name="connsiteX2" fmla="*/ 4486487 w 8920738"/>
              <a:gd name="connsiteY2" fmla="*/ 1838400 h 1838400"/>
              <a:gd name="connsiteX3" fmla="*/ 0 w 8920738"/>
              <a:gd name="connsiteY3" fmla="*/ 945909 h 1838400"/>
              <a:gd name="connsiteX4" fmla="*/ 1789929 w 8920738"/>
              <a:gd name="connsiteY4" fmla="*/ 0 h 1838400"/>
              <a:gd name="connsiteX0" fmla="*/ 1789929 w 8920738"/>
              <a:gd name="connsiteY0" fmla="*/ 0 h 3253543"/>
              <a:gd name="connsiteX1" fmla="*/ 8920738 w 8920738"/>
              <a:gd name="connsiteY1" fmla="*/ 1269346 h 3253543"/>
              <a:gd name="connsiteX2" fmla="*/ 1634430 w 8920738"/>
              <a:gd name="connsiteY2" fmla="*/ 3253543 h 3253543"/>
              <a:gd name="connsiteX3" fmla="*/ 0 w 8920738"/>
              <a:gd name="connsiteY3" fmla="*/ 945909 h 3253543"/>
              <a:gd name="connsiteX4" fmla="*/ 1789929 w 8920738"/>
              <a:gd name="connsiteY4" fmla="*/ 0 h 3253543"/>
              <a:gd name="connsiteX0" fmla="*/ 1822587 w 8953396"/>
              <a:gd name="connsiteY0" fmla="*/ 0 h 3253543"/>
              <a:gd name="connsiteX1" fmla="*/ 8953396 w 8953396"/>
              <a:gd name="connsiteY1" fmla="*/ 1269346 h 3253543"/>
              <a:gd name="connsiteX2" fmla="*/ 1667088 w 8953396"/>
              <a:gd name="connsiteY2" fmla="*/ 3253543 h 3253543"/>
              <a:gd name="connsiteX3" fmla="*/ 0 w 8953396"/>
              <a:gd name="connsiteY3" fmla="*/ 935023 h 3253543"/>
              <a:gd name="connsiteX4" fmla="*/ 1822587 w 8953396"/>
              <a:gd name="connsiteY4" fmla="*/ 0 h 3253543"/>
              <a:gd name="connsiteX0" fmla="*/ 1822587 w 8953396"/>
              <a:gd name="connsiteY0" fmla="*/ 0 h 2850772"/>
              <a:gd name="connsiteX1" fmla="*/ 8953396 w 8953396"/>
              <a:gd name="connsiteY1" fmla="*/ 1269346 h 2850772"/>
              <a:gd name="connsiteX2" fmla="*/ 1394945 w 8953396"/>
              <a:gd name="connsiteY2" fmla="*/ 2850772 h 2850772"/>
              <a:gd name="connsiteX3" fmla="*/ 0 w 8953396"/>
              <a:gd name="connsiteY3" fmla="*/ 935023 h 2850772"/>
              <a:gd name="connsiteX4" fmla="*/ 1822587 w 8953396"/>
              <a:gd name="connsiteY4" fmla="*/ 0 h 2850772"/>
              <a:gd name="connsiteX0" fmla="*/ 1822587 w 7472939"/>
              <a:gd name="connsiteY0" fmla="*/ 0 h 2850772"/>
              <a:gd name="connsiteX1" fmla="*/ 7472939 w 7472939"/>
              <a:gd name="connsiteY1" fmla="*/ 1018975 h 2850772"/>
              <a:gd name="connsiteX2" fmla="*/ 1394945 w 7472939"/>
              <a:gd name="connsiteY2" fmla="*/ 2850772 h 2850772"/>
              <a:gd name="connsiteX3" fmla="*/ 0 w 7472939"/>
              <a:gd name="connsiteY3" fmla="*/ 935023 h 2850772"/>
              <a:gd name="connsiteX4" fmla="*/ 1822587 w 7472939"/>
              <a:gd name="connsiteY4" fmla="*/ 0 h 2850772"/>
              <a:gd name="connsiteX0" fmla="*/ 427642 w 6077994"/>
              <a:gd name="connsiteY0" fmla="*/ 0 h 2850772"/>
              <a:gd name="connsiteX1" fmla="*/ 6077994 w 6077994"/>
              <a:gd name="connsiteY1" fmla="*/ 1018975 h 2850772"/>
              <a:gd name="connsiteX2" fmla="*/ 0 w 6077994"/>
              <a:gd name="connsiteY2" fmla="*/ 2850772 h 2850772"/>
              <a:gd name="connsiteX3" fmla="*/ 712635 w 6077994"/>
              <a:gd name="connsiteY3" fmla="*/ 923871 h 2850772"/>
              <a:gd name="connsiteX4" fmla="*/ 427642 w 6077994"/>
              <a:gd name="connsiteY4" fmla="*/ 0 h 2850772"/>
              <a:gd name="connsiteX0" fmla="*/ 0 w 5650352"/>
              <a:gd name="connsiteY0" fmla="*/ 0 h 2159396"/>
              <a:gd name="connsiteX1" fmla="*/ 5650352 w 5650352"/>
              <a:gd name="connsiteY1" fmla="*/ 1018975 h 2159396"/>
              <a:gd name="connsiteX2" fmla="*/ 877051 w 5650352"/>
              <a:gd name="connsiteY2" fmla="*/ 2159396 h 2159396"/>
              <a:gd name="connsiteX3" fmla="*/ 284993 w 5650352"/>
              <a:gd name="connsiteY3" fmla="*/ 923871 h 2159396"/>
              <a:gd name="connsiteX4" fmla="*/ 0 w 5650352"/>
              <a:gd name="connsiteY4" fmla="*/ 0 h 2159396"/>
              <a:gd name="connsiteX0" fmla="*/ 0 w 5650352"/>
              <a:gd name="connsiteY0" fmla="*/ 0 h 2159396"/>
              <a:gd name="connsiteX1" fmla="*/ 5650352 w 5650352"/>
              <a:gd name="connsiteY1" fmla="*/ 1018975 h 2159396"/>
              <a:gd name="connsiteX2" fmla="*/ 877051 w 5650352"/>
              <a:gd name="connsiteY2" fmla="*/ 2159396 h 2159396"/>
              <a:gd name="connsiteX3" fmla="*/ 340749 w 5650352"/>
              <a:gd name="connsiteY3" fmla="*/ 923871 h 2159396"/>
              <a:gd name="connsiteX4" fmla="*/ 0 w 5650352"/>
              <a:gd name="connsiteY4" fmla="*/ 0 h 2159396"/>
              <a:gd name="connsiteX0" fmla="*/ 0 w 5650352"/>
              <a:gd name="connsiteY0" fmla="*/ 0 h 1456869"/>
              <a:gd name="connsiteX1" fmla="*/ 5650352 w 5650352"/>
              <a:gd name="connsiteY1" fmla="*/ 1018975 h 1456869"/>
              <a:gd name="connsiteX2" fmla="*/ 475607 w 5650352"/>
              <a:gd name="connsiteY2" fmla="*/ 1456869 h 1456869"/>
              <a:gd name="connsiteX3" fmla="*/ 340749 w 5650352"/>
              <a:gd name="connsiteY3" fmla="*/ 923871 h 1456869"/>
              <a:gd name="connsiteX4" fmla="*/ 0 w 5650352"/>
              <a:gd name="connsiteY4" fmla="*/ 0 h 1456869"/>
              <a:gd name="connsiteX0" fmla="*/ 0 w 5650352"/>
              <a:gd name="connsiteY0" fmla="*/ 0 h 1456869"/>
              <a:gd name="connsiteX1" fmla="*/ 5650352 w 5650352"/>
              <a:gd name="connsiteY1" fmla="*/ 1018975 h 1456869"/>
              <a:gd name="connsiteX2" fmla="*/ 475607 w 5650352"/>
              <a:gd name="connsiteY2" fmla="*/ 1456869 h 1456869"/>
              <a:gd name="connsiteX3" fmla="*/ 284993 w 5650352"/>
              <a:gd name="connsiteY3" fmla="*/ 935023 h 1456869"/>
              <a:gd name="connsiteX4" fmla="*/ 0 w 5650352"/>
              <a:gd name="connsiteY4" fmla="*/ 0 h 1456869"/>
              <a:gd name="connsiteX0" fmla="*/ 0 w 4744265"/>
              <a:gd name="connsiteY0" fmla="*/ 0 h 1456869"/>
              <a:gd name="connsiteX1" fmla="*/ 4744265 w 4744265"/>
              <a:gd name="connsiteY1" fmla="*/ 844407 h 1456869"/>
              <a:gd name="connsiteX2" fmla="*/ 475607 w 4744265"/>
              <a:gd name="connsiteY2" fmla="*/ 1456869 h 1456869"/>
              <a:gd name="connsiteX3" fmla="*/ 284993 w 4744265"/>
              <a:gd name="connsiteY3" fmla="*/ 935023 h 1456869"/>
              <a:gd name="connsiteX4" fmla="*/ 0 w 4744265"/>
              <a:gd name="connsiteY4" fmla="*/ 0 h 145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265" h="1456869">
                <a:moveTo>
                  <a:pt x="0" y="0"/>
                </a:moveTo>
                <a:lnTo>
                  <a:pt x="4744265" y="844407"/>
                </a:lnTo>
                <a:lnTo>
                  <a:pt x="475607" y="1456869"/>
                </a:lnTo>
                <a:lnTo>
                  <a:pt x="284993" y="9350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295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4282093" y="2952998"/>
            <a:ext cx="1852007" cy="33121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8436992" y="375360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4762317" y="3381747"/>
            <a:ext cx="1914336" cy="101337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7338597" y="3499711"/>
            <a:ext cx="1710810" cy="29452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86E1E2-5E9E-AAE9-2B5D-E63DB12CE91C}"/>
              </a:ext>
            </a:extLst>
          </p:cNvPr>
          <p:cNvSpPr txBox="1"/>
          <p:nvPr/>
        </p:nvSpPr>
        <p:spPr>
          <a:xfrm>
            <a:off x="5616033" y="3957075"/>
            <a:ext cx="2637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7338597" y="2404529"/>
            <a:ext cx="1269921" cy="6684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8DE023-4732-008F-C810-CD4B8D8A0954}"/>
              </a:ext>
            </a:extLst>
          </p:cNvPr>
          <p:cNvSpPr txBox="1"/>
          <p:nvPr/>
        </p:nvSpPr>
        <p:spPr>
          <a:xfrm>
            <a:off x="6645179" y="1091466"/>
            <a:ext cx="1736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zh-CN" alt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solidFill>
                <a:srgbClr val="16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Plan</a:t>
            </a:r>
            <a:endParaRPr lang="en-US" sz="3600" dirty="0">
              <a:solidFill>
                <a:srgbClr val="16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DFF518D-7850-DFC5-42C1-C8A970F45512}"/>
              </a:ext>
            </a:extLst>
          </p:cNvPr>
          <p:cNvSpPr/>
          <p:nvPr/>
        </p:nvSpPr>
        <p:spPr>
          <a:xfrm>
            <a:off x="8153125" y="3484111"/>
            <a:ext cx="455393" cy="694747"/>
          </a:xfrm>
          <a:custGeom>
            <a:avLst/>
            <a:gdLst>
              <a:gd name="connsiteX0" fmla="*/ 246066 w 602527"/>
              <a:gd name="connsiteY0" fmla="*/ 611626 h 611626"/>
              <a:gd name="connsiteX1" fmla="*/ 13591 w 602527"/>
              <a:gd name="connsiteY1" fmla="*/ 53687 h 611626"/>
              <a:gd name="connsiteX2" fmla="*/ 602527 w 602527"/>
              <a:gd name="connsiteY2" fmla="*/ 53687 h 611626"/>
              <a:gd name="connsiteX0" fmla="*/ 137965 w 494426"/>
              <a:gd name="connsiteY0" fmla="*/ 600274 h 600274"/>
              <a:gd name="connsiteX1" fmla="*/ 31157 w 494426"/>
              <a:gd name="connsiteY1" fmla="*/ 62336 h 600274"/>
              <a:gd name="connsiteX2" fmla="*/ 494426 w 494426"/>
              <a:gd name="connsiteY2" fmla="*/ 42335 h 60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426" h="600274">
                <a:moveTo>
                  <a:pt x="137965" y="600274"/>
                </a:moveTo>
                <a:cubicBezTo>
                  <a:pt x="-7978" y="367799"/>
                  <a:pt x="-28253" y="155326"/>
                  <a:pt x="31157" y="62336"/>
                </a:cubicBezTo>
                <a:cubicBezTo>
                  <a:pt x="90567" y="-30654"/>
                  <a:pt x="229663" y="-4160"/>
                  <a:pt x="494426" y="42335"/>
                </a:cubicBezTo>
              </a:path>
            </a:pathLst>
          </a:custGeom>
          <a:noFill/>
          <a:ln w="47625">
            <a:solidFill>
              <a:srgbClr val="1670C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7519651-7919-604C-C5CC-F0F4DDE0FED0}"/>
              </a:ext>
            </a:extLst>
          </p:cNvPr>
          <p:cNvSpPr/>
          <p:nvPr/>
        </p:nvSpPr>
        <p:spPr>
          <a:xfrm>
            <a:off x="6178941" y="792887"/>
            <a:ext cx="995423" cy="313424"/>
          </a:xfrm>
          <a:custGeom>
            <a:avLst/>
            <a:gdLst>
              <a:gd name="connsiteX0" fmla="*/ 0 w 995423"/>
              <a:gd name="connsiteY0" fmla="*/ 0 h 278967"/>
              <a:gd name="connsiteX1" fmla="*/ 381965 w 995423"/>
              <a:gd name="connsiteY1" fmla="*/ 277792 h 278967"/>
              <a:gd name="connsiteX2" fmla="*/ 995423 w 995423"/>
              <a:gd name="connsiteY2" fmla="*/ 81023 h 278967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423" h="313424">
                <a:moveTo>
                  <a:pt x="0" y="0"/>
                </a:moveTo>
                <a:cubicBezTo>
                  <a:pt x="108030" y="132144"/>
                  <a:pt x="250784" y="310587"/>
                  <a:pt x="474562" y="312516"/>
                </a:cubicBezTo>
                <a:cubicBezTo>
                  <a:pt x="640466" y="326020"/>
                  <a:pt x="771646" y="186159"/>
                  <a:pt x="995423" y="81023"/>
                </a:cubicBezTo>
              </a:path>
            </a:pathLst>
          </a:custGeom>
          <a:noFill/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5271317" y="421454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720B6AF-80AB-282E-B6AD-745E4AED3D61}"/>
              </a:ext>
            </a:extLst>
          </p:cNvPr>
          <p:cNvSpPr/>
          <p:nvPr/>
        </p:nvSpPr>
        <p:spPr>
          <a:xfrm>
            <a:off x="4901971" y="3888436"/>
            <a:ext cx="430195" cy="697546"/>
          </a:xfrm>
          <a:custGeom>
            <a:avLst/>
            <a:gdLst>
              <a:gd name="connsiteX0" fmla="*/ 0 w 522633"/>
              <a:gd name="connsiteY0" fmla="*/ 55809 h 727141"/>
              <a:gd name="connsiteX1" fmla="*/ 509286 w 522633"/>
              <a:gd name="connsiteY1" fmla="*/ 67384 h 727141"/>
              <a:gd name="connsiteX2" fmla="*/ 324091 w 522633"/>
              <a:gd name="connsiteY2" fmla="*/ 727141 h 727141"/>
              <a:gd name="connsiteX0" fmla="*/ 0 w 430195"/>
              <a:gd name="connsiteY0" fmla="*/ 26214 h 697546"/>
              <a:gd name="connsiteX1" fmla="*/ 398449 w 430195"/>
              <a:gd name="connsiteY1" fmla="*/ 107062 h 697546"/>
              <a:gd name="connsiteX2" fmla="*/ 324091 w 430195"/>
              <a:gd name="connsiteY2" fmla="*/ 697546 h 69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195" h="697546">
                <a:moveTo>
                  <a:pt x="0" y="26214"/>
                </a:moveTo>
                <a:cubicBezTo>
                  <a:pt x="227635" y="-23943"/>
                  <a:pt x="344434" y="-4826"/>
                  <a:pt x="398449" y="107062"/>
                </a:cubicBezTo>
                <a:cubicBezTo>
                  <a:pt x="452464" y="218950"/>
                  <a:pt x="443696" y="423611"/>
                  <a:pt x="324091" y="697546"/>
                </a:cubicBezTo>
              </a:path>
            </a:pathLst>
          </a:custGeom>
          <a:noFill/>
          <a:ln w="476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9B004C-14B4-503C-5FAA-C2410826CA11}"/>
              </a:ext>
            </a:extLst>
          </p:cNvPr>
          <p:cNvGrpSpPr/>
          <p:nvPr/>
        </p:nvGrpSpPr>
        <p:grpSpPr>
          <a:xfrm rot="19469866">
            <a:off x="4349993" y="3871438"/>
            <a:ext cx="457200" cy="1371600"/>
            <a:chOff x="4181660" y="2989356"/>
            <a:chExt cx="274320" cy="731520"/>
          </a:xfrm>
        </p:grpSpPr>
        <p:sp>
          <p:nvSpPr>
            <p:cNvPr id="30" name="Rounded Rectangle 14">
              <a:extLst>
                <a:ext uri="{FF2B5EF4-FFF2-40B4-BE49-F238E27FC236}">
                  <a16:creationId xmlns:a16="http://schemas.microsoft.com/office/drawing/2014/main" id="{ADCD3F0C-CC6B-850F-852E-57AFB932D3F7}"/>
                </a:ext>
              </a:extLst>
            </p:cNvPr>
            <p:cNvSpPr/>
            <p:nvPr/>
          </p:nvSpPr>
          <p:spPr>
            <a:xfrm>
              <a:off x="4237593" y="3218992"/>
              <a:ext cx="52152" cy="220166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ounded Rectangle 15">
              <a:extLst>
                <a:ext uri="{FF2B5EF4-FFF2-40B4-BE49-F238E27FC236}">
                  <a16:creationId xmlns:a16="http://schemas.microsoft.com/office/drawing/2014/main" id="{0358CD3D-6914-8481-2890-70A02E63F58E}"/>
                </a:ext>
              </a:extLst>
            </p:cNvPr>
            <p:cNvSpPr/>
            <p:nvPr/>
          </p:nvSpPr>
          <p:spPr>
            <a:xfrm>
              <a:off x="4289746" y="3119563"/>
              <a:ext cx="52152" cy="426128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ounded Rectangle 16">
              <a:extLst>
                <a:ext uri="{FF2B5EF4-FFF2-40B4-BE49-F238E27FC236}">
                  <a16:creationId xmlns:a16="http://schemas.microsoft.com/office/drawing/2014/main" id="{E0C1110F-7446-6062-4F04-A990AF1B693A}"/>
                </a:ext>
              </a:extLst>
            </p:cNvPr>
            <p:cNvSpPr/>
            <p:nvPr/>
          </p:nvSpPr>
          <p:spPr>
            <a:xfrm>
              <a:off x="4341897" y="2989356"/>
              <a:ext cx="114083" cy="73152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ounded Rectangle 17">
              <a:extLst>
                <a:ext uri="{FF2B5EF4-FFF2-40B4-BE49-F238E27FC236}">
                  <a16:creationId xmlns:a16="http://schemas.microsoft.com/office/drawing/2014/main" id="{0FD074AD-C057-2C65-2A3F-A7AC024FF7EA}"/>
                </a:ext>
              </a:extLst>
            </p:cNvPr>
            <p:cNvSpPr/>
            <p:nvPr/>
          </p:nvSpPr>
          <p:spPr>
            <a:xfrm>
              <a:off x="4181660" y="3319103"/>
              <a:ext cx="55934" cy="3104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52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A67945D5-2AB0-8E73-49EB-F91B35EC5C32}"/>
              </a:ext>
            </a:extLst>
          </p:cNvPr>
          <p:cNvGrpSpPr/>
          <p:nvPr/>
        </p:nvGrpSpPr>
        <p:grpSpPr>
          <a:xfrm>
            <a:off x="5129077" y="2100224"/>
            <a:ext cx="1501191" cy="1612627"/>
            <a:chOff x="7377492" y="5153540"/>
            <a:chExt cx="1501191" cy="1612627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1429D32-44DE-65AC-426C-1154CF6863DE}"/>
                </a:ext>
              </a:extLst>
            </p:cNvPr>
            <p:cNvGrpSpPr/>
            <p:nvPr/>
          </p:nvGrpSpPr>
          <p:grpSpPr>
            <a:xfrm>
              <a:off x="7377492" y="5153540"/>
              <a:ext cx="1501191" cy="1612627"/>
              <a:chOff x="4595247" y="4676014"/>
              <a:chExt cx="1501191" cy="1612627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A763C230-851B-4D7D-E883-D2016BCE8A5C}"/>
                  </a:ext>
                </a:extLst>
              </p:cNvPr>
              <p:cNvSpPr/>
              <p:nvPr/>
            </p:nvSpPr>
            <p:spPr>
              <a:xfrm>
                <a:off x="4595247" y="5470902"/>
                <a:ext cx="728421" cy="817739"/>
              </a:xfrm>
              <a:custGeom>
                <a:avLst/>
                <a:gdLst>
                  <a:gd name="connsiteX0" fmla="*/ 0 w 728421"/>
                  <a:gd name="connsiteY0" fmla="*/ 426203 h 811676"/>
                  <a:gd name="connsiteX1" fmla="*/ 348712 w 728421"/>
                  <a:gd name="connsiteY1" fmla="*/ 798162 h 811676"/>
                  <a:gd name="connsiteX2" fmla="*/ 728421 w 728421"/>
                  <a:gd name="connsiteY2" fmla="*/ 0 h 811676"/>
                  <a:gd name="connsiteX0" fmla="*/ 0 w 728421"/>
                  <a:gd name="connsiteY0" fmla="*/ 426203 h 817739"/>
                  <a:gd name="connsiteX1" fmla="*/ 329662 w 728421"/>
                  <a:gd name="connsiteY1" fmla="*/ 804512 h 817739"/>
                  <a:gd name="connsiteX2" fmla="*/ 728421 w 728421"/>
                  <a:gd name="connsiteY2" fmla="*/ 0 h 81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421" h="817739">
                    <a:moveTo>
                      <a:pt x="0" y="426203"/>
                    </a:moveTo>
                    <a:cubicBezTo>
                      <a:pt x="113654" y="647699"/>
                      <a:pt x="208259" y="875546"/>
                      <a:pt x="329662" y="804512"/>
                    </a:cubicBezTo>
                    <a:cubicBezTo>
                      <a:pt x="451065" y="733478"/>
                      <a:pt x="599268" y="363564"/>
                      <a:pt x="728421" y="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722A7329-76C8-471F-3597-CAC137D1711B}"/>
                  </a:ext>
                </a:extLst>
              </p:cNvPr>
              <p:cNvSpPr/>
              <p:nvPr/>
            </p:nvSpPr>
            <p:spPr>
              <a:xfrm>
                <a:off x="5321300" y="4676014"/>
                <a:ext cx="775138" cy="800862"/>
              </a:xfrm>
              <a:custGeom>
                <a:avLst/>
                <a:gdLst>
                  <a:gd name="connsiteX0" fmla="*/ 0 w 723900"/>
                  <a:gd name="connsiteY0" fmla="*/ 785145 h 785145"/>
                  <a:gd name="connsiteX1" fmla="*/ 339725 w 723900"/>
                  <a:gd name="connsiteY1" fmla="*/ 13620 h 785145"/>
                  <a:gd name="connsiteX2" fmla="*/ 723900 w 723900"/>
                  <a:gd name="connsiteY2" fmla="*/ 366045 h 785145"/>
                  <a:gd name="connsiteX0" fmla="*/ 0 w 723900"/>
                  <a:gd name="connsiteY0" fmla="*/ 803327 h 803327"/>
                  <a:gd name="connsiteX1" fmla="*/ 415925 w 723900"/>
                  <a:gd name="connsiteY1" fmla="*/ 12752 h 803327"/>
                  <a:gd name="connsiteX2" fmla="*/ 723900 w 723900"/>
                  <a:gd name="connsiteY2" fmla="*/ 384227 h 803327"/>
                  <a:gd name="connsiteX0" fmla="*/ 0 w 775138"/>
                  <a:gd name="connsiteY0" fmla="*/ 800862 h 800862"/>
                  <a:gd name="connsiteX1" fmla="*/ 415925 w 775138"/>
                  <a:gd name="connsiteY1" fmla="*/ 10287 h 800862"/>
                  <a:gd name="connsiteX2" fmla="*/ 775138 w 775138"/>
                  <a:gd name="connsiteY2" fmla="*/ 452707 h 80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5138" h="800862">
                    <a:moveTo>
                      <a:pt x="0" y="800862"/>
                    </a:moveTo>
                    <a:cubicBezTo>
                      <a:pt x="109537" y="450024"/>
                      <a:pt x="295275" y="80137"/>
                      <a:pt x="415925" y="10287"/>
                    </a:cubicBezTo>
                    <a:cubicBezTo>
                      <a:pt x="536575" y="-59563"/>
                      <a:pt x="643375" y="241569"/>
                      <a:pt x="775138" y="452707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D5E0A55-6EC1-1905-E8AA-57027D39B566}"/>
                </a:ext>
              </a:extLst>
            </p:cNvPr>
            <p:cNvCxnSpPr>
              <a:cxnSpLocks/>
            </p:cNvCxnSpPr>
            <p:nvPr/>
          </p:nvCxnSpPr>
          <p:spPr>
            <a:xfrm>
              <a:off x="7489561" y="6312182"/>
              <a:ext cx="0" cy="29872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5185F13-6D10-89E8-6D64-03AD484988DD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1" y="6265504"/>
              <a:ext cx="0" cy="47184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C1B3F28-58C1-9DE3-D387-ED229BE2FA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711" y="6199776"/>
              <a:ext cx="0" cy="56639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04BED58-4961-F225-5924-6C54A40919E7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61" y="6145801"/>
              <a:ext cx="0" cy="515349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A9E9080-CBE4-9DEC-620C-BCCF6B44C77D}"/>
                </a:ext>
              </a:extLst>
            </p:cNvPr>
            <p:cNvCxnSpPr>
              <a:cxnSpLocks/>
            </p:cNvCxnSpPr>
            <p:nvPr/>
          </p:nvCxnSpPr>
          <p:spPr>
            <a:xfrm>
              <a:off x="7889911" y="6099622"/>
              <a:ext cx="0" cy="40180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F36BEEC-97FA-D388-AAE0-716F3469F006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36" y="6031096"/>
              <a:ext cx="0" cy="23440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A9BB79F-6270-60BE-D393-2C091EEF7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236" y="5689600"/>
              <a:ext cx="0" cy="22179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57157D-A575-32CE-7BA8-1A76E0B3C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8536" y="5443279"/>
              <a:ext cx="0" cy="40189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CC40918-79A7-2987-FBEC-3B49C80F3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961" y="5287704"/>
              <a:ext cx="0" cy="51279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358E460-5F6B-A99E-F714-16C6E144C0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736" y="5168014"/>
              <a:ext cx="0" cy="56603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0153AB7-9436-2B98-5E5B-A5359F10A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686" y="5186883"/>
              <a:ext cx="0" cy="45734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3780C57-2775-8108-E98C-F99651712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286" y="5343152"/>
              <a:ext cx="0" cy="25754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V="1">
            <a:off x="4816708" y="1583473"/>
            <a:ext cx="12334" cy="6560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4080368" y="109198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Z-rotate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2835578" y="3101729"/>
            <a:ext cx="1490617" cy="23235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6171539" y="4126654"/>
            <a:ext cx="167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Y-rotate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5326408" y="3510464"/>
            <a:ext cx="1915094" cy="33364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4058543" y="2383364"/>
            <a:ext cx="2848024" cy="144336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prstDash val="solid"/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6DFF518D-7850-DFC5-42C1-C8A970F45512}"/>
              </a:ext>
            </a:extLst>
          </p:cNvPr>
          <p:cNvSpPr/>
          <p:nvPr/>
        </p:nvSpPr>
        <p:spPr>
          <a:xfrm>
            <a:off x="6345220" y="3533987"/>
            <a:ext cx="455393" cy="694747"/>
          </a:xfrm>
          <a:custGeom>
            <a:avLst/>
            <a:gdLst>
              <a:gd name="connsiteX0" fmla="*/ 246066 w 602527"/>
              <a:gd name="connsiteY0" fmla="*/ 611626 h 611626"/>
              <a:gd name="connsiteX1" fmla="*/ 13591 w 602527"/>
              <a:gd name="connsiteY1" fmla="*/ 53687 h 611626"/>
              <a:gd name="connsiteX2" fmla="*/ 602527 w 602527"/>
              <a:gd name="connsiteY2" fmla="*/ 53687 h 611626"/>
              <a:gd name="connsiteX0" fmla="*/ 137965 w 494426"/>
              <a:gd name="connsiteY0" fmla="*/ 600274 h 600274"/>
              <a:gd name="connsiteX1" fmla="*/ 31157 w 494426"/>
              <a:gd name="connsiteY1" fmla="*/ 62336 h 600274"/>
              <a:gd name="connsiteX2" fmla="*/ 494426 w 494426"/>
              <a:gd name="connsiteY2" fmla="*/ 42335 h 60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426" h="600274">
                <a:moveTo>
                  <a:pt x="137965" y="600274"/>
                </a:moveTo>
                <a:cubicBezTo>
                  <a:pt x="-7978" y="367799"/>
                  <a:pt x="-28253" y="155326"/>
                  <a:pt x="31157" y="62336"/>
                </a:cubicBezTo>
                <a:cubicBezTo>
                  <a:pt x="90567" y="-30654"/>
                  <a:pt x="229663" y="-4160"/>
                  <a:pt x="494426" y="42335"/>
                </a:cubicBezTo>
              </a:path>
            </a:pathLst>
          </a:custGeom>
          <a:noFill/>
          <a:ln w="476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7519651-7919-604C-C5CC-F0F4DDE0FED0}"/>
              </a:ext>
            </a:extLst>
          </p:cNvPr>
          <p:cNvSpPr/>
          <p:nvPr/>
        </p:nvSpPr>
        <p:spPr>
          <a:xfrm>
            <a:off x="4340973" y="1692376"/>
            <a:ext cx="995423" cy="313424"/>
          </a:xfrm>
          <a:custGeom>
            <a:avLst/>
            <a:gdLst>
              <a:gd name="connsiteX0" fmla="*/ 0 w 995423"/>
              <a:gd name="connsiteY0" fmla="*/ 0 h 278967"/>
              <a:gd name="connsiteX1" fmla="*/ 381965 w 995423"/>
              <a:gd name="connsiteY1" fmla="*/ 277792 h 278967"/>
              <a:gd name="connsiteX2" fmla="*/ 995423 w 995423"/>
              <a:gd name="connsiteY2" fmla="*/ 81023 h 278967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423" h="313424">
                <a:moveTo>
                  <a:pt x="0" y="0"/>
                </a:moveTo>
                <a:cubicBezTo>
                  <a:pt x="108030" y="132144"/>
                  <a:pt x="250784" y="310587"/>
                  <a:pt x="474562" y="312516"/>
                </a:cubicBezTo>
                <a:cubicBezTo>
                  <a:pt x="640466" y="326020"/>
                  <a:pt x="771646" y="186159"/>
                  <a:pt x="995423" y="81023"/>
                </a:cubicBezTo>
              </a:path>
            </a:pathLst>
          </a:custGeom>
          <a:noFill/>
          <a:ln w="47625">
            <a:solidFill>
              <a:srgbClr val="1670C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6050847" y="2679416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X-rotate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720B6AF-80AB-282E-B6AD-745E4AED3D61}"/>
              </a:ext>
            </a:extLst>
          </p:cNvPr>
          <p:cNvSpPr/>
          <p:nvPr/>
        </p:nvSpPr>
        <p:spPr>
          <a:xfrm>
            <a:off x="7385774" y="1862590"/>
            <a:ext cx="531995" cy="550452"/>
          </a:xfrm>
          <a:custGeom>
            <a:avLst/>
            <a:gdLst>
              <a:gd name="connsiteX0" fmla="*/ 0 w 522633"/>
              <a:gd name="connsiteY0" fmla="*/ 55809 h 727141"/>
              <a:gd name="connsiteX1" fmla="*/ 509286 w 522633"/>
              <a:gd name="connsiteY1" fmla="*/ 67384 h 727141"/>
              <a:gd name="connsiteX2" fmla="*/ 324091 w 522633"/>
              <a:gd name="connsiteY2" fmla="*/ 727141 h 727141"/>
              <a:gd name="connsiteX0" fmla="*/ 0 w 430195"/>
              <a:gd name="connsiteY0" fmla="*/ 26214 h 697546"/>
              <a:gd name="connsiteX1" fmla="*/ 398449 w 430195"/>
              <a:gd name="connsiteY1" fmla="*/ 107062 h 697546"/>
              <a:gd name="connsiteX2" fmla="*/ 324091 w 430195"/>
              <a:gd name="connsiteY2" fmla="*/ 697546 h 697546"/>
              <a:gd name="connsiteX0" fmla="*/ 0 w 427647"/>
              <a:gd name="connsiteY0" fmla="*/ 26214 h 714480"/>
              <a:gd name="connsiteX1" fmla="*/ 398449 w 427647"/>
              <a:gd name="connsiteY1" fmla="*/ 107062 h 714480"/>
              <a:gd name="connsiteX2" fmla="*/ 315624 w 427647"/>
              <a:gd name="connsiteY2" fmla="*/ 714480 h 714480"/>
              <a:gd name="connsiteX0" fmla="*/ 0 w 405120"/>
              <a:gd name="connsiteY0" fmla="*/ 26214 h 579014"/>
              <a:gd name="connsiteX1" fmla="*/ 398449 w 405120"/>
              <a:gd name="connsiteY1" fmla="*/ 107062 h 579014"/>
              <a:gd name="connsiteX2" fmla="*/ 44691 w 405120"/>
              <a:gd name="connsiteY2" fmla="*/ 579014 h 579014"/>
              <a:gd name="connsiteX0" fmla="*/ 0 w 447227"/>
              <a:gd name="connsiteY0" fmla="*/ 26214 h 579014"/>
              <a:gd name="connsiteX1" fmla="*/ 398449 w 447227"/>
              <a:gd name="connsiteY1" fmla="*/ 107062 h 579014"/>
              <a:gd name="connsiteX2" fmla="*/ 414383 w 447227"/>
              <a:gd name="connsiteY2" fmla="*/ 381077 h 579014"/>
              <a:gd name="connsiteX3" fmla="*/ 44691 w 447227"/>
              <a:gd name="connsiteY3" fmla="*/ 579014 h 579014"/>
              <a:gd name="connsiteX0" fmla="*/ 73843 w 521070"/>
              <a:gd name="connsiteY0" fmla="*/ 26214 h 396040"/>
              <a:gd name="connsiteX1" fmla="*/ 472292 w 521070"/>
              <a:gd name="connsiteY1" fmla="*/ 107062 h 396040"/>
              <a:gd name="connsiteX2" fmla="*/ 488226 w 521070"/>
              <a:gd name="connsiteY2" fmla="*/ 381077 h 396040"/>
              <a:gd name="connsiteX3" fmla="*/ 0 w 521070"/>
              <a:gd name="connsiteY3" fmla="*/ 248814 h 396040"/>
              <a:gd name="connsiteX0" fmla="*/ 73843 w 521070"/>
              <a:gd name="connsiteY0" fmla="*/ 26214 h 535216"/>
              <a:gd name="connsiteX1" fmla="*/ 472292 w 521070"/>
              <a:gd name="connsiteY1" fmla="*/ 107062 h 535216"/>
              <a:gd name="connsiteX2" fmla="*/ 488226 w 521070"/>
              <a:gd name="connsiteY2" fmla="*/ 525010 h 535216"/>
              <a:gd name="connsiteX3" fmla="*/ 0 w 521070"/>
              <a:gd name="connsiteY3" fmla="*/ 248814 h 535216"/>
              <a:gd name="connsiteX0" fmla="*/ 73843 w 521070"/>
              <a:gd name="connsiteY0" fmla="*/ 26214 h 559502"/>
              <a:gd name="connsiteX1" fmla="*/ 472292 w 521070"/>
              <a:gd name="connsiteY1" fmla="*/ 107062 h 559502"/>
              <a:gd name="connsiteX2" fmla="*/ 488226 w 521070"/>
              <a:gd name="connsiteY2" fmla="*/ 525010 h 559502"/>
              <a:gd name="connsiteX3" fmla="*/ 234226 w 521070"/>
              <a:gd name="connsiteY3" fmla="*/ 516543 h 559502"/>
              <a:gd name="connsiteX4" fmla="*/ 0 w 521070"/>
              <a:gd name="connsiteY4" fmla="*/ 248814 h 559502"/>
              <a:gd name="connsiteX0" fmla="*/ 73843 w 521070"/>
              <a:gd name="connsiteY0" fmla="*/ 26214 h 563185"/>
              <a:gd name="connsiteX1" fmla="*/ 472292 w 521070"/>
              <a:gd name="connsiteY1" fmla="*/ 107062 h 563185"/>
              <a:gd name="connsiteX2" fmla="*/ 488226 w 521070"/>
              <a:gd name="connsiteY2" fmla="*/ 525010 h 563185"/>
              <a:gd name="connsiteX3" fmla="*/ 149559 w 521070"/>
              <a:gd name="connsiteY3" fmla="*/ 525009 h 563185"/>
              <a:gd name="connsiteX4" fmla="*/ 0 w 521070"/>
              <a:gd name="connsiteY4" fmla="*/ 248814 h 563185"/>
              <a:gd name="connsiteX0" fmla="*/ 73843 w 521070"/>
              <a:gd name="connsiteY0" fmla="*/ 26214 h 559502"/>
              <a:gd name="connsiteX1" fmla="*/ 472292 w 521070"/>
              <a:gd name="connsiteY1" fmla="*/ 107062 h 559502"/>
              <a:gd name="connsiteX2" fmla="*/ 488226 w 521070"/>
              <a:gd name="connsiteY2" fmla="*/ 525010 h 559502"/>
              <a:gd name="connsiteX3" fmla="*/ 115692 w 521070"/>
              <a:gd name="connsiteY3" fmla="*/ 516542 h 559502"/>
              <a:gd name="connsiteX4" fmla="*/ 0 w 521070"/>
              <a:gd name="connsiteY4" fmla="*/ 248814 h 559502"/>
              <a:gd name="connsiteX0" fmla="*/ 73843 w 531995"/>
              <a:gd name="connsiteY0" fmla="*/ 26214 h 559502"/>
              <a:gd name="connsiteX1" fmla="*/ 497692 w 531995"/>
              <a:gd name="connsiteY1" fmla="*/ 107062 h 559502"/>
              <a:gd name="connsiteX2" fmla="*/ 488226 w 531995"/>
              <a:gd name="connsiteY2" fmla="*/ 525010 h 559502"/>
              <a:gd name="connsiteX3" fmla="*/ 115692 w 531995"/>
              <a:gd name="connsiteY3" fmla="*/ 516542 h 559502"/>
              <a:gd name="connsiteX4" fmla="*/ 0 w 531995"/>
              <a:gd name="connsiteY4" fmla="*/ 248814 h 559502"/>
              <a:gd name="connsiteX0" fmla="*/ 73843 w 531995"/>
              <a:gd name="connsiteY0" fmla="*/ 26214 h 550452"/>
              <a:gd name="connsiteX1" fmla="*/ 497692 w 531995"/>
              <a:gd name="connsiteY1" fmla="*/ 107062 h 550452"/>
              <a:gd name="connsiteX2" fmla="*/ 488226 w 531995"/>
              <a:gd name="connsiteY2" fmla="*/ 508077 h 550452"/>
              <a:gd name="connsiteX3" fmla="*/ 115692 w 531995"/>
              <a:gd name="connsiteY3" fmla="*/ 516542 h 550452"/>
              <a:gd name="connsiteX4" fmla="*/ 0 w 531995"/>
              <a:gd name="connsiteY4" fmla="*/ 248814 h 55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995" h="550452">
                <a:moveTo>
                  <a:pt x="73843" y="26214"/>
                </a:moveTo>
                <a:cubicBezTo>
                  <a:pt x="301478" y="-23943"/>
                  <a:pt x="443677" y="-4826"/>
                  <a:pt x="497692" y="107062"/>
                </a:cubicBezTo>
                <a:cubicBezTo>
                  <a:pt x="542767" y="150684"/>
                  <a:pt x="547186" y="429418"/>
                  <a:pt x="488226" y="508077"/>
                </a:cubicBezTo>
                <a:cubicBezTo>
                  <a:pt x="454193" y="563624"/>
                  <a:pt x="197063" y="562575"/>
                  <a:pt x="115692" y="516542"/>
                </a:cubicBezTo>
                <a:cubicBezTo>
                  <a:pt x="34321" y="470509"/>
                  <a:pt x="44682" y="280735"/>
                  <a:pt x="0" y="248814"/>
                </a:cubicBezTo>
              </a:path>
            </a:pathLst>
          </a:custGeom>
          <a:noFill/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FD061-0614-6F4C-A90A-DDE4C9E56C75}"/>
              </a:ext>
            </a:extLst>
          </p:cNvPr>
          <p:cNvSpPr txBox="1"/>
          <p:nvPr/>
        </p:nvSpPr>
        <p:spPr>
          <a:xfrm>
            <a:off x="2071703" y="4667109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452462-ECBB-2A1D-5CF7-9DB38CCBA6C0}"/>
              </a:ext>
            </a:extLst>
          </p:cNvPr>
          <p:cNvSpPr txBox="1"/>
          <p:nvPr/>
        </p:nvSpPr>
        <p:spPr>
          <a:xfrm>
            <a:off x="3408123" y="4252018"/>
            <a:ext cx="3245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signal direction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E60FB9C-BB9C-7CA3-11CC-F70E49DCD5F4}"/>
              </a:ext>
            </a:extLst>
          </p:cNvPr>
          <p:cNvGrpSpPr/>
          <p:nvPr/>
        </p:nvGrpSpPr>
        <p:grpSpPr>
          <a:xfrm>
            <a:off x="5112352" y="2396780"/>
            <a:ext cx="1537630" cy="1044063"/>
            <a:chOff x="9478297" y="3774574"/>
            <a:chExt cx="1537630" cy="1044063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5BEFF9AC-83E1-CB4E-48A9-27247D91B120}"/>
                </a:ext>
              </a:extLst>
            </p:cNvPr>
            <p:cNvSpPr/>
            <p:nvPr/>
          </p:nvSpPr>
          <p:spPr>
            <a:xfrm>
              <a:off x="9478297" y="4286866"/>
              <a:ext cx="927286" cy="531771"/>
            </a:xfrm>
            <a:custGeom>
              <a:avLst/>
              <a:gdLst>
                <a:gd name="connsiteX0" fmla="*/ 0 w 933110"/>
                <a:gd name="connsiteY0" fmla="*/ 412954 h 519023"/>
                <a:gd name="connsiteX1" fmla="*/ 884903 w 933110"/>
                <a:gd name="connsiteY1" fmla="*/ 491612 h 519023"/>
                <a:gd name="connsiteX2" fmla="*/ 737419 w 933110"/>
                <a:gd name="connsiteY2" fmla="*/ 0 h 519023"/>
                <a:gd name="connsiteX0" fmla="*/ 0 w 917481"/>
                <a:gd name="connsiteY0" fmla="*/ 412954 h 509729"/>
                <a:gd name="connsiteX1" fmla="*/ 865365 w 917481"/>
                <a:gd name="connsiteY1" fmla="*/ 479889 h 509729"/>
                <a:gd name="connsiteX2" fmla="*/ 737419 w 917481"/>
                <a:gd name="connsiteY2" fmla="*/ 0 h 509729"/>
                <a:gd name="connsiteX0" fmla="*/ 0 w 927824"/>
                <a:gd name="connsiteY0" fmla="*/ 412954 h 509729"/>
                <a:gd name="connsiteX1" fmla="*/ 865365 w 927824"/>
                <a:gd name="connsiteY1" fmla="*/ 479889 h 509729"/>
                <a:gd name="connsiteX2" fmla="*/ 737419 w 927824"/>
                <a:gd name="connsiteY2" fmla="*/ 0 h 509729"/>
                <a:gd name="connsiteX0" fmla="*/ 0 w 927824"/>
                <a:gd name="connsiteY0" fmla="*/ 412954 h 528764"/>
                <a:gd name="connsiteX1" fmla="*/ 865365 w 927824"/>
                <a:gd name="connsiteY1" fmla="*/ 479889 h 528764"/>
                <a:gd name="connsiteX2" fmla="*/ 737419 w 927824"/>
                <a:gd name="connsiteY2" fmla="*/ 0 h 528764"/>
                <a:gd name="connsiteX0" fmla="*/ 0 w 945098"/>
                <a:gd name="connsiteY0" fmla="*/ 412954 h 528764"/>
                <a:gd name="connsiteX1" fmla="*/ 865365 w 945098"/>
                <a:gd name="connsiteY1" fmla="*/ 479889 h 528764"/>
                <a:gd name="connsiteX2" fmla="*/ 737419 w 945098"/>
                <a:gd name="connsiteY2" fmla="*/ 0 h 528764"/>
                <a:gd name="connsiteX0" fmla="*/ 0 w 927286"/>
                <a:gd name="connsiteY0" fmla="*/ 412954 h 531771"/>
                <a:gd name="connsiteX1" fmla="*/ 841918 w 927286"/>
                <a:gd name="connsiteY1" fmla="*/ 483797 h 531771"/>
                <a:gd name="connsiteX2" fmla="*/ 737419 w 927286"/>
                <a:gd name="connsiteY2" fmla="*/ 0 h 53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286" h="531771">
                  <a:moveTo>
                    <a:pt x="0" y="412954"/>
                  </a:moveTo>
                  <a:cubicBezTo>
                    <a:pt x="381000" y="486696"/>
                    <a:pt x="707292" y="595608"/>
                    <a:pt x="841918" y="483797"/>
                  </a:cubicBezTo>
                  <a:cubicBezTo>
                    <a:pt x="1027343" y="383710"/>
                    <a:pt x="872612" y="211393"/>
                    <a:pt x="737419" y="0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44989C91-D50E-2360-A994-A92CE292D5CC}"/>
                </a:ext>
              </a:extLst>
            </p:cNvPr>
            <p:cNvSpPr/>
            <p:nvPr/>
          </p:nvSpPr>
          <p:spPr>
            <a:xfrm>
              <a:off x="10002580" y="3777149"/>
              <a:ext cx="1013347" cy="516672"/>
            </a:xfrm>
            <a:custGeom>
              <a:avLst/>
              <a:gdLst>
                <a:gd name="connsiteX0" fmla="*/ 217501 w 952147"/>
                <a:gd name="connsiteY0" fmla="*/ 523142 h 523142"/>
                <a:gd name="connsiteX1" fmla="*/ 45562 w 952147"/>
                <a:gd name="connsiteY1" fmla="*/ 30773 h 523142"/>
                <a:gd name="connsiteX2" fmla="*/ 952147 w 952147"/>
                <a:gd name="connsiteY2" fmla="*/ 93296 h 523142"/>
                <a:gd name="connsiteX0" fmla="*/ 217501 w 1034947"/>
                <a:gd name="connsiteY0" fmla="*/ 517204 h 517204"/>
                <a:gd name="connsiteX1" fmla="*/ 45562 w 1034947"/>
                <a:gd name="connsiteY1" fmla="*/ 24835 h 517204"/>
                <a:gd name="connsiteX2" fmla="*/ 1034947 w 1034947"/>
                <a:gd name="connsiteY2" fmla="*/ 119758 h 517204"/>
                <a:gd name="connsiteX0" fmla="*/ 217501 w 1013347"/>
                <a:gd name="connsiteY0" fmla="*/ 516672 h 516672"/>
                <a:gd name="connsiteX1" fmla="*/ 45562 w 1013347"/>
                <a:gd name="connsiteY1" fmla="*/ 24303 h 516672"/>
                <a:gd name="connsiteX2" fmla="*/ 1013347 w 1013347"/>
                <a:gd name="connsiteY2" fmla="*/ 122826 h 51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47" h="516672">
                  <a:moveTo>
                    <a:pt x="217501" y="516672"/>
                  </a:moveTo>
                  <a:cubicBezTo>
                    <a:pt x="70311" y="306308"/>
                    <a:pt x="-76879" y="95944"/>
                    <a:pt x="45562" y="24303"/>
                  </a:cubicBezTo>
                  <a:cubicBezTo>
                    <a:pt x="168003" y="-47338"/>
                    <a:pt x="621275" y="55744"/>
                    <a:pt x="1013347" y="122826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EF6F3B2F-08D9-D00C-F37E-DB226335F5A3}"/>
                </a:ext>
              </a:extLst>
            </p:cNvPr>
            <p:cNvCxnSpPr/>
            <p:nvPr/>
          </p:nvCxnSpPr>
          <p:spPr>
            <a:xfrm>
              <a:off x="9585325" y="4625540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9531D00-F11C-5615-BA47-C7BB9AB0B9F0}"/>
                </a:ext>
              </a:extLst>
            </p:cNvPr>
            <p:cNvCxnSpPr>
              <a:cxnSpLocks/>
            </p:cNvCxnSpPr>
            <p:nvPr/>
          </p:nvCxnSpPr>
          <p:spPr>
            <a:xfrm>
              <a:off x="9692353" y="4575753"/>
              <a:ext cx="404147" cy="24288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DA66E74-07DA-B4EE-6D41-B1DF3594113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4511363"/>
              <a:ext cx="477581" cy="27409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F04EE68-DFF1-A2C0-0610-DA261A7861AA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26" y="4463389"/>
              <a:ext cx="494774" cy="27505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185F1FB-8138-DE5C-0800-0214E723BB1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580" y="4391306"/>
              <a:ext cx="406958" cy="23915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2304B09-D078-6D70-5F31-C211CCB46706}"/>
                </a:ext>
              </a:extLst>
            </p:cNvPr>
            <p:cNvCxnSpPr/>
            <p:nvPr/>
          </p:nvCxnSpPr>
          <p:spPr>
            <a:xfrm>
              <a:off x="10096500" y="4330151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712ECCE-23BB-E2C0-4D00-01B679A71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5139" y="4042589"/>
              <a:ext cx="291230" cy="1779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BDE3CB4-1623-1CCB-5374-E4C1128E6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983" y="3884578"/>
              <a:ext cx="446420" cy="28636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DCB5C3B-D619-EC95-DA87-01922F9CA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7777" y="3794486"/>
              <a:ext cx="561989" cy="30749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17E2FE4-AF49-426D-1ED5-606CC9ED9A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6059" y="3774574"/>
              <a:ext cx="521165" cy="2743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CEA4D63B-FF70-1C4A-F83F-43CFFAC9D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8377" y="3789214"/>
              <a:ext cx="386796" cy="19683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EECA7DE-888D-8C3E-45E6-89B447E37D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0475" y="3854938"/>
              <a:ext cx="195123" cy="795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3889025" y="1978249"/>
            <a:ext cx="1512479" cy="2369732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C0250-0209-1716-CD69-94C74953E40E}"/>
              </a:ext>
            </a:extLst>
          </p:cNvPr>
          <p:cNvGrpSpPr/>
          <p:nvPr/>
        </p:nvGrpSpPr>
        <p:grpSpPr>
          <a:xfrm>
            <a:off x="3327851" y="3018550"/>
            <a:ext cx="1501191" cy="1612627"/>
            <a:chOff x="7377492" y="5153540"/>
            <a:chExt cx="1501191" cy="161262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C18EA9-75B4-C0C2-0CF5-9B25D5414290}"/>
                </a:ext>
              </a:extLst>
            </p:cNvPr>
            <p:cNvGrpSpPr/>
            <p:nvPr/>
          </p:nvGrpSpPr>
          <p:grpSpPr>
            <a:xfrm>
              <a:off x="7377492" y="5153540"/>
              <a:ext cx="1501191" cy="1612627"/>
              <a:chOff x="4595247" y="4676014"/>
              <a:chExt cx="1501191" cy="1612627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680763C-036A-2538-A628-A2C389518C24}"/>
                  </a:ext>
                </a:extLst>
              </p:cNvPr>
              <p:cNvSpPr/>
              <p:nvPr/>
            </p:nvSpPr>
            <p:spPr>
              <a:xfrm>
                <a:off x="4595247" y="5470902"/>
                <a:ext cx="728421" cy="817739"/>
              </a:xfrm>
              <a:custGeom>
                <a:avLst/>
                <a:gdLst>
                  <a:gd name="connsiteX0" fmla="*/ 0 w 728421"/>
                  <a:gd name="connsiteY0" fmla="*/ 426203 h 811676"/>
                  <a:gd name="connsiteX1" fmla="*/ 348712 w 728421"/>
                  <a:gd name="connsiteY1" fmla="*/ 798162 h 811676"/>
                  <a:gd name="connsiteX2" fmla="*/ 728421 w 728421"/>
                  <a:gd name="connsiteY2" fmla="*/ 0 h 811676"/>
                  <a:gd name="connsiteX0" fmla="*/ 0 w 728421"/>
                  <a:gd name="connsiteY0" fmla="*/ 426203 h 817739"/>
                  <a:gd name="connsiteX1" fmla="*/ 329662 w 728421"/>
                  <a:gd name="connsiteY1" fmla="*/ 804512 h 817739"/>
                  <a:gd name="connsiteX2" fmla="*/ 728421 w 728421"/>
                  <a:gd name="connsiteY2" fmla="*/ 0 h 81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421" h="817739">
                    <a:moveTo>
                      <a:pt x="0" y="426203"/>
                    </a:moveTo>
                    <a:cubicBezTo>
                      <a:pt x="113654" y="647699"/>
                      <a:pt x="208259" y="875546"/>
                      <a:pt x="329662" y="804512"/>
                    </a:cubicBezTo>
                    <a:cubicBezTo>
                      <a:pt x="451065" y="733478"/>
                      <a:pt x="599268" y="363564"/>
                      <a:pt x="728421" y="0"/>
                    </a:cubicBezTo>
                  </a:path>
                </a:pathLst>
              </a:custGeom>
              <a:noFill/>
              <a:ln w="19050">
                <a:solidFill>
                  <a:srgbClr val="F85C4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7FE3A22A-5D70-747B-EB4B-52056F974252}"/>
                  </a:ext>
                </a:extLst>
              </p:cNvPr>
              <p:cNvSpPr/>
              <p:nvPr/>
            </p:nvSpPr>
            <p:spPr>
              <a:xfrm>
                <a:off x="5321300" y="4676014"/>
                <a:ext cx="775138" cy="800862"/>
              </a:xfrm>
              <a:custGeom>
                <a:avLst/>
                <a:gdLst>
                  <a:gd name="connsiteX0" fmla="*/ 0 w 723900"/>
                  <a:gd name="connsiteY0" fmla="*/ 785145 h 785145"/>
                  <a:gd name="connsiteX1" fmla="*/ 339725 w 723900"/>
                  <a:gd name="connsiteY1" fmla="*/ 13620 h 785145"/>
                  <a:gd name="connsiteX2" fmla="*/ 723900 w 723900"/>
                  <a:gd name="connsiteY2" fmla="*/ 366045 h 785145"/>
                  <a:gd name="connsiteX0" fmla="*/ 0 w 723900"/>
                  <a:gd name="connsiteY0" fmla="*/ 803327 h 803327"/>
                  <a:gd name="connsiteX1" fmla="*/ 415925 w 723900"/>
                  <a:gd name="connsiteY1" fmla="*/ 12752 h 803327"/>
                  <a:gd name="connsiteX2" fmla="*/ 723900 w 723900"/>
                  <a:gd name="connsiteY2" fmla="*/ 384227 h 803327"/>
                  <a:gd name="connsiteX0" fmla="*/ 0 w 775138"/>
                  <a:gd name="connsiteY0" fmla="*/ 800862 h 800862"/>
                  <a:gd name="connsiteX1" fmla="*/ 415925 w 775138"/>
                  <a:gd name="connsiteY1" fmla="*/ 10287 h 800862"/>
                  <a:gd name="connsiteX2" fmla="*/ 775138 w 775138"/>
                  <a:gd name="connsiteY2" fmla="*/ 452707 h 80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5138" h="800862">
                    <a:moveTo>
                      <a:pt x="0" y="800862"/>
                    </a:moveTo>
                    <a:cubicBezTo>
                      <a:pt x="109537" y="450024"/>
                      <a:pt x="295275" y="80137"/>
                      <a:pt x="415925" y="10287"/>
                    </a:cubicBezTo>
                    <a:cubicBezTo>
                      <a:pt x="536575" y="-59563"/>
                      <a:pt x="643375" y="241569"/>
                      <a:pt x="775138" y="452707"/>
                    </a:cubicBezTo>
                  </a:path>
                </a:pathLst>
              </a:custGeom>
              <a:noFill/>
              <a:ln w="19050">
                <a:solidFill>
                  <a:srgbClr val="F85C4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2ECF1C5-1B47-D144-DA01-2AC60CBC5576}"/>
                </a:ext>
              </a:extLst>
            </p:cNvPr>
            <p:cNvCxnSpPr>
              <a:cxnSpLocks/>
            </p:cNvCxnSpPr>
            <p:nvPr/>
          </p:nvCxnSpPr>
          <p:spPr>
            <a:xfrm>
              <a:off x="7489561" y="6312182"/>
              <a:ext cx="0" cy="29872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7133F64-31DB-46C8-EDB6-1B13E66139B5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1" y="6265504"/>
              <a:ext cx="0" cy="47184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0BB3DF3-01CD-5E3C-A24F-652E6ADA84AB}"/>
                </a:ext>
              </a:extLst>
            </p:cNvPr>
            <p:cNvCxnSpPr>
              <a:cxnSpLocks/>
            </p:cNvCxnSpPr>
            <p:nvPr/>
          </p:nvCxnSpPr>
          <p:spPr>
            <a:xfrm>
              <a:off x="7686711" y="6199776"/>
              <a:ext cx="0" cy="566391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C08B7F6-D3F7-DA18-A5B8-F2F1B3B153A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61" y="6145801"/>
              <a:ext cx="0" cy="5153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C313BDA-F3BB-0A38-B7C0-90CA415D0146}"/>
                </a:ext>
              </a:extLst>
            </p:cNvPr>
            <p:cNvCxnSpPr>
              <a:cxnSpLocks/>
            </p:cNvCxnSpPr>
            <p:nvPr/>
          </p:nvCxnSpPr>
          <p:spPr>
            <a:xfrm>
              <a:off x="7889911" y="6099622"/>
              <a:ext cx="0" cy="40180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6543AA2-CA0A-D0A4-0876-ACC0878E06A1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36" y="6031096"/>
              <a:ext cx="0" cy="23440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878AD59-54B3-E0DF-9A36-3C78473EC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236" y="5689600"/>
              <a:ext cx="0" cy="221793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7C1413A-3CFE-DD2B-BB7A-562E3EC34E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8536" y="5443279"/>
              <a:ext cx="0" cy="40189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06BA550-E7BE-48F1-35D1-2FE0C4F61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961" y="5287704"/>
              <a:ext cx="0" cy="5127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B87B821-285A-EC94-EEB9-6FE1640A3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736" y="5168014"/>
              <a:ext cx="0" cy="56603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23D5EAF-BD18-8306-1004-F4A792B5E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686" y="5186883"/>
              <a:ext cx="0" cy="45734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F6E063E-CF20-3954-2A93-2AA51AC3E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286" y="5343152"/>
              <a:ext cx="0" cy="2575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9820A6C-B06D-C52C-1632-642D90B6C6B0}"/>
              </a:ext>
            </a:extLst>
          </p:cNvPr>
          <p:cNvGrpSpPr/>
          <p:nvPr/>
        </p:nvGrpSpPr>
        <p:grpSpPr>
          <a:xfrm>
            <a:off x="3305167" y="3317245"/>
            <a:ext cx="1537630" cy="1044063"/>
            <a:chOff x="9478297" y="3774574"/>
            <a:chExt cx="1537630" cy="104406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288E7B3-E1F8-93BE-468F-C4EBD4357906}"/>
                </a:ext>
              </a:extLst>
            </p:cNvPr>
            <p:cNvSpPr/>
            <p:nvPr/>
          </p:nvSpPr>
          <p:spPr>
            <a:xfrm>
              <a:off x="9478297" y="4286866"/>
              <a:ext cx="927286" cy="531771"/>
            </a:xfrm>
            <a:custGeom>
              <a:avLst/>
              <a:gdLst>
                <a:gd name="connsiteX0" fmla="*/ 0 w 933110"/>
                <a:gd name="connsiteY0" fmla="*/ 412954 h 519023"/>
                <a:gd name="connsiteX1" fmla="*/ 884903 w 933110"/>
                <a:gd name="connsiteY1" fmla="*/ 491612 h 519023"/>
                <a:gd name="connsiteX2" fmla="*/ 737419 w 933110"/>
                <a:gd name="connsiteY2" fmla="*/ 0 h 519023"/>
                <a:gd name="connsiteX0" fmla="*/ 0 w 917481"/>
                <a:gd name="connsiteY0" fmla="*/ 412954 h 509729"/>
                <a:gd name="connsiteX1" fmla="*/ 865365 w 917481"/>
                <a:gd name="connsiteY1" fmla="*/ 479889 h 509729"/>
                <a:gd name="connsiteX2" fmla="*/ 737419 w 917481"/>
                <a:gd name="connsiteY2" fmla="*/ 0 h 509729"/>
                <a:gd name="connsiteX0" fmla="*/ 0 w 927824"/>
                <a:gd name="connsiteY0" fmla="*/ 412954 h 509729"/>
                <a:gd name="connsiteX1" fmla="*/ 865365 w 927824"/>
                <a:gd name="connsiteY1" fmla="*/ 479889 h 509729"/>
                <a:gd name="connsiteX2" fmla="*/ 737419 w 927824"/>
                <a:gd name="connsiteY2" fmla="*/ 0 h 509729"/>
                <a:gd name="connsiteX0" fmla="*/ 0 w 927824"/>
                <a:gd name="connsiteY0" fmla="*/ 412954 h 528764"/>
                <a:gd name="connsiteX1" fmla="*/ 865365 w 927824"/>
                <a:gd name="connsiteY1" fmla="*/ 479889 h 528764"/>
                <a:gd name="connsiteX2" fmla="*/ 737419 w 927824"/>
                <a:gd name="connsiteY2" fmla="*/ 0 h 528764"/>
                <a:gd name="connsiteX0" fmla="*/ 0 w 945098"/>
                <a:gd name="connsiteY0" fmla="*/ 412954 h 528764"/>
                <a:gd name="connsiteX1" fmla="*/ 865365 w 945098"/>
                <a:gd name="connsiteY1" fmla="*/ 479889 h 528764"/>
                <a:gd name="connsiteX2" fmla="*/ 737419 w 945098"/>
                <a:gd name="connsiteY2" fmla="*/ 0 h 528764"/>
                <a:gd name="connsiteX0" fmla="*/ 0 w 927286"/>
                <a:gd name="connsiteY0" fmla="*/ 412954 h 531771"/>
                <a:gd name="connsiteX1" fmla="*/ 841918 w 927286"/>
                <a:gd name="connsiteY1" fmla="*/ 483797 h 531771"/>
                <a:gd name="connsiteX2" fmla="*/ 737419 w 927286"/>
                <a:gd name="connsiteY2" fmla="*/ 0 h 53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286" h="531771">
                  <a:moveTo>
                    <a:pt x="0" y="412954"/>
                  </a:moveTo>
                  <a:cubicBezTo>
                    <a:pt x="381000" y="486696"/>
                    <a:pt x="707292" y="595608"/>
                    <a:pt x="841918" y="483797"/>
                  </a:cubicBezTo>
                  <a:cubicBezTo>
                    <a:pt x="1027343" y="383710"/>
                    <a:pt x="872612" y="211393"/>
                    <a:pt x="737419" y="0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329CE85-854D-5EDF-6043-379D83A0D21B}"/>
                </a:ext>
              </a:extLst>
            </p:cNvPr>
            <p:cNvSpPr/>
            <p:nvPr/>
          </p:nvSpPr>
          <p:spPr>
            <a:xfrm>
              <a:off x="10002580" y="3777149"/>
              <a:ext cx="1013347" cy="516672"/>
            </a:xfrm>
            <a:custGeom>
              <a:avLst/>
              <a:gdLst>
                <a:gd name="connsiteX0" fmla="*/ 217501 w 952147"/>
                <a:gd name="connsiteY0" fmla="*/ 523142 h 523142"/>
                <a:gd name="connsiteX1" fmla="*/ 45562 w 952147"/>
                <a:gd name="connsiteY1" fmla="*/ 30773 h 523142"/>
                <a:gd name="connsiteX2" fmla="*/ 952147 w 952147"/>
                <a:gd name="connsiteY2" fmla="*/ 93296 h 523142"/>
                <a:gd name="connsiteX0" fmla="*/ 217501 w 1034947"/>
                <a:gd name="connsiteY0" fmla="*/ 517204 h 517204"/>
                <a:gd name="connsiteX1" fmla="*/ 45562 w 1034947"/>
                <a:gd name="connsiteY1" fmla="*/ 24835 h 517204"/>
                <a:gd name="connsiteX2" fmla="*/ 1034947 w 1034947"/>
                <a:gd name="connsiteY2" fmla="*/ 119758 h 517204"/>
                <a:gd name="connsiteX0" fmla="*/ 217501 w 1013347"/>
                <a:gd name="connsiteY0" fmla="*/ 516672 h 516672"/>
                <a:gd name="connsiteX1" fmla="*/ 45562 w 1013347"/>
                <a:gd name="connsiteY1" fmla="*/ 24303 h 516672"/>
                <a:gd name="connsiteX2" fmla="*/ 1013347 w 1013347"/>
                <a:gd name="connsiteY2" fmla="*/ 122826 h 51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47" h="516672">
                  <a:moveTo>
                    <a:pt x="217501" y="516672"/>
                  </a:moveTo>
                  <a:cubicBezTo>
                    <a:pt x="70311" y="306308"/>
                    <a:pt x="-76879" y="95944"/>
                    <a:pt x="45562" y="24303"/>
                  </a:cubicBezTo>
                  <a:cubicBezTo>
                    <a:pt x="168003" y="-47338"/>
                    <a:pt x="621275" y="55744"/>
                    <a:pt x="1013347" y="122826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6753CBB-7EB6-B71F-EC83-6F9530609294}"/>
                </a:ext>
              </a:extLst>
            </p:cNvPr>
            <p:cNvCxnSpPr/>
            <p:nvPr/>
          </p:nvCxnSpPr>
          <p:spPr>
            <a:xfrm>
              <a:off x="9585325" y="4625540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9E63621-38C3-A6EA-2EC6-D9DD2FFFCFE1}"/>
                </a:ext>
              </a:extLst>
            </p:cNvPr>
            <p:cNvCxnSpPr>
              <a:cxnSpLocks/>
            </p:cNvCxnSpPr>
            <p:nvPr/>
          </p:nvCxnSpPr>
          <p:spPr>
            <a:xfrm>
              <a:off x="9692353" y="4575753"/>
              <a:ext cx="404147" cy="24288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28FB2E8-E884-C198-8EBB-2868D1155C52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4511363"/>
              <a:ext cx="477581" cy="27409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FBA17F6-0AB3-38B0-D764-DB8A087575ED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26" y="4463389"/>
              <a:ext cx="494774" cy="27505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D09B63D-7447-17BB-D68C-932F562A91C0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580" y="4391306"/>
              <a:ext cx="406958" cy="23915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44E6A0E-631F-DFD0-622B-EBD7679FD2F3}"/>
                </a:ext>
              </a:extLst>
            </p:cNvPr>
            <p:cNvCxnSpPr/>
            <p:nvPr/>
          </p:nvCxnSpPr>
          <p:spPr>
            <a:xfrm>
              <a:off x="10096500" y="4330151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6EA7E00-97EE-18BF-B99A-0FD927F89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5139" y="4042589"/>
              <a:ext cx="291230" cy="1779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CD3F2FF-A54D-BEFA-94D2-92398C01E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983" y="3884578"/>
              <a:ext cx="446420" cy="28636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D4F2E3A-9DFD-261F-3B75-AAC713341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7777" y="3794486"/>
              <a:ext cx="561989" cy="30749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F023922-92B3-E277-5761-3E6D4A4B4B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6059" y="3774574"/>
              <a:ext cx="521165" cy="2743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A1DEA25-C23A-FBE5-B974-B6E114715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8377" y="3789214"/>
              <a:ext cx="386796" cy="19683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6B222F-142E-247F-5960-73A613F3B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0475" y="3854938"/>
              <a:ext cx="195123" cy="795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2709430" y="3431623"/>
            <a:ext cx="2159318" cy="107974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white rectangular object on a black background&#10;&#10;Description automatically generated">
            <a:extLst>
              <a:ext uri="{FF2B5EF4-FFF2-40B4-BE49-F238E27FC236}">
                <a16:creationId xmlns:a16="http://schemas.microsoft.com/office/drawing/2014/main" id="{37382C86-E8A4-4EFC-7D77-01C15CD513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</a:blip>
          <a:srcRect l="41800" t="36969" r="45393" b="25993"/>
          <a:stretch/>
        </p:blipFill>
        <p:spPr>
          <a:xfrm>
            <a:off x="2451153" y="3654628"/>
            <a:ext cx="995423" cy="1421092"/>
          </a:xfrm>
          <a:prstGeom prst="rect">
            <a:avLst/>
          </a:prstGeom>
        </p:spPr>
      </p:pic>
      <p:sp>
        <p:nvSpPr>
          <p:cNvPr id="164" name="Freeform 163">
            <a:extLst>
              <a:ext uri="{FF2B5EF4-FFF2-40B4-BE49-F238E27FC236}">
                <a16:creationId xmlns:a16="http://schemas.microsoft.com/office/drawing/2014/main" id="{A21E00C9-8194-0D49-1553-4365AFFB8EAB}"/>
              </a:ext>
            </a:extLst>
          </p:cNvPr>
          <p:cNvSpPr/>
          <p:nvPr/>
        </p:nvSpPr>
        <p:spPr>
          <a:xfrm>
            <a:off x="8079164" y="1237681"/>
            <a:ext cx="554672" cy="527503"/>
          </a:xfrm>
          <a:custGeom>
            <a:avLst/>
            <a:gdLst>
              <a:gd name="connsiteX0" fmla="*/ 82702 w 554672"/>
              <a:gd name="connsiteY0" fmla="*/ 64257 h 527503"/>
              <a:gd name="connsiteX1" fmla="*/ 522969 w 554672"/>
              <a:gd name="connsiteY1" fmla="*/ 38857 h 527503"/>
              <a:gd name="connsiteX2" fmla="*/ 463702 w 554672"/>
              <a:gd name="connsiteY2" fmla="*/ 521457 h 527503"/>
              <a:gd name="connsiteX3" fmla="*/ 14969 w 554672"/>
              <a:gd name="connsiteY3" fmla="*/ 301324 h 527503"/>
              <a:gd name="connsiteX4" fmla="*/ 150436 w 554672"/>
              <a:gd name="connsiteY4" fmla="*/ 174324 h 52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72" h="527503">
                <a:moveTo>
                  <a:pt x="82702" y="64257"/>
                </a:moveTo>
                <a:cubicBezTo>
                  <a:pt x="271085" y="13457"/>
                  <a:pt x="459469" y="-37343"/>
                  <a:pt x="522969" y="38857"/>
                </a:cubicBezTo>
                <a:cubicBezTo>
                  <a:pt x="586469" y="115057"/>
                  <a:pt x="548369" y="477712"/>
                  <a:pt x="463702" y="521457"/>
                </a:cubicBezTo>
                <a:cubicBezTo>
                  <a:pt x="379035" y="565202"/>
                  <a:pt x="67180" y="359179"/>
                  <a:pt x="14969" y="301324"/>
                </a:cubicBezTo>
                <a:cubicBezTo>
                  <a:pt x="-37242" y="243469"/>
                  <a:pt x="56597" y="208896"/>
                  <a:pt x="150436" y="17432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tation Arrow Royalty-Free Images, Stock Photos &amp; Pictures | Shutterstock">
            <a:extLst>
              <a:ext uri="{FF2B5EF4-FFF2-40B4-BE49-F238E27FC236}">
                <a16:creationId xmlns:a16="http://schemas.microsoft.com/office/drawing/2014/main" id="{26129C7E-182B-5493-BB06-D0AA32C03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1" t="33304" r="18963" b="35519"/>
          <a:stretch/>
        </p:blipFill>
        <p:spPr bwMode="auto">
          <a:xfrm>
            <a:off x="9222790" y="2500655"/>
            <a:ext cx="1660200" cy="86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3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rved Up Arrow 14">
            <a:extLst>
              <a:ext uri="{FF2B5EF4-FFF2-40B4-BE49-F238E27FC236}">
                <a16:creationId xmlns:a16="http://schemas.microsoft.com/office/drawing/2014/main" id="{58055D3E-E9CE-2B44-48B6-ABE0457A112D}"/>
              </a:ext>
            </a:extLst>
          </p:cNvPr>
          <p:cNvSpPr/>
          <p:nvPr/>
        </p:nvSpPr>
        <p:spPr>
          <a:xfrm>
            <a:off x="6574843" y="3733680"/>
            <a:ext cx="409038" cy="278354"/>
          </a:xfrm>
          <a:prstGeom prst="curvedUpArrow">
            <a:avLst>
              <a:gd name="adj1" fmla="val 25000"/>
              <a:gd name="adj2" fmla="val 50000"/>
              <a:gd name="adj3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67945D5-2AB0-8E73-49EB-F91B35EC5C32}"/>
              </a:ext>
            </a:extLst>
          </p:cNvPr>
          <p:cNvGrpSpPr/>
          <p:nvPr/>
        </p:nvGrpSpPr>
        <p:grpSpPr>
          <a:xfrm>
            <a:off x="5129077" y="2100224"/>
            <a:ext cx="1501191" cy="1612627"/>
            <a:chOff x="7377492" y="5153540"/>
            <a:chExt cx="1501191" cy="1612627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1429D32-44DE-65AC-426C-1154CF6863DE}"/>
                </a:ext>
              </a:extLst>
            </p:cNvPr>
            <p:cNvGrpSpPr/>
            <p:nvPr/>
          </p:nvGrpSpPr>
          <p:grpSpPr>
            <a:xfrm>
              <a:off x="7377492" y="5153540"/>
              <a:ext cx="1501191" cy="1612627"/>
              <a:chOff x="4595247" y="4676014"/>
              <a:chExt cx="1501191" cy="1612627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A763C230-851B-4D7D-E883-D2016BCE8A5C}"/>
                  </a:ext>
                </a:extLst>
              </p:cNvPr>
              <p:cNvSpPr/>
              <p:nvPr/>
            </p:nvSpPr>
            <p:spPr>
              <a:xfrm>
                <a:off x="4595247" y="5470902"/>
                <a:ext cx="728421" cy="817739"/>
              </a:xfrm>
              <a:custGeom>
                <a:avLst/>
                <a:gdLst>
                  <a:gd name="connsiteX0" fmla="*/ 0 w 728421"/>
                  <a:gd name="connsiteY0" fmla="*/ 426203 h 811676"/>
                  <a:gd name="connsiteX1" fmla="*/ 348712 w 728421"/>
                  <a:gd name="connsiteY1" fmla="*/ 798162 h 811676"/>
                  <a:gd name="connsiteX2" fmla="*/ 728421 w 728421"/>
                  <a:gd name="connsiteY2" fmla="*/ 0 h 811676"/>
                  <a:gd name="connsiteX0" fmla="*/ 0 w 728421"/>
                  <a:gd name="connsiteY0" fmla="*/ 426203 h 817739"/>
                  <a:gd name="connsiteX1" fmla="*/ 329662 w 728421"/>
                  <a:gd name="connsiteY1" fmla="*/ 804512 h 817739"/>
                  <a:gd name="connsiteX2" fmla="*/ 728421 w 728421"/>
                  <a:gd name="connsiteY2" fmla="*/ 0 h 81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421" h="817739">
                    <a:moveTo>
                      <a:pt x="0" y="426203"/>
                    </a:moveTo>
                    <a:cubicBezTo>
                      <a:pt x="113654" y="647699"/>
                      <a:pt x="208259" y="875546"/>
                      <a:pt x="329662" y="804512"/>
                    </a:cubicBezTo>
                    <a:cubicBezTo>
                      <a:pt x="451065" y="733478"/>
                      <a:pt x="599268" y="363564"/>
                      <a:pt x="728421" y="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722A7329-76C8-471F-3597-CAC137D1711B}"/>
                  </a:ext>
                </a:extLst>
              </p:cNvPr>
              <p:cNvSpPr/>
              <p:nvPr/>
            </p:nvSpPr>
            <p:spPr>
              <a:xfrm>
                <a:off x="5321300" y="4676014"/>
                <a:ext cx="775138" cy="800862"/>
              </a:xfrm>
              <a:custGeom>
                <a:avLst/>
                <a:gdLst>
                  <a:gd name="connsiteX0" fmla="*/ 0 w 723900"/>
                  <a:gd name="connsiteY0" fmla="*/ 785145 h 785145"/>
                  <a:gd name="connsiteX1" fmla="*/ 339725 w 723900"/>
                  <a:gd name="connsiteY1" fmla="*/ 13620 h 785145"/>
                  <a:gd name="connsiteX2" fmla="*/ 723900 w 723900"/>
                  <a:gd name="connsiteY2" fmla="*/ 366045 h 785145"/>
                  <a:gd name="connsiteX0" fmla="*/ 0 w 723900"/>
                  <a:gd name="connsiteY0" fmla="*/ 803327 h 803327"/>
                  <a:gd name="connsiteX1" fmla="*/ 415925 w 723900"/>
                  <a:gd name="connsiteY1" fmla="*/ 12752 h 803327"/>
                  <a:gd name="connsiteX2" fmla="*/ 723900 w 723900"/>
                  <a:gd name="connsiteY2" fmla="*/ 384227 h 803327"/>
                  <a:gd name="connsiteX0" fmla="*/ 0 w 775138"/>
                  <a:gd name="connsiteY0" fmla="*/ 800862 h 800862"/>
                  <a:gd name="connsiteX1" fmla="*/ 415925 w 775138"/>
                  <a:gd name="connsiteY1" fmla="*/ 10287 h 800862"/>
                  <a:gd name="connsiteX2" fmla="*/ 775138 w 775138"/>
                  <a:gd name="connsiteY2" fmla="*/ 452707 h 80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5138" h="800862">
                    <a:moveTo>
                      <a:pt x="0" y="800862"/>
                    </a:moveTo>
                    <a:cubicBezTo>
                      <a:pt x="109537" y="450024"/>
                      <a:pt x="295275" y="80137"/>
                      <a:pt x="415925" y="10287"/>
                    </a:cubicBezTo>
                    <a:cubicBezTo>
                      <a:pt x="536575" y="-59563"/>
                      <a:pt x="643375" y="241569"/>
                      <a:pt x="775138" y="452707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D5E0A55-6EC1-1905-E8AA-57027D39B566}"/>
                </a:ext>
              </a:extLst>
            </p:cNvPr>
            <p:cNvCxnSpPr>
              <a:cxnSpLocks/>
            </p:cNvCxnSpPr>
            <p:nvPr/>
          </p:nvCxnSpPr>
          <p:spPr>
            <a:xfrm>
              <a:off x="7489561" y="6312182"/>
              <a:ext cx="0" cy="29872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5185F13-6D10-89E8-6D64-03AD484988DD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1" y="6265504"/>
              <a:ext cx="0" cy="47184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C1B3F28-58C1-9DE3-D387-ED229BE2FA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711" y="6199776"/>
              <a:ext cx="0" cy="56639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04BED58-4961-F225-5924-6C54A40919E7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61" y="6145801"/>
              <a:ext cx="0" cy="515349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A9E9080-CBE4-9DEC-620C-BCCF6B44C77D}"/>
                </a:ext>
              </a:extLst>
            </p:cNvPr>
            <p:cNvCxnSpPr>
              <a:cxnSpLocks/>
            </p:cNvCxnSpPr>
            <p:nvPr/>
          </p:nvCxnSpPr>
          <p:spPr>
            <a:xfrm>
              <a:off x="7889911" y="6099622"/>
              <a:ext cx="0" cy="40180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F36BEEC-97FA-D388-AAE0-716F3469F006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36" y="6031096"/>
              <a:ext cx="0" cy="23440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A9BB79F-6270-60BE-D393-2C091EEF7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236" y="5689600"/>
              <a:ext cx="0" cy="22179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57157D-A575-32CE-7BA8-1A76E0B3C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8536" y="5443279"/>
              <a:ext cx="0" cy="40189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CC40918-79A7-2987-FBEC-3B49C80F3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961" y="5287704"/>
              <a:ext cx="0" cy="51279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358E460-5F6B-A99E-F714-16C6E144C0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736" y="5168014"/>
              <a:ext cx="0" cy="56603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0153AB7-9436-2B98-5E5B-A5359F10A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686" y="5186883"/>
              <a:ext cx="0" cy="45734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3780C57-2775-8108-E98C-F99651712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286" y="5343152"/>
              <a:ext cx="0" cy="25754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4186510" y="93453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Z-axis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2835578" y="3101729"/>
            <a:ext cx="1490617" cy="23235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6302790" y="3886949"/>
            <a:ext cx="136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Y-axis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5326408" y="3510464"/>
            <a:ext cx="1915094" cy="33364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4058543" y="2234388"/>
            <a:ext cx="3131011" cy="1592342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6401264" y="2545369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FD061-0614-6F4C-A90A-DDE4C9E56C75}"/>
              </a:ext>
            </a:extLst>
          </p:cNvPr>
          <p:cNvSpPr txBox="1"/>
          <p:nvPr/>
        </p:nvSpPr>
        <p:spPr>
          <a:xfrm>
            <a:off x="2212183" y="3483738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452462-ECBB-2A1D-5CF7-9DB38CCBA6C0}"/>
              </a:ext>
            </a:extLst>
          </p:cNvPr>
          <p:cNvSpPr txBox="1"/>
          <p:nvPr/>
        </p:nvSpPr>
        <p:spPr>
          <a:xfrm>
            <a:off x="3393089" y="4460688"/>
            <a:ext cx="3245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signal direction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E60FB9C-BB9C-7CA3-11CC-F70E49DCD5F4}"/>
              </a:ext>
            </a:extLst>
          </p:cNvPr>
          <p:cNvGrpSpPr/>
          <p:nvPr/>
        </p:nvGrpSpPr>
        <p:grpSpPr>
          <a:xfrm>
            <a:off x="5112352" y="2396780"/>
            <a:ext cx="1537630" cy="1044063"/>
            <a:chOff x="9478297" y="3774574"/>
            <a:chExt cx="1537630" cy="1044063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5BEFF9AC-83E1-CB4E-48A9-27247D91B120}"/>
                </a:ext>
              </a:extLst>
            </p:cNvPr>
            <p:cNvSpPr/>
            <p:nvPr/>
          </p:nvSpPr>
          <p:spPr>
            <a:xfrm>
              <a:off x="9478297" y="4286866"/>
              <a:ext cx="927286" cy="531771"/>
            </a:xfrm>
            <a:custGeom>
              <a:avLst/>
              <a:gdLst>
                <a:gd name="connsiteX0" fmla="*/ 0 w 933110"/>
                <a:gd name="connsiteY0" fmla="*/ 412954 h 519023"/>
                <a:gd name="connsiteX1" fmla="*/ 884903 w 933110"/>
                <a:gd name="connsiteY1" fmla="*/ 491612 h 519023"/>
                <a:gd name="connsiteX2" fmla="*/ 737419 w 933110"/>
                <a:gd name="connsiteY2" fmla="*/ 0 h 519023"/>
                <a:gd name="connsiteX0" fmla="*/ 0 w 917481"/>
                <a:gd name="connsiteY0" fmla="*/ 412954 h 509729"/>
                <a:gd name="connsiteX1" fmla="*/ 865365 w 917481"/>
                <a:gd name="connsiteY1" fmla="*/ 479889 h 509729"/>
                <a:gd name="connsiteX2" fmla="*/ 737419 w 917481"/>
                <a:gd name="connsiteY2" fmla="*/ 0 h 509729"/>
                <a:gd name="connsiteX0" fmla="*/ 0 w 927824"/>
                <a:gd name="connsiteY0" fmla="*/ 412954 h 509729"/>
                <a:gd name="connsiteX1" fmla="*/ 865365 w 927824"/>
                <a:gd name="connsiteY1" fmla="*/ 479889 h 509729"/>
                <a:gd name="connsiteX2" fmla="*/ 737419 w 927824"/>
                <a:gd name="connsiteY2" fmla="*/ 0 h 509729"/>
                <a:gd name="connsiteX0" fmla="*/ 0 w 927824"/>
                <a:gd name="connsiteY0" fmla="*/ 412954 h 528764"/>
                <a:gd name="connsiteX1" fmla="*/ 865365 w 927824"/>
                <a:gd name="connsiteY1" fmla="*/ 479889 h 528764"/>
                <a:gd name="connsiteX2" fmla="*/ 737419 w 927824"/>
                <a:gd name="connsiteY2" fmla="*/ 0 h 528764"/>
                <a:gd name="connsiteX0" fmla="*/ 0 w 945098"/>
                <a:gd name="connsiteY0" fmla="*/ 412954 h 528764"/>
                <a:gd name="connsiteX1" fmla="*/ 865365 w 945098"/>
                <a:gd name="connsiteY1" fmla="*/ 479889 h 528764"/>
                <a:gd name="connsiteX2" fmla="*/ 737419 w 945098"/>
                <a:gd name="connsiteY2" fmla="*/ 0 h 528764"/>
                <a:gd name="connsiteX0" fmla="*/ 0 w 927286"/>
                <a:gd name="connsiteY0" fmla="*/ 412954 h 531771"/>
                <a:gd name="connsiteX1" fmla="*/ 841918 w 927286"/>
                <a:gd name="connsiteY1" fmla="*/ 483797 h 531771"/>
                <a:gd name="connsiteX2" fmla="*/ 737419 w 927286"/>
                <a:gd name="connsiteY2" fmla="*/ 0 h 53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286" h="531771">
                  <a:moveTo>
                    <a:pt x="0" y="412954"/>
                  </a:moveTo>
                  <a:cubicBezTo>
                    <a:pt x="381000" y="486696"/>
                    <a:pt x="707292" y="595608"/>
                    <a:pt x="841918" y="483797"/>
                  </a:cubicBezTo>
                  <a:cubicBezTo>
                    <a:pt x="1027343" y="383710"/>
                    <a:pt x="872612" y="211393"/>
                    <a:pt x="737419" y="0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44989C91-D50E-2360-A994-A92CE292D5CC}"/>
                </a:ext>
              </a:extLst>
            </p:cNvPr>
            <p:cNvSpPr/>
            <p:nvPr/>
          </p:nvSpPr>
          <p:spPr>
            <a:xfrm>
              <a:off x="10002580" y="3777149"/>
              <a:ext cx="1013347" cy="516672"/>
            </a:xfrm>
            <a:custGeom>
              <a:avLst/>
              <a:gdLst>
                <a:gd name="connsiteX0" fmla="*/ 217501 w 952147"/>
                <a:gd name="connsiteY0" fmla="*/ 523142 h 523142"/>
                <a:gd name="connsiteX1" fmla="*/ 45562 w 952147"/>
                <a:gd name="connsiteY1" fmla="*/ 30773 h 523142"/>
                <a:gd name="connsiteX2" fmla="*/ 952147 w 952147"/>
                <a:gd name="connsiteY2" fmla="*/ 93296 h 523142"/>
                <a:gd name="connsiteX0" fmla="*/ 217501 w 1034947"/>
                <a:gd name="connsiteY0" fmla="*/ 517204 h 517204"/>
                <a:gd name="connsiteX1" fmla="*/ 45562 w 1034947"/>
                <a:gd name="connsiteY1" fmla="*/ 24835 h 517204"/>
                <a:gd name="connsiteX2" fmla="*/ 1034947 w 1034947"/>
                <a:gd name="connsiteY2" fmla="*/ 119758 h 517204"/>
                <a:gd name="connsiteX0" fmla="*/ 217501 w 1013347"/>
                <a:gd name="connsiteY0" fmla="*/ 516672 h 516672"/>
                <a:gd name="connsiteX1" fmla="*/ 45562 w 1013347"/>
                <a:gd name="connsiteY1" fmla="*/ 24303 h 516672"/>
                <a:gd name="connsiteX2" fmla="*/ 1013347 w 1013347"/>
                <a:gd name="connsiteY2" fmla="*/ 122826 h 51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47" h="516672">
                  <a:moveTo>
                    <a:pt x="217501" y="516672"/>
                  </a:moveTo>
                  <a:cubicBezTo>
                    <a:pt x="70311" y="306308"/>
                    <a:pt x="-76879" y="95944"/>
                    <a:pt x="45562" y="24303"/>
                  </a:cubicBezTo>
                  <a:cubicBezTo>
                    <a:pt x="168003" y="-47338"/>
                    <a:pt x="621275" y="55744"/>
                    <a:pt x="1013347" y="122826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EF6F3B2F-08D9-D00C-F37E-DB226335F5A3}"/>
                </a:ext>
              </a:extLst>
            </p:cNvPr>
            <p:cNvCxnSpPr/>
            <p:nvPr/>
          </p:nvCxnSpPr>
          <p:spPr>
            <a:xfrm>
              <a:off x="9585325" y="4625540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9531D00-F11C-5615-BA47-C7BB9AB0B9F0}"/>
                </a:ext>
              </a:extLst>
            </p:cNvPr>
            <p:cNvCxnSpPr>
              <a:cxnSpLocks/>
            </p:cNvCxnSpPr>
            <p:nvPr/>
          </p:nvCxnSpPr>
          <p:spPr>
            <a:xfrm>
              <a:off x="9692353" y="4575753"/>
              <a:ext cx="404147" cy="24288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DA66E74-07DA-B4EE-6D41-B1DF3594113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4511363"/>
              <a:ext cx="477581" cy="27409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F04EE68-DFF1-A2C0-0610-DA261A7861AA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26" y="4463389"/>
              <a:ext cx="494774" cy="27505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185F1FB-8138-DE5C-0800-0214E723BB1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580" y="4391306"/>
              <a:ext cx="406958" cy="23915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2304B09-D078-6D70-5F31-C211CCB46706}"/>
                </a:ext>
              </a:extLst>
            </p:cNvPr>
            <p:cNvCxnSpPr/>
            <p:nvPr/>
          </p:nvCxnSpPr>
          <p:spPr>
            <a:xfrm>
              <a:off x="10096500" y="4330151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712ECCE-23BB-E2C0-4D00-01B679A71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5139" y="4042589"/>
              <a:ext cx="291230" cy="1779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BDE3CB4-1623-1CCB-5374-E4C1128E6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983" y="3884578"/>
              <a:ext cx="446420" cy="28636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DCB5C3B-D619-EC95-DA87-01922F9CA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7777" y="3794486"/>
              <a:ext cx="561989" cy="30749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17E2FE4-AF49-426D-1ED5-606CC9ED9A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6059" y="3774574"/>
              <a:ext cx="521165" cy="2743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CEA4D63B-FF70-1C4A-F83F-43CFFAC9D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8377" y="3789214"/>
              <a:ext cx="386796" cy="19683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EECA7DE-888D-8C3E-45E6-89B447E37D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0475" y="3854938"/>
              <a:ext cx="195123" cy="795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3889025" y="1978249"/>
            <a:ext cx="1512479" cy="2369732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C0250-0209-1716-CD69-94C74953E40E}"/>
              </a:ext>
            </a:extLst>
          </p:cNvPr>
          <p:cNvGrpSpPr/>
          <p:nvPr/>
        </p:nvGrpSpPr>
        <p:grpSpPr>
          <a:xfrm>
            <a:off x="3327851" y="3018550"/>
            <a:ext cx="1501191" cy="1612627"/>
            <a:chOff x="7377492" y="5153540"/>
            <a:chExt cx="1501191" cy="161262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C18EA9-75B4-C0C2-0CF5-9B25D5414290}"/>
                </a:ext>
              </a:extLst>
            </p:cNvPr>
            <p:cNvGrpSpPr/>
            <p:nvPr/>
          </p:nvGrpSpPr>
          <p:grpSpPr>
            <a:xfrm>
              <a:off x="7377492" y="5153540"/>
              <a:ext cx="1501191" cy="1612627"/>
              <a:chOff x="4595247" y="4676014"/>
              <a:chExt cx="1501191" cy="1612627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680763C-036A-2538-A628-A2C389518C24}"/>
                  </a:ext>
                </a:extLst>
              </p:cNvPr>
              <p:cNvSpPr/>
              <p:nvPr/>
            </p:nvSpPr>
            <p:spPr>
              <a:xfrm>
                <a:off x="4595247" y="5470902"/>
                <a:ext cx="728421" cy="817739"/>
              </a:xfrm>
              <a:custGeom>
                <a:avLst/>
                <a:gdLst>
                  <a:gd name="connsiteX0" fmla="*/ 0 w 728421"/>
                  <a:gd name="connsiteY0" fmla="*/ 426203 h 811676"/>
                  <a:gd name="connsiteX1" fmla="*/ 348712 w 728421"/>
                  <a:gd name="connsiteY1" fmla="*/ 798162 h 811676"/>
                  <a:gd name="connsiteX2" fmla="*/ 728421 w 728421"/>
                  <a:gd name="connsiteY2" fmla="*/ 0 h 811676"/>
                  <a:gd name="connsiteX0" fmla="*/ 0 w 728421"/>
                  <a:gd name="connsiteY0" fmla="*/ 426203 h 817739"/>
                  <a:gd name="connsiteX1" fmla="*/ 329662 w 728421"/>
                  <a:gd name="connsiteY1" fmla="*/ 804512 h 817739"/>
                  <a:gd name="connsiteX2" fmla="*/ 728421 w 728421"/>
                  <a:gd name="connsiteY2" fmla="*/ 0 h 81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421" h="817739">
                    <a:moveTo>
                      <a:pt x="0" y="426203"/>
                    </a:moveTo>
                    <a:cubicBezTo>
                      <a:pt x="113654" y="647699"/>
                      <a:pt x="208259" y="875546"/>
                      <a:pt x="329662" y="804512"/>
                    </a:cubicBezTo>
                    <a:cubicBezTo>
                      <a:pt x="451065" y="733478"/>
                      <a:pt x="599268" y="363564"/>
                      <a:pt x="728421" y="0"/>
                    </a:cubicBezTo>
                  </a:path>
                </a:pathLst>
              </a:custGeom>
              <a:noFill/>
              <a:ln w="19050">
                <a:solidFill>
                  <a:srgbClr val="F85C4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7FE3A22A-5D70-747B-EB4B-52056F974252}"/>
                  </a:ext>
                </a:extLst>
              </p:cNvPr>
              <p:cNvSpPr/>
              <p:nvPr/>
            </p:nvSpPr>
            <p:spPr>
              <a:xfrm>
                <a:off x="5321300" y="4676014"/>
                <a:ext cx="775138" cy="800862"/>
              </a:xfrm>
              <a:custGeom>
                <a:avLst/>
                <a:gdLst>
                  <a:gd name="connsiteX0" fmla="*/ 0 w 723900"/>
                  <a:gd name="connsiteY0" fmla="*/ 785145 h 785145"/>
                  <a:gd name="connsiteX1" fmla="*/ 339725 w 723900"/>
                  <a:gd name="connsiteY1" fmla="*/ 13620 h 785145"/>
                  <a:gd name="connsiteX2" fmla="*/ 723900 w 723900"/>
                  <a:gd name="connsiteY2" fmla="*/ 366045 h 785145"/>
                  <a:gd name="connsiteX0" fmla="*/ 0 w 723900"/>
                  <a:gd name="connsiteY0" fmla="*/ 803327 h 803327"/>
                  <a:gd name="connsiteX1" fmla="*/ 415925 w 723900"/>
                  <a:gd name="connsiteY1" fmla="*/ 12752 h 803327"/>
                  <a:gd name="connsiteX2" fmla="*/ 723900 w 723900"/>
                  <a:gd name="connsiteY2" fmla="*/ 384227 h 803327"/>
                  <a:gd name="connsiteX0" fmla="*/ 0 w 775138"/>
                  <a:gd name="connsiteY0" fmla="*/ 800862 h 800862"/>
                  <a:gd name="connsiteX1" fmla="*/ 415925 w 775138"/>
                  <a:gd name="connsiteY1" fmla="*/ 10287 h 800862"/>
                  <a:gd name="connsiteX2" fmla="*/ 775138 w 775138"/>
                  <a:gd name="connsiteY2" fmla="*/ 452707 h 80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5138" h="800862">
                    <a:moveTo>
                      <a:pt x="0" y="800862"/>
                    </a:moveTo>
                    <a:cubicBezTo>
                      <a:pt x="109537" y="450024"/>
                      <a:pt x="295275" y="80137"/>
                      <a:pt x="415925" y="10287"/>
                    </a:cubicBezTo>
                    <a:cubicBezTo>
                      <a:pt x="536575" y="-59563"/>
                      <a:pt x="643375" y="241569"/>
                      <a:pt x="775138" y="452707"/>
                    </a:cubicBezTo>
                  </a:path>
                </a:pathLst>
              </a:custGeom>
              <a:noFill/>
              <a:ln w="19050">
                <a:solidFill>
                  <a:srgbClr val="F85C4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2ECF1C5-1B47-D144-DA01-2AC60CBC5576}"/>
                </a:ext>
              </a:extLst>
            </p:cNvPr>
            <p:cNvCxnSpPr>
              <a:cxnSpLocks/>
            </p:cNvCxnSpPr>
            <p:nvPr/>
          </p:nvCxnSpPr>
          <p:spPr>
            <a:xfrm>
              <a:off x="7489561" y="6312182"/>
              <a:ext cx="0" cy="29872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7133F64-31DB-46C8-EDB6-1B13E66139B5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1" y="6265504"/>
              <a:ext cx="0" cy="47184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0BB3DF3-01CD-5E3C-A24F-652E6ADA84AB}"/>
                </a:ext>
              </a:extLst>
            </p:cNvPr>
            <p:cNvCxnSpPr>
              <a:cxnSpLocks/>
            </p:cNvCxnSpPr>
            <p:nvPr/>
          </p:nvCxnSpPr>
          <p:spPr>
            <a:xfrm>
              <a:off x="7686711" y="6199776"/>
              <a:ext cx="0" cy="566391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C08B7F6-D3F7-DA18-A5B8-F2F1B3B153A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61" y="6145801"/>
              <a:ext cx="0" cy="5153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C313BDA-F3BB-0A38-B7C0-90CA415D0146}"/>
                </a:ext>
              </a:extLst>
            </p:cNvPr>
            <p:cNvCxnSpPr>
              <a:cxnSpLocks/>
            </p:cNvCxnSpPr>
            <p:nvPr/>
          </p:nvCxnSpPr>
          <p:spPr>
            <a:xfrm>
              <a:off x="7889911" y="6099622"/>
              <a:ext cx="0" cy="40180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6543AA2-CA0A-D0A4-0876-ACC0878E06A1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36" y="6031096"/>
              <a:ext cx="0" cy="23440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878AD59-54B3-E0DF-9A36-3C78473EC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236" y="5689600"/>
              <a:ext cx="0" cy="221793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7C1413A-3CFE-DD2B-BB7A-562E3EC34E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8536" y="5443279"/>
              <a:ext cx="0" cy="40189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06BA550-E7BE-48F1-35D1-2FE0C4F61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961" y="5287704"/>
              <a:ext cx="0" cy="5127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B87B821-285A-EC94-EEB9-6FE1640A3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736" y="5168014"/>
              <a:ext cx="0" cy="56603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23D5EAF-BD18-8306-1004-F4A792B5E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686" y="5186883"/>
              <a:ext cx="0" cy="45734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F6E063E-CF20-3954-2A93-2AA51AC3E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286" y="5343152"/>
              <a:ext cx="0" cy="2575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9820A6C-B06D-C52C-1632-642D90B6C6B0}"/>
              </a:ext>
            </a:extLst>
          </p:cNvPr>
          <p:cNvGrpSpPr/>
          <p:nvPr/>
        </p:nvGrpSpPr>
        <p:grpSpPr>
          <a:xfrm>
            <a:off x="3305167" y="3317245"/>
            <a:ext cx="1537630" cy="1044063"/>
            <a:chOff x="9478297" y="3774574"/>
            <a:chExt cx="1537630" cy="104406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288E7B3-E1F8-93BE-468F-C4EBD4357906}"/>
                </a:ext>
              </a:extLst>
            </p:cNvPr>
            <p:cNvSpPr/>
            <p:nvPr/>
          </p:nvSpPr>
          <p:spPr>
            <a:xfrm>
              <a:off x="9478297" y="4286866"/>
              <a:ext cx="927286" cy="531771"/>
            </a:xfrm>
            <a:custGeom>
              <a:avLst/>
              <a:gdLst>
                <a:gd name="connsiteX0" fmla="*/ 0 w 933110"/>
                <a:gd name="connsiteY0" fmla="*/ 412954 h 519023"/>
                <a:gd name="connsiteX1" fmla="*/ 884903 w 933110"/>
                <a:gd name="connsiteY1" fmla="*/ 491612 h 519023"/>
                <a:gd name="connsiteX2" fmla="*/ 737419 w 933110"/>
                <a:gd name="connsiteY2" fmla="*/ 0 h 519023"/>
                <a:gd name="connsiteX0" fmla="*/ 0 w 917481"/>
                <a:gd name="connsiteY0" fmla="*/ 412954 h 509729"/>
                <a:gd name="connsiteX1" fmla="*/ 865365 w 917481"/>
                <a:gd name="connsiteY1" fmla="*/ 479889 h 509729"/>
                <a:gd name="connsiteX2" fmla="*/ 737419 w 917481"/>
                <a:gd name="connsiteY2" fmla="*/ 0 h 509729"/>
                <a:gd name="connsiteX0" fmla="*/ 0 w 927824"/>
                <a:gd name="connsiteY0" fmla="*/ 412954 h 509729"/>
                <a:gd name="connsiteX1" fmla="*/ 865365 w 927824"/>
                <a:gd name="connsiteY1" fmla="*/ 479889 h 509729"/>
                <a:gd name="connsiteX2" fmla="*/ 737419 w 927824"/>
                <a:gd name="connsiteY2" fmla="*/ 0 h 509729"/>
                <a:gd name="connsiteX0" fmla="*/ 0 w 927824"/>
                <a:gd name="connsiteY0" fmla="*/ 412954 h 528764"/>
                <a:gd name="connsiteX1" fmla="*/ 865365 w 927824"/>
                <a:gd name="connsiteY1" fmla="*/ 479889 h 528764"/>
                <a:gd name="connsiteX2" fmla="*/ 737419 w 927824"/>
                <a:gd name="connsiteY2" fmla="*/ 0 h 528764"/>
                <a:gd name="connsiteX0" fmla="*/ 0 w 945098"/>
                <a:gd name="connsiteY0" fmla="*/ 412954 h 528764"/>
                <a:gd name="connsiteX1" fmla="*/ 865365 w 945098"/>
                <a:gd name="connsiteY1" fmla="*/ 479889 h 528764"/>
                <a:gd name="connsiteX2" fmla="*/ 737419 w 945098"/>
                <a:gd name="connsiteY2" fmla="*/ 0 h 528764"/>
                <a:gd name="connsiteX0" fmla="*/ 0 w 927286"/>
                <a:gd name="connsiteY0" fmla="*/ 412954 h 531771"/>
                <a:gd name="connsiteX1" fmla="*/ 841918 w 927286"/>
                <a:gd name="connsiteY1" fmla="*/ 483797 h 531771"/>
                <a:gd name="connsiteX2" fmla="*/ 737419 w 927286"/>
                <a:gd name="connsiteY2" fmla="*/ 0 h 53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286" h="531771">
                  <a:moveTo>
                    <a:pt x="0" y="412954"/>
                  </a:moveTo>
                  <a:cubicBezTo>
                    <a:pt x="381000" y="486696"/>
                    <a:pt x="707292" y="595608"/>
                    <a:pt x="841918" y="483797"/>
                  </a:cubicBezTo>
                  <a:cubicBezTo>
                    <a:pt x="1027343" y="383710"/>
                    <a:pt x="872612" y="211393"/>
                    <a:pt x="737419" y="0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329CE85-854D-5EDF-6043-379D83A0D21B}"/>
                </a:ext>
              </a:extLst>
            </p:cNvPr>
            <p:cNvSpPr/>
            <p:nvPr/>
          </p:nvSpPr>
          <p:spPr>
            <a:xfrm>
              <a:off x="10002580" y="3777149"/>
              <a:ext cx="1013347" cy="516672"/>
            </a:xfrm>
            <a:custGeom>
              <a:avLst/>
              <a:gdLst>
                <a:gd name="connsiteX0" fmla="*/ 217501 w 952147"/>
                <a:gd name="connsiteY0" fmla="*/ 523142 h 523142"/>
                <a:gd name="connsiteX1" fmla="*/ 45562 w 952147"/>
                <a:gd name="connsiteY1" fmla="*/ 30773 h 523142"/>
                <a:gd name="connsiteX2" fmla="*/ 952147 w 952147"/>
                <a:gd name="connsiteY2" fmla="*/ 93296 h 523142"/>
                <a:gd name="connsiteX0" fmla="*/ 217501 w 1034947"/>
                <a:gd name="connsiteY0" fmla="*/ 517204 h 517204"/>
                <a:gd name="connsiteX1" fmla="*/ 45562 w 1034947"/>
                <a:gd name="connsiteY1" fmla="*/ 24835 h 517204"/>
                <a:gd name="connsiteX2" fmla="*/ 1034947 w 1034947"/>
                <a:gd name="connsiteY2" fmla="*/ 119758 h 517204"/>
                <a:gd name="connsiteX0" fmla="*/ 217501 w 1013347"/>
                <a:gd name="connsiteY0" fmla="*/ 516672 h 516672"/>
                <a:gd name="connsiteX1" fmla="*/ 45562 w 1013347"/>
                <a:gd name="connsiteY1" fmla="*/ 24303 h 516672"/>
                <a:gd name="connsiteX2" fmla="*/ 1013347 w 1013347"/>
                <a:gd name="connsiteY2" fmla="*/ 122826 h 51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47" h="516672">
                  <a:moveTo>
                    <a:pt x="217501" y="516672"/>
                  </a:moveTo>
                  <a:cubicBezTo>
                    <a:pt x="70311" y="306308"/>
                    <a:pt x="-76879" y="95944"/>
                    <a:pt x="45562" y="24303"/>
                  </a:cubicBezTo>
                  <a:cubicBezTo>
                    <a:pt x="168003" y="-47338"/>
                    <a:pt x="621275" y="55744"/>
                    <a:pt x="1013347" y="122826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6753CBB-7EB6-B71F-EC83-6F9530609294}"/>
                </a:ext>
              </a:extLst>
            </p:cNvPr>
            <p:cNvCxnSpPr/>
            <p:nvPr/>
          </p:nvCxnSpPr>
          <p:spPr>
            <a:xfrm>
              <a:off x="9585325" y="4625540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9E63621-38C3-A6EA-2EC6-D9DD2FFFCFE1}"/>
                </a:ext>
              </a:extLst>
            </p:cNvPr>
            <p:cNvCxnSpPr>
              <a:cxnSpLocks/>
            </p:cNvCxnSpPr>
            <p:nvPr/>
          </p:nvCxnSpPr>
          <p:spPr>
            <a:xfrm>
              <a:off x="9692353" y="4575753"/>
              <a:ext cx="404147" cy="24288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28FB2E8-E884-C198-8EBB-2868D1155C52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4511363"/>
              <a:ext cx="477581" cy="27409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FBA17F6-0AB3-38B0-D764-DB8A087575ED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26" y="4463389"/>
              <a:ext cx="487030" cy="27685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D09B63D-7447-17BB-D68C-932F562A91C0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580" y="4391306"/>
              <a:ext cx="406958" cy="23915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44E6A0E-631F-DFD0-622B-EBD7679FD2F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2910" y="4345344"/>
              <a:ext cx="208065" cy="12811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6EA7E00-97EE-18BF-B99A-0FD927F89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5139" y="4042589"/>
              <a:ext cx="291230" cy="1779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CD3F2FF-A54D-BEFA-94D2-92398C01E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983" y="3884578"/>
              <a:ext cx="446420" cy="28636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D4F2E3A-9DFD-261F-3B75-AAC713341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7777" y="3794486"/>
              <a:ext cx="561989" cy="30749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F023922-92B3-E277-5761-3E6D4A4B4B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6059" y="3774574"/>
              <a:ext cx="521165" cy="2743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A1DEA25-C23A-FBE5-B974-B6E114715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8377" y="3789214"/>
              <a:ext cx="386796" cy="19683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6B222F-142E-247F-5960-73A613F3B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0475" y="3854938"/>
              <a:ext cx="195123" cy="795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2709430" y="3431623"/>
            <a:ext cx="2159318" cy="1079740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white rectangular object on a black background&#10;&#10;Description automatically generated">
            <a:extLst>
              <a:ext uri="{FF2B5EF4-FFF2-40B4-BE49-F238E27FC236}">
                <a16:creationId xmlns:a16="http://schemas.microsoft.com/office/drawing/2014/main" id="{37382C86-E8A4-4EFC-7D77-01C15CD5137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</a:blip>
          <a:srcRect l="41800" t="36969" r="45393" b="25993"/>
          <a:stretch/>
        </p:blipFill>
        <p:spPr>
          <a:xfrm>
            <a:off x="2451153" y="3654628"/>
            <a:ext cx="995423" cy="1421092"/>
          </a:xfrm>
          <a:prstGeom prst="rect">
            <a:avLst/>
          </a:prstGeom>
        </p:spPr>
      </p:pic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4C153E7A-D18F-1CDC-74A1-DCC12449FDA8}"/>
              </a:ext>
            </a:extLst>
          </p:cNvPr>
          <p:cNvSpPr/>
          <p:nvPr/>
        </p:nvSpPr>
        <p:spPr>
          <a:xfrm>
            <a:off x="6569653" y="3392716"/>
            <a:ext cx="422570" cy="320901"/>
          </a:xfrm>
          <a:prstGeom prst="curved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3F06308F-49F0-2E84-B22C-48F482E99799}"/>
              </a:ext>
            </a:extLst>
          </p:cNvPr>
          <p:cNvSpPr/>
          <p:nvPr/>
        </p:nvSpPr>
        <p:spPr>
          <a:xfrm>
            <a:off x="6601539" y="2147748"/>
            <a:ext cx="342145" cy="23649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Up Arrow 34">
            <a:extLst>
              <a:ext uri="{FF2B5EF4-FFF2-40B4-BE49-F238E27FC236}">
                <a16:creationId xmlns:a16="http://schemas.microsoft.com/office/drawing/2014/main" id="{462A4090-C532-40AE-9B76-51E55C9FD3F4}"/>
              </a:ext>
            </a:extLst>
          </p:cNvPr>
          <p:cNvSpPr/>
          <p:nvPr/>
        </p:nvSpPr>
        <p:spPr>
          <a:xfrm>
            <a:off x="6606672" y="2435369"/>
            <a:ext cx="342146" cy="194186"/>
          </a:xfrm>
          <a:prstGeom prst="curvedUpArrow">
            <a:avLst>
              <a:gd name="adj1" fmla="val 25000"/>
              <a:gd name="adj2" fmla="val 50000"/>
              <a:gd name="adj3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F59E4-D05B-C437-3618-9D2A1343863A}"/>
              </a:ext>
            </a:extLst>
          </p:cNvPr>
          <p:cNvCxnSpPr/>
          <p:nvPr/>
        </p:nvCxnSpPr>
        <p:spPr>
          <a:xfrm flipV="1">
            <a:off x="6496515" y="2477144"/>
            <a:ext cx="226555" cy="113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rved Right Arrow 37">
            <a:extLst>
              <a:ext uri="{FF2B5EF4-FFF2-40B4-BE49-F238E27FC236}">
                <a16:creationId xmlns:a16="http://schemas.microsoft.com/office/drawing/2014/main" id="{882339BD-FCAF-22C2-B4FB-C5EC2AD43ED4}"/>
              </a:ext>
            </a:extLst>
          </p:cNvPr>
          <p:cNvSpPr/>
          <p:nvPr/>
        </p:nvSpPr>
        <p:spPr>
          <a:xfrm>
            <a:off x="4508500" y="1780944"/>
            <a:ext cx="260318" cy="212949"/>
          </a:xfrm>
          <a:prstGeom prst="curvedRightArrow">
            <a:avLst/>
          </a:prstGeom>
          <a:solidFill>
            <a:srgbClr val="1670C0"/>
          </a:solidFill>
          <a:ln>
            <a:solidFill>
              <a:srgbClr val="16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Left Arrow 38">
            <a:extLst>
              <a:ext uri="{FF2B5EF4-FFF2-40B4-BE49-F238E27FC236}">
                <a16:creationId xmlns:a16="http://schemas.microsoft.com/office/drawing/2014/main" id="{9F4951D6-43FB-CC14-45CD-0038B4C7A72D}"/>
              </a:ext>
            </a:extLst>
          </p:cNvPr>
          <p:cNvSpPr/>
          <p:nvPr/>
        </p:nvSpPr>
        <p:spPr>
          <a:xfrm>
            <a:off x="4874859" y="1786536"/>
            <a:ext cx="282255" cy="210142"/>
          </a:xfrm>
          <a:prstGeom prst="curvedLeftArrow">
            <a:avLst>
              <a:gd name="adj1" fmla="val 25000"/>
              <a:gd name="adj2" fmla="val 50000"/>
              <a:gd name="adj3" fmla="val 0"/>
            </a:avLst>
          </a:prstGeom>
          <a:solidFill>
            <a:srgbClr val="1670C0"/>
          </a:solidFill>
          <a:ln>
            <a:solidFill>
              <a:srgbClr val="16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5937C4-EFB4-FBA6-562C-4989B089AA3B}"/>
              </a:ext>
            </a:extLst>
          </p:cNvPr>
          <p:cNvCxnSpPr>
            <a:cxnSpLocks/>
          </p:cNvCxnSpPr>
          <p:nvPr/>
        </p:nvCxnSpPr>
        <p:spPr>
          <a:xfrm flipV="1">
            <a:off x="3479089" y="4090460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D37391-7FF9-2D98-02A7-EDDE37F35E02}"/>
              </a:ext>
            </a:extLst>
          </p:cNvPr>
          <p:cNvCxnSpPr>
            <a:cxnSpLocks/>
          </p:cNvCxnSpPr>
          <p:nvPr/>
        </p:nvCxnSpPr>
        <p:spPr>
          <a:xfrm flipV="1">
            <a:off x="3764887" y="3950421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8B2B76-43EC-5D35-8E4C-48096EFF0CB8}"/>
              </a:ext>
            </a:extLst>
          </p:cNvPr>
          <p:cNvCxnSpPr>
            <a:cxnSpLocks/>
          </p:cNvCxnSpPr>
          <p:nvPr/>
        </p:nvCxnSpPr>
        <p:spPr>
          <a:xfrm flipV="1">
            <a:off x="4070079" y="3790768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F2F8A0-1023-41DF-DE9C-ED7B59115A46}"/>
              </a:ext>
            </a:extLst>
          </p:cNvPr>
          <p:cNvCxnSpPr>
            <a:cxnSpLocks/>
          </p:cNvCxnSpPr>
          <p:nvPr/>
        </p:nvCxnSpPr>
        <p:spPr>
          <a:xfrm flipV="1">
            <a:off x="4389521" y="3636068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F8521A-25DA-591D-439E-D842085C0C7F}"/>
              </a:ext>
            </a:extLst>
          </p:cNvPr>
          <p:cNvCxnSpPr>
            <a:cxnSpLocks/>
          </p:cNvCxnSpPr>
          <p:nvPr/>
        </p:nvCxnSpPr>
        <p:spPr>
          <a:xfrm flipV="1">
            <a:off x="4687075" y="3488047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85B8A5-F8F2-D0A1-50B5-DEFAF3A5A572}"/>
              </a:ext>
            </a:extLst>
          </p:cNvPr>
          <p:cNvCxnSpPr>
            <a:cxnSpLocks/>
          </p:cNvCxnSpPr>
          <p:nvPr/>
        </p:nvCxnSpPr>
        <p:spPr>
          <a:xfrm flipV="1">
            <a:off x="5354348" y="3126586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09264F-5931-ED6B-7542-DFD935BF6CD0}"/>
              </a:ext>
            </a:extLst>
          </p:cNvPr>
          <p:cNvCxnSpPr>
            <a:cxnSpLocks/>
          </p:cNvCxnSpPr>
          <p:nvPr/>
        </p:nvCxnSpPr>
        <p:spPr>
          <a:xfrm flipV="1">
            <a:off x="5647211" y="2981049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4C5DD4-B2F2-DC24-7745-3481F52D363A}"/>
              </a:ext>
            </a:extLst>
          </p:cNvPr>
          <p:cNvCxnSpPr>
            <a:cxnSpLocks/>
          </p:cNvCxnSpPr>
          <p:nvPr/>
        </p:nvCxnSpPr>
        <p:spPr>
          <a:xfrm flipV="1">
            <a:off x="5950608" y="2829170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508E49-B144-86BB-24B9-A71A83FF4897}"/>
              </a:ext>
            </a:extLst>
          </p:cNvPr>
          <p:cNvCxnSpPr>
            <a:cxnSpLocks/>
          </p:cNvCxnSpPr>
          <p:nvPr/>
        </p:nvCxnSpPr>
        <p:spPr>
          <a:xfrm flipV="1">
            <a:off x="6236371" y="2686014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05900-A5AC-36EC-2D70-E80B2AE501CF}"/>
              </a:ext>
            </a:extLst>
          </p:cNvPr>
          <p:cNvCxnSpPr>
            <a:cxnSpLocks/>
          </p:cNvCxnSpPr>
          <p:nvPr/>
        </p:nvCxnSpPr>
        <p:spPr>
          <a:xfrm flipV="1">
            <a:off x="6530173" y="2540459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A2D875-E7C8-CAE1-0B3B-E206BD0B3786}"/>
              </a:ext>
            </a:extLst>
          </p:cNvPr>
          <p:cNvCxnSpPr>
            <a:cxnSpLocks/>
          </p:cNvCxnSpPr>
          <p:nvPr/>
        </p:nvCxnSpPr>
        <p:spPr>
          <a:xfrm flipH="1" flipV="1">
            <a:off x="4127501" y="3863843"/>
            <a:ext cx="575300" cy="69069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V="1">
            <a:off x="4816708" y="1484033"/>
            <a:ext cx="12334" cy="731520"/>
          </a:xfrm>
          <a:prstGeom prst="straightConnector1">
            <a:avLst/>
          </a:prstGeom>
          <a:ln w="38100">
            <a:solidFill>
              <a:srgbClr val="16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0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A67945D5-2AB0-8E73-49EB-F91B35EC5C32}"/>
              </a:ext>
            </a:extLst>
          </p:cNvPr>
          <p:cNvGrpSpPr/>
          <p:nvPr/>
        </p:nvGrpSpPr>
        <p:grpSpPr>
          <a:xfrm>
            <a:off x="5129077" y="2100224"/>
            <a:ext cx="1501191" cy="1612627"/>
            <a:chOff x="7377492" y="5153540"/>
            <a:chExt cx="1501191" cy="1612627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1429D32-44DE-65AC-426C-1154CF6863DE}"/>
                </a:ext>
              </a:extLst>
            </p:cNvPr>
            <p:cNvGrpSpPr/>
            <p:nvPr/>
          </p:nvGrpSpPr>
          <p:grpSpPr>
            <a:xfrm>
              <a:off x="7377492" y="5153540"/>
              <a:ext cx="1501191" cy="1612627"/>
              <a:chOff x="4595247" y="4676014"/>
              <a:chExt cx="1501191" cy="1612627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A763C230-851B-4D7D-E883-D2016BCE8A5C}"/>
                  </a:ext>
                </a:extLst>
              </p:cNvPr>
              <p:cNvSpPr/>
              <p:nvPr/>
            </p:nvSpPr>
            <p:spPr>
              <a:xfrm>
                <a:off x="4595247" y="5470902"/>
                <a:ext cx="728421" cy="817739"/>
              </a:xfrm>
              <a:custGeom>
                <a:avLst/>
                <a:gdLst>
                  <a:gd name="connsiteX0" fmla="*/ 0 w 728421"/>
                  <a:gd name="connsiteY0" fmla="*/ 426203 h 811676"/>
                  <a:gd name="connsiteX1" fmla="*/ 348712 w 728421"/>
                  <a:gd name="connsiteY1" fmla="*/ 798162 h 811676"/>
                  <a:gd name="connsiteX2" fmla="*/ 728421 w 728421"/>
                  <a:gd name="connsiteY2" fmla="*/ 0 h 811676"/>
                  <a:gd name="connsiteX0" fmla="*/ 0 w 728421"/>
                  <a:gd name="connsiteY0" fmla="*/ 426203 h 817739"/>
                  <a:gd name="connsiteX1" fmla="*/ 329662 w 728421"/>
                  <a:gd name="connsiteY1" fmla="*/ 804512 h 817739"/>
                  <a:gd name="connsiteX2" fmla="*/ 728421 w 728421"/>
                  <a:gd name="connsiteY2" fmla="*/ 0 h 81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421" h="817739">
                    <a:moveTo>
                      <a:pt x="0" y="426203"/>
                    </a:moveTo>
                    <a:cubicBezTo>
                      <a:pt x="113654" y="647699"/>
                      <a:pt x="208259" y="875546"/>
                      <a:pt x="329662" y="804512"/>
                    </a:cubicBezTo>
                    <a:cubicBezTo>
                      <a:pt x="451065" y="733478"/>
                      <a:pt x="599268" y="363564"/>
                      <a:pt x="728421" y="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722A7329-76C8-471F-3597-CAC137D1711B}"/>
                  </a:ext>
                </a:extLst>
              </p:cNvPr>
              <p:cNvSpPr/>
              <p:nvPr/>
            </p:nvSpPr>
            <p:spPr>
              <a:xfrm>
                <a:off x="5321300" y="4676014"/>
                <a:ext cx="775138" cy="800862"/>
              </a:xfrm>
              <a:custGeom>
                <a:avLst/>
                <a:gdLst>
                  <a:gd name="connsiteX0" fmla="*/ 0 w 723900"/>
                  <a:gd name="connsiteY0" fmla="*/ 785145 h 785145"/>
                  <a:gd name="connsiteX1" fmla="*/ 339725 w 723900"/>
                  <a:gd name="connsiteY1" fmla="*/ 13620 h 785145"/>
                  <a:gd name="connsiteX2" fmla="*/ 723900 w 723900"/>
                  <a:gd name="connsiteY2" fmla="*/ 366045 h 785145"/>
                  <a:gd name="connsiteX0" fmla="*/ 0 w 723900"/>
                  <a:gd name="connsiteY0" fmla="*/ 803327 h 803327"/>
                  <a:gd name="connsiteX1" fmla="*/ 415925 w 723900"/>
                  <a:gd name="connsiteY1" fmla="*/ 12752 h 803327"/>
                  <a:gd name="connsiteX2" fmla="*/ 723900 w 723900"/>
                  <a:gd name="connsiteY2" fmla="*/ 384227 h 803327"/>
                  <a:gd name="connsiteX0" fmla="*/ 0 w 775138"/>
                  <a:gd name="connsiteY0" fmla="*/ 800862 h 800862"/>
                  <a:gd name="connsiteX1" fmla="*/ 415925 w 775138"/>
                  <a:gd name="connsiteY1" fmla="*/ 10287 h 800862"/>
                  <a:gd name="connsiteX2" fmla="*/ 775138 w 775138"/>
                  <a:gd name="connsiteY2" fmla="*/ 452707 h 80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5138" h="800862">
                    <a:moveTo>
                      <a:pt x="0" y="800862"/>
                    </a:moveTo>
                    <a:cubicBezTo>
                      <a:pt x="109537" y="450024"/>
                      <a:pt x="295275" y="80137"/>
                      <a:pt x="415925" y="10287"/>
                    </a:cubicBezTo>
                    <a:cubicBezTo>
                      <a:pt x="536575" y="-59563"/>
                      <a:pt x="643375" y="241569"/>
                      <a:pt x="775138" y="452707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D5E0A55-6EC1-1905-E8AA-57027D39B566}"/>
                </a:ext>
              </a:extLst>
            </p:cNvPr>
            <p:cNvCxnSpPr>
              <a:cxnSpLocks/>
            </p:cNvCxnSpPr>
            <p:nvPr/>
          </p:nvCxnSpPr>
          <p:spPr>
            <a:xfrm>
              <a:off x="7489561" y="6312182"/>
              <a:ext cx="0" cy="29872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5185F13-6D10-89E8-6D64-03AD484988DD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1" y="6265504"/>
              <a:ext cx="0" cy="47184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C1B3F28-58C1-9DE3-D387-ED229BE2FA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711" y="6199776"/>
              <a:ext cx="0" cy="56639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04BED58-4961-F225-5924-6C54A40919E7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61" y="6145801"/>
              <a:ext cx="0" cy="515349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A9E9080-CBE4-9DEC-620C-BCCF6B44C77D}"/>
                </a:ext>
              </a:extLst>
            </p:cNvPr>
            <p:cNvCxnSpPr>
              <a:cxnSpLocks/>
            </p:cNvCxnSpPr>
            <p:nvPr/>
          </p:nvCxnSpPr>
          <p:spPr>
            <a:xfrm>
              <a:off x="7889911" y="6099622"/>
              <a:ext cx="0" cy="40180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F36BEEC-97FA-D388-AAE0-716F3469F006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36" y="6031096"/>
              <a:ext cx="0" cy="23440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A9BB79F-6270-60BE-D393-2C091EEF7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236" y="5689600"/>
              <a:ext cx="0" cy="22179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57157D-A575-32CE-7BA8-1A76E0B3C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8536" y="5443279"/>
              <a:ext cx="0" cy="40189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CC40918-79A7-2987-FBEC-3B49C80F3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961" y="5287704"/>
              <a:ext cx="0" cy="51279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358E460-5F6B-A99E-F714-16C6E144C0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736" y="5168014"/>
              <a:ext cx="0" cy="56603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0153AB7-9436-2B98-5E5B-A5359F10A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686" y="5186883"/>
              <a:ext cx="0" cy="45734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3780C57-2775-8108-E98C-F99651712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286" y="5343152"/>
              <a:ext cx="0" cy="25754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4186510" y="93453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Z-axis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2835578" y="3101729"/>
            <a:ext cx="1490617" cy="23235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6302790" y="3886949"/>
            <a:ext cx="136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Y-axis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5326408" y="3510464"/>
            <a:ext cx="1915094" cy="33364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4058543" y="2234388"/>
            <a:ext cx="3131011" cy="1592342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6401264" y="2545369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FD061-0614-6F4C-A90A-DDE4C9E56C75}"/>
              </a:ext>
            </a:extLst>
          </p:cNvPr>
          <p:cNvSpPr txBox="1"/>
          <p:nvPr/>
        </p:nvSpPr>
        <p:spPr>
          <a:xfrm>
            <a:off x="2212183" y="3483738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452462-ECBB-2A1D-5CF7-9DB38CCBA6C0}"/>
              </a:ext>
            </a:extLst>
          </p:cNvPr>
          <p:cNvSpPr txBox="1"/>
          <p:nvPr/>
        </p:nvSpPr>
        <p:spPr>
          <a:xfrm>
            <a:off x="3393089" y="4460688"/>
            <a:ext cx="3245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signal direction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E60FB9C-BB9C-7CA3-11CC-F70E49DCD5F4}"/>
              </a:ext>
            </a:extLst>
          </p:cNvPr>
          <p:cNvGrpSpPr/>
          <p:nvPr/>
        </p:nvGrpSpPr>
        <p:grpSpPr>
          <a:xfrm>
            <a:off x="5112352" y="2396780"/>
            <a:ext cx="1537630" cy="1044063"/>
            <a:chOff x="9478297" y="3774574"/>
            <a:chExt cx="1537630" cy="1044063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5BEFF9AC-83E1-CB4E-48A9-27247D91B120}"/>
                </a:ext>
              </a:extLst>
            </p:cNvPr>
            <p:cNvSpPr/>
            <p:nvPr/>
          </p:nvSpPr>
          <p:spPr>
            <a:xfrm>
              <a:off x="9478297" y="4286866"/>
              <a:ext cx="927286" cy="531771"/>
            </a:xfrm>
            <a:custGeom>
              <a:avLst/>
              <a:gdLst>
                <a:gd name="connsiteX0" fmla="*/ 0 w 933110"/>
                <a:gd name="connsiteY0" fmla="*/ 412954 h 519023"/>
                <a:gd name="connsiteX1" fmla="*/ 884903 w 933110"/>
                <a:gd name="connsiteY1" fmla="*/ 491612 h 519023"/>
                <a:gd name="connsiteX2" fmla="*/ 737419 w 933110"/>
                <a:gd name="connsiteY2" fmla="*/ 0 h 519023"/>
                <a:gd name="connsiteX0" fmla="*/ 0 w 917481"/>
                <a:gd name="connsiteY0" fmla="*/ 412954 h 509729"/>
                <a:gd name="connsiteX1" fmla="*/ 865365 w 917481"/>
                <a:gd name="connsiteY1" fmla="*/ 479889 h 509729"/>
                <a:gd name="connsiteX2" fmla="*/ 737419 w 917481"/>
                <a:gd name="connsiteY2" fmla="*/ 0 h 509729"/>
                <a:gd name="connsiteX0" fmla="*/ 0 w 927824"/>
                <a:gd name="connsiteY0" fmla="*/ 412954 h 509729"/>
                <a:gd name="connsiteX1" fmla="*/ 865365 w 927824"/>
                <a:gd name="connsiteY1" fmla="*/ 479889 h 509729"/>
                <a:gd name="connsiteX2" fmla="*/ 737419 w 927824"/>
                <a:gd name="connsiteY2" fmla="*/ 0 h 509729"/>
                <a:gd name="connsiteX0" fmla="*/ 0 w 927824"/>
                <a:gd name="connsiteY0" fmla="*/ 412954 h 528764"/>
                <a:gd name="connsiteX1" fmla="*/ 865365 w 927824"/>
                <a:gd name="connsiteY1" fmla="*/ 479889 h 528764"/>
                <a:gd name="connsiteX2" fmla="*/ 737419 w 927824"/>
                <a:gd name="connsiteY2" fmla="*/ 0 h 528764"/>
                <a:gd name="connsiteX0" fmla="*/ 0 w 945098"/>
                <a:gd name="connsiteY0" fmla="*/ 412954 h 528764"/>
                <a:gd name="connsiteX1" fmla="*/ 865365 w 945098"/>
                <a:gd name="connsiteY1" fmla="*/ 479889 h 528764"/>
                <a:gd name="connsiteX2" fmla="*/ 737419 w 945098"/>
                <a:gd name="connsiteY2" fmla="*/ 0 h 528764"/>
                <a:gd name="connsiteX0" fmla="*/ 0 w 927286"/>
                <a:gd name="connsiteY0" fmla="*/ 412954 h 531771"/>
                <a:gd name="connsiteX1" fmla="*/ 841918 w 927286"/>
                <a:gd name="connsiteY1" fmla="*/ 483797 h 531771"/>
                <a:gd name="connsiteX2" fmla="*/ 737419 w 927286"/>
                <a:gd name="connsiteY2" fmla="*/ 0 h 53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286" h="531771">
                  <a:moveTo>
                    <a:pt x="0" y="412954"/>
                  </a:moveTo>
                  <a:cubicBezTo>
                    <a:pt x="381000" y="486696"/>
                    <a:pt x="707292" y="595608"/>
                    <a:pt x="841918" y="483797"/>
                  </a:cubicBezTo>
                  <a:cubicBezTo>
                    <a:pt x="1027343" y="383710"/>
                    <a:pt x="872612" y="211393"/>
                    <a:pt x="737419" y="0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44989C91-D50E-2360-A994-A92CE292D5CC}"/>
                </a:ext>
              </a:extLst>
            </p:cNvPr>
            <p:cNvSpPr/>
            <p:nvPr/>
          </p:nvSpPr>
          <p:spPr>
            <a:xfrm>
              <a:off x="10002580" y="3777149"/>
              <a:ext cx="1013347" cy="516672"/>
            </a:xfrm>
            <a:custGeom>
              <a:avLst/>
              <a:gdLst>
                <a:gd name="connsiteX0" fmla="*/ 217501 w 952147"/>
                <a:gd name="connsiteY0" fmla="*/ 523142 h 523142"/>
                <a:gd name="connsiteX1" fmla="*/ 45562 w 952147"/>
                <a:gd name="connsiteY1" fmla="*/ 30773 h 523142"/>
                <a:gd name="connsiteX2" fmla="*/ 952147 w 952147"/>
                <a:gd name="connsiteY2" fmla="*/ 93296 h 523142"/>
                <a:gd name="connsiteX0" fmla="*/ 217501 w 1034947"/>
                <a:gd name="connsiteY0" fmla="*/ 517204 h 517204"/>
                <a:gd name="connsiteX1" fmla="*/ 45562 w 1034947"/>
                <a:gd name="connsiteY1" fmla="*/ 24835 h 517204"/>
                <a:gd name="connsiteX2" fmla="*/ 1034947 w 1034947"/>
                <a:gd name="connsiteY2" fmla="*/ 119758 h 517204"/>
                <a:gd name="connsiteX0" fmla="*/ 217501 w 1013347"/>
                <a:gd name="connsiteY0" fmla="*/ 516672 h 516672"/>
                <a:gd name="connsiteX1" fmla="*/ 45562 w 1013347"/>
                <a:gd name="connsiteY1" fmla="*/ 24303 h 516672"/>
                <a:gd name="connsiteX2" fmla="*/ 1013347 w 1013347"/>
                <a:gd name="connsiteY2" fmla="*/ 122826 h 51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47" h="516672">
                  <a:moveTo>
                    <a:pt x="217501" y="516672"/>
                  </a:moveTo>
                  <a:cubicBezTo>
                    <a:pt x="70311" y="306308"/>
                    <a:pt x="-76879" y="95944"/>
                    <a:pt x="45562" y="24303"/>
                  </a:cubicBezTo>
                  <a:cubicBezTo>
                    <a:pt x="168003" y="-47338"/>
                    <a:pt x="621275" y="55744"/>
                    <a:pt x="1013347" y="122826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EF6F3B2F-08D9-D00C-F37E-DB226335F5A3}"/>
                </a:ext>
              </a:extLst>
            </p:cNvPr>
            <p:cNvCxnSpPr/>
            <p:nvPr/>
          </p:nvCxnSpPr>
          <p:spPr>
            <a:xfrm>
              <a:off x="9585325" y="4625540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9531D00-F11C-5615-BA47-C7BB9AB0B9F0}"/>
                </a:ext>
              </a:extLst>
            </p:cNvPr>
            <p:cNvCxnSpPr>
              <a:cxnSpLocks/>
            </p:cNvCxnSpPr>
            <p:nvPr/>
          </p:nvCxnSpPr>
          <p:spPr>
            <a:xfrm>
              <a:off x="9692353" y="4575753"/>
              <a:ext cx="404147" cy="24288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DA66E74-07DA-B4EE-6D41-B1DF3594113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4511363"/>
              <a:ext cx="477581" cy="27409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F04EE68-DFF1-A2C0-0610-DA261A7861AA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26" y="4463389"/>
              <a:ext cx="494774" cy="27505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185F1FB-8138-DE5C-0800-0214E723BB1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580" y="4391306"/>
              <a:ext cx="406958" cy="23915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2304B09-D078-6D70-5F31-C211CCB46706}"/>
                </a:ext>
              </a:extLst>
            </p:cNvPr>
            <p:cNvCxnSpPr/>
            <p:nvPr/>
          </p:nvCxnSpPr>
          <p:spPr>
            <a:xfrm>
              <a:off x="10096500" y="4330151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712ECCE-23BB-E2C0-4D00-01B679A71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5139" y="4042589"/>
              <a:ext cx="291230" cy="1779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BDE3CB4-1623-1CCB-5374-E4C1128E6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983" y="3884578"/>
              <a:ext cx="446420" cy="28636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DCB5C3B-D619-EC95-DA87-01922F9CA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7777" y="3794486"/>
              <a:ext cx="561989" cy="30749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17E2FE4-AF49-426D-1ED5-606CC9ED9A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6059" y="3774574"/>
              <a:ext cx="521165" cy="2743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CEA4D63B-FF70-1C4A-F83F-43CFFAC9D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8377" y="3789214"/>
              <a:ext cx="386796" cy="19683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EECA7DE-888D-8C3E-45E6-89B447E37D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0475" y="3854938"/>
              <a:ext cx="195123" cy="795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3889025" y="1978249"/>
            <a:ext cx="1512479" cy="2369732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C0250-0209-1716-CD69-94C74953E40E}"/>
              </a:ext>
            </a:extLst>
          </p:cNvPr>
          <p:cNvGrpSpPr/>
          <p:nvPr/>
        </p:nvGrpSpPr>
        <p:grpSpPr>
          <a:xfrm>
            <a:off x="3327851" y="3018550"/>
            <a:ext cx="1501191" cy="1612627"/>
            <a:chOff x="7377492" y="5153540"/>
            <a:chExt cx="1501191" cy="161262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C18EA9-75B4-C0C2-0CF5-9B25D5414290}"/>
                </a:ext>
              </a:extLst>
            </p:cNvPr>
            <p:cNvGrpSpPr/>
            <p:nvPr/>
          </p:nvGrpSpPr>
          <p:grpSpPr>
            <a:xfrm>
              <a:off x="7377492" y="5153540"/>
              <a:ext cx="1501191" cy="1612627"/>
              <a:chOff x="4595247" y="4676014"/>
              <a:chExt cx="1501191" cy="1612627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680763C-036A-2538-A628-A2C389518C24}"/>
                  </a:ext>
                </a:extLst>
              </p:cNvPr>
              <p:cNvSpPr/>
              <p:nvPr/>
            </p:nvSpPr>
            <p:spPr>
              <a:xfrm>
                <a:off x="4595247" y="5470902"/>
                <a:ext cx="728421" cy="817739"/>
              </a:xfrm>
              <a:custGeom>
                <a:avLst/>
                <a:gdLst>
                  <a:gd name="connsiteX0" fmla="*/ 0 w 728421"/>
                  <a:gd name="connsiteY0" fmla="*/ 426203 h 811676"/>
                  <a:gd name="connsiteX1" fmla="*/ 348712 w 728421"/>
                  <a:gd name="connsiteY1" fmla="*/ 798162 h 811676"/>
                  <a:gd name="connsiteX2" fmla="*/ 728421 w 728421"/>
                  <a:gd name="connsiteY2" fmla="*/ 0 h 811676"/>
                  <a:gd name="connsiteX0" fmla="*/ 0 w 728421"/>
                  <a:gd name="connsiteY0" fmla="*/ 426203 h 817739"/>
                  <a:gd name="connsiteX1" fmla="*/ 329662 w 728421"/>
                  <a:gd name="connsiteY1" fmla="*/ 804512 h 817739"/>
                  <a:gd name="connsiteX2" fmla="*/ 728421 w 728421"/>
                  <a:gd name="connsiteY2" fmla="*/ 0 h 81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421" h="817739">
                    <a:moveTo>
                      <a:pt x="0" y="426203"/>
                    </a:moveTo>
                    <a:cubicBezTo>
                      <a:pt x="113654" y="647699"/>
                      <a:pt x="208259" y="875546"/>
                      <a:pt x="329662" y="804512"/>
                    </a:cubicBezTo>
                    <a:cubicBezTo>
                      <a:pt x="451065" y="733478"/>
                      <a:pt x="599268" y="363564"/>
                      <a:pt x="728421" y="0"/>
                    </a:cubicBezTo>
                  </a:path>
                </a:pathLst>
              </a:custGeom>
              <a:noFill/>
              <a:ln w="19050">
                <a:solidFill>
                  <a:srgbClr val="F85C4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7FE3A22A-5D70-747B-EB4B-52056F974252}"/>
                  </a:ext>
                </a:extLst>
              </p:cNvPr>
              <p:cNvSpPr/>
              <p:nvPr/>
            </p:nvSpPr>
            <p:spPr>
              <a:xfrm>
                <a:off x="5321300" y="4676014"/>
                <a:ext cx="775138" cy="800862"/>
              </a:xfrm>
              <a:custGeom>
                <a:avLst/>
                <a:gdLst>
                  <a:gd name="connsiteX0" fmla="*/ 0 w 723900"/>
                  <a:gd name="connsiteY0" fmla="*/ 785145 h 785145"/>
                  <a:gd name="connsiteX1" fmla="*/ 339725 w 723900"/>
                  <a:gd name="connsiteY1" fmla="*/ 13620 h 785145"/>
                  <a:gd name="connsiteX2" fmla="*/ 723900 w 723900"/>
                  <a:gd name="connsiteY2" fmla="*/ 366045 h 785145"/>
                  <a:gd name="connsiteX0" fmla="*/ 0 w 723900"/>
                  <a:gd name="connsiteY0" fmla="*/ 803327 h 803327"/>
                  <a:gd name="connsiteX1" fmla="*/ 415925 w 723900"/>
                  <a:gd name="connsiteY1" fmla="*/ 12752 h 803327"/>
                  <a:gd name="connsiteX2" fmla="*/ 723900 w 723900"/>
                  <a:gd name="connsiteY2" fmla="*/ 384227 h 803327"/>
                  <a:gd name="connsiteX0" fmla="*/ 0 w 775138"/>
                  <a:gd name="connsiteY0" fmla="*/ 800862 h 800862"/>
                  <a:gd name="connsiteX1" fmla="*/ 415925 w 775138"/>
                  <a:gd name="connsiteY1" fmla="*/ 10287 h 800862"/>
                  <a:gd name="connsiteX2" fmla="*/ 775138 w 775138"/>
                  <a:gd name="connsiteY2" fmla="*/ 452707 h 80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5138" h="800862">
                    <a:moveTo>
                      <a:pt x="0" y="800862"/>
                    </a:moveTo>
                    <a:cubicBezTo>
                      <a:pt x="109537" y="450024"/>
                      <a:pt x="295275" y="80137"/>
                      <a:pt x="415925" y="10287"/>
                    </a:cubicBezTo>
                    <a:cubicBezTo>
                      <a:pt x="536575" y="-59563"/>
                      <a:pt x="643375" y="241569"/>
                      <a:pt x="775138" y="452707"/>
                    </a:cubicBezTo>
                  </a:path>
                </a:pathLst>
              </a:custGeom>
              <a:noFill/>
              <a:ln w="19050">
                <a:solidFill>
                  <a:srgbClr val="F85C4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2ECF1C5-1B47-D144-DA01-2AC60CBC5576}"/>
                </a:ext>
              </a:extLst>
            </p:cNvPr>
            <p:cNvCxnSpPr>
              <a:cxnSpLocks/>
            </p:cNvCxnSpPr>
            <p:nvPr/>
          </p:nvCxnSpPr>
          <p:spPr>
            <a:xfrm>
              <a:off x="7489561" y="6312182"/>
              <a:ext cx="0" cy="29872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7133F64-31DB-46C8-EDB6-1B13E66139B5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1" y="6265504"/>
              <a:ext cx="0" cy="47184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0BB3DF3-01CD-5E3C-A24F-652E6ADA84AB}"/>
                </a:ext>
              </a:extLst>
            </p:cNvPr>
            <p:cNvCxnSpPr>
              <a:cxnSpLocks/>
            </p:cNvCxnSpPr>
            <p:nvPr/>
          </p:nvCxnSpPr>
          <p:spPr>
            <a:xfrm>
              <a:off x="7686711" y="6199776"/>
              <a:ext cx="0" cy="566391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C08B7F6-D3F7-DA18-A5B8-F2F1B3B153A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61" y="6145801"/>
              <a:ext cx="0" cy="5153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C313BDA-F3BB-0A38-B7C0-90CA415D0146}"/>
                </a:ext>
              </a:extLst>
            </p:cNvPr>
            <p:cNvCxnSpPr>
              <a:cxnSpLocks/>
            </p:cNvCxnSpPr>
            <p:nvPr/>
          </p:nvCxnSpPr>
          <p:spPr>
            <a:xfrm>
              <a:off x="7889911" y="6099622"/>
              <a:ext cx="0" cy="40180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6543AA2-CA0A-D0A4-0876-ACC0878E06A1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36" y="6031096"/>
              <a:ext cx="0" cy="23440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878AD59-54B3-E0DF-9A36-3C78473EC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236" y="5689600"/>
              <a:ext cx="0" cy="221793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7C1413A-3CFE-DD2B-BB7A-562E3EC34E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8536" y="5443279"/>
              <a:ext cx="0" cy="40189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06BA550-E7BE-48F1-35D1-2FE0C4F61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961" y="5287704"/>
              <a:ext cx="0" cy="5127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B87B821-285A-EC94-EEB9-6FE1640A3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736" y="5168014"/>
              <a:ext cx="0" cy="56603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23D5EAF-BD18-8306-1004-F4A792B5E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686" y="5186883"/>
              <a:ext cx="0" cy="45734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F6E063E-CF20-3954-2A93-2AA51AC3E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286" y="5343152"/>
              <a:ext cx="0" cy="2575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9820A6C-B06D-C52C-1632-642D90B6C6B0}"/>
              </a:ext>
            </a:extLst>
          </p:cNvPr>
          <p:cNvGrpSpPr/>
          <p:nvPr/>
        </p:nvGrpSpPr>
        <p:grpSpPr>
          <a:xfrm>
            <a:off x="3305167" y="3317245"/>
            <a:ext cx="1537630" cy="1044063"/>
            <a:chOff x="9478297" y="3774574"/>
            <a:chExt cx="1537630" cy="104406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288E7B3-E1F8-93BE-468F-C4EBD4357906}"/>
                </a:ext>
              </a:extLst>
            </p:cNvPr>
            <p:cNvSpPr/>
            <p:nvPr/>
          </p:nvSpPr>
          <p:spPr>
            <a:xfrm>
              <a:off x="9478297" y="4286866"/>
              <a:ext cx="927286" cy="531771"/>
            </a:xfrm>
            <a:custGeom>
              <a:avLst/>
              <a:gdLst>
                <a:gd name="connsiteX0" fmla="*/ 0 w 933110"/>
                <a:gd name="connsiteY0" fmla="*/ 412954 h 519023"/>
                <a:gd name="connsiteX1" fmla="*/ 884903 w 933110"/>
                <a:gd name="connsiteY1" fmla="*/ 491612 h 519023"/>
                <a:gd name="connsiteX2" fmla="*/ 737419 w 933110"/>
                <a:gd name="connsiteY2" fmla="*/ 0 h 519023"/>
                <a:gd name="connsiteX0" fmla="*/ 0 w 917481"/>
                <a:gd name="connsiteY0" fmla="*/ 412954 h 509729"/>
                <a:gd name="connsiteX1" fmla="*/ 865365 w 917481"/>
                <a:gd name="connsiteY1" fmla="*/ 479889 h 509729"/>
                <a:gd name="connsiteX2" fmla="*/ 737419 w 917481"/>
                <a:gd name="connsiteY2" fmla="*/ 0 h 509729"/>
                <a:gd name="connsiteX0" fmla="*/ 0 w 927824"/>
                <a:gd name="connsiteY0" fmla="*/ 412954 h 509729"/>
                <a:gd name="connsiteX1" fmla="*/ 865365 w 927824"/>
                <a:gd name="connsiteY1" fmla="*/ 479889 h 509729"/>
                <a:gd name="connsiteX2" fmla="*/ 737419 w 927824"/>
                <a:gd name="connsiteY2" fmla="*/ 0 h 509729"/>
                <a:gd name="connsiteX0" fmla="*/ 0 w 927824"/>
                <a:gd name="connsiteY0" fmla="*/ 412954 h 528764"/>
                <a:gd name="connsiteX1" fmla="*/ 865365 w 927824"/>
                <a:gd name="connsiteY1" fmla="*/ 479889 h 528764"/>
                <a:gd name="connsiteX2" fmla="*/ 737419 w 927824"/>
                <a:gd name="connsiteY2" fmla="*/ 0 h 528764"/>
                <a:gd name="connsiteX0" fmla="*/ 0 w 945098"/>
                <a:gd name="connsiteY0" fmla="*/ 412954 h 528764"/>
                <a:gd name="connsiteX1" fmla="*/ 865365 w 945098"/>
                <a:gd name="connsiteY1" fmla="*/ 479889 h 528764"/>
                <a:gd name="connsiteX2" fmla="*/ 737419 w 945098"/>
                <a:gd name="connsiteY2" fmla="*/ 0 h 528764"/>
                <a:gd name="connsiteX0" fmla="*/ 0 w 927286"/>
                <a:gd name="connsiteY0" fmla="*/ 412954 h 531771"/>
                <a:gd name="connsiteX1" fmla="*/ 841918 w 927286"/>
                <a:gd name="connsiteY1" fmla="*/ 483797 h 531771"/>
                <a:gd name="connsiteX2" fmla="*/ 737419 w 927286"/>
                <a:gd name="connsiteY2" fmla="*/ 0 h 53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286" h="531771">
                  <a:moveTo>
                    <a:pt x="0" y="412954"/>
                  </a:moveTo>
                  <a:cubicBezTo>
                    <a:pt x="381000" y="486696"/>
                    <a:pt x="707292" y="595608"/>
                    <a:pt x="841918" y="483797"/>
                  </a:cubicBezTo>
                  <a:cubicBezTo>
                    <a:pt x="1027343" y="383710"/>
                    <a:pt x="872612" y="211393"/>
                    <a:pt x="737419" y="0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329CE85-854D-5EDF-6043-379D83A0D21B}"/>
                </a:ext>
              </a:extLst>
            </p:cNvPr>
            <p:cNvSpPr/>
            <p:nvPr/>
          </p:nvSpPr>
          <p:spPr>
            <a:xfrm>
              <a:off x="10002580" y="3777149"/>
              <a:ext cx="1013347" cy="516672"/>
            </a:xfrm>
            <a:custGeom>
              <a:avLst/>
              <a:gdLst>
                <a:gd name="connsiteX0" fmla="*/ 217501 w 952147"/>
                <a:gd name="connsiteY0" fmla="*/ 523142 h 523142"/>
                <a:gd name="connsiteX1" fmla="*/ 45562 w 952147"/>
                <a:gd name="connsiteY1" fmla="*/ 30773 h 523142"/>
                <a:gd name="connsiteX2" fmla="*/ 952147 w 952147"/>
                <a:gd name="connsiteY2" fmla="*/ 93296 h 523142"/>
                <a:gd name="connsiteX0" fmla="*/ 217501 w 1034947"/>
                <a:gd name="connsiteY0" fmla="*/ 517204 h 517204"/>
                <a:gd name="connsiteX1" fmla="*/ 45562 w 1034947"/>
                <a:gd name="connsiteY1" fmla="*/ 24835 h 517204"/>
                <a:gd name="connsiteX2" fmla="*/ 1034947 w 1034947"/>
                <a:gd name="connsiteY2" fmla="*/ 119758 h 517204"/>
                <a:gd name="connsiteX0" fmla="*/ 217501 w 1013347"/>
                <a:gd name="connsiteY0" fmla="*/ 516672 h 516672"/>
                <a:gd name="connsiteX1" fmla="*/ 45562 w 1013347"/>
                <a:gd name="connsiteY1" fmla="*/ 24303 h 516672"/>
                <a:gd name="connsiteX2" fmla="*/ 1013347 w 1013347"/>
                <a:gd name="connsiteY2" fmla="*/ 122826 h 51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47" h="516672">
                  <a:moveTo>
                    <a:pt x="217501" y="516672"/>
                  </a:moveTo>
                  <a:cubicBezTo>
                    <a:pt x="70311" y="306308"/>
                    <a:pt x="-76879" y="95944"/>
                    <a:pt x="45562" y="24303"/>
                  </a:cubicBezTo>
                  <a:cubicBezTo>
                    <a:pt x="168003" y="-47338"/>
                    <a:pt x="621275" y="55744"/>
                    <a:pt x="1013347" y="122826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6753CBB-7EB6-B71F-EC83-6F9530609294}"/>
                </a:ext>
              </a:extLst>
            </p:cNvPr>
            <p:cNvCxnSpPr/>
            <p:nvPr/>
          </p:nvCxnSpPr>
          <p:spPr>
            <a:xfrm>
              <a:off x="9585325" y="4625540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9E63621-38C3-A6EA-2EC6-D9DD2FFFCFE1}"/>
                </a:ext>
              </a:extLst>
            </p:cNvPr>
            <p:cNvCxnSpPr>
              <a:cxnSpLocks/>
            </p:cNvCxnSpPr>
            <p:nvPr/>
          </p:nvCxnSpPr>
          <p:spPr>
            <a:xfrm>
              <a:off x="9692353" y="4575753"/>
              <a:ext cx="404147" cy="24288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28FB2E8-E884-C198-8EBB-2868D1155C52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4511363"/>
              <a:ext cx="477581" cy="27409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FBA17F6-0AB3-38B0-D764-DB8A087575ED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26" y="4463389"/>
              <a:ext cx="487030" cy="27685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D09B63D-7447-17BB-D68C-932F562A91C0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580" y="4391306"/>
              <a:ext cx="406958" cy="23915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44E6A0E-631F-DFD0-622B-EBD7679FD2F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2910" y="4345344"/>
              <a:ext cx="208065" cy="12811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6EA7E00-97EE-18BF-B99A-0FD927F89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5139" y="4042589"/>
              <a:ext cx="291230" cy="1779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CD3F2FF-A54D-BEFA-94D2-92398C01E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983" y="3884578"/>
              <a:ext cx="446420" cy="28636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D4F2E3A-9DFD-261F-3B75-AAC713341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7777" y="3794486"/>
              <a:ext cx="561989" cy="30749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F023922-92B3-E277-5761-3E6D4A4B4B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6059" y="3774574"/>
              <a:ext cx="521165" cy="2743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A1DEA25-C23A-FBE5-B974-B6E114715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8377" y="3789214"/>
              <a:ext cx="386796" cy="19683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6B222F-142E-247F-5960-73A613F3B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0475" y="3854938"/>
              <a:ext cx="195123" cy="795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2709430" y="3431623"/>
            <a:ext cx="2159318" cy="1079740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white rectangular object on a black background&#10;&#10;Description automatically generated">
            <a:extLst>
              <a:ext uri="{FF2B5EF4-FFF2-40B4-BE49-F238E27FC236}">
                <a16:creationId xmlns:a16="http://schemas.microsoft.com/office/drawing/2014/main" id="{37382C86-E8A4-4EFC-7D77-01C15CD5137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</a:blip>
          <a:srcRect l="41800" t="36969" r="45393" b="25993"/>
          <a:stretch/>
        </p:blipFill>
        <p:spPr>
          <a:xfrm>
            <a:off x="2451153" y="3654628"/>
            <a:ext cx="995423" cy="1421092"/>
          </a:xfrm>
          <a:prstGeom prst="rect">
            <a:avLst/>
          </a:prstGeom>
        </p:spPr>
      </p:pic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4C153E7A-D18F-1CDC-74A1-DCC12449FDA8}"/>
              </a:ext>
            </a:extLst>
          </p:cNvPr>
          <p:cNvSpPr/>
          <p:nvPr/>
        </p:nvSpPr>
        <p:spPr>
          <a:xfrm flipH="1">
            <a:off x="6547032" y="3376109"/>
            <a:ext cx="401107" cy="320901"/>
          </a:xfrm>
          <a:prstGeom prst="curved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3F06308F-49F0-2E84-B22C-48F482E99799}"/>
              </a:ext>
            </a:extLst>
          </p:cNvPr>
          <p:cNvSpPr/>
          <p:nvPr/>
        </p:nvSpPr>
        <p:spPr>
          <a:xfrm>
            <a:off x="6601539" y="2147748"/>
            <a:ext cx="342145" cy="23649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Up Arrow 34">
            <a:extLst>
              <a:ext uri="{FF2B5EF4-FFF2-40B4-BE49-F238E27FC236}">
                <a16:creationId xmlns:a16="http://schemas.microsoft.com/office/drawing/2014/main" id="{462A4090-C532-40AE-9B76-51E55C9FD3F4}"/>
              </a:ext>
            </a:extLst>
          </p:cNvPr>
          <p:cNvSpPr/>
          <p:nvPr/>
        </p:nvSpPr>
        <p:spPr>
          <a:xfrm>
            <a:off x="6606672" y="2435369"/>
            <a:ext cx="342146" cy="194186"/>
          </a:xfrm>
          <a:prstGeom prst="curvedUpArrow">
            <a:avLst>
              <a:gd name="adj1" fmla="val 25000"/>
              <a:gd name="adj2" fmla="val 50000"/>
              <a:gd name="adj3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F59E4-D05B-C437-3618-9D2A1343863A}"/>
              </a:ext>
            </a:extLst>
          </p:cNvPr>
          <p:cNvCxnSpPr/>
          <p:nvPr/>
        </p:nvCxnSpPr>
        <p:spPr>
          <a:xfrm flipV="1">
            <a:off x="6496515" y="2477144"/>
            <a:ext cx="226555" cy="113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rved Right Arrow 37">
            <a:extLst>
              <a:ext uri="{FF2B5EF4-FFF2-40B4-BE49-F238E27FC236}">
                <a16:creationId xmlns:a16="http://schemas.microsoft.com/office/drawing/2014/main" id="{882339BD-FCAF-22C2-B4FB-C5EC2AD43ED4}"/>
              </a:ext>
            </a:extLst>
          </p:cNvPr>
          <p:cNvSpPr/>
          <p:nvPr/>
        </p:nvSpPr>
        <p:spPr>
          <a:xfrm>
            <a:off x="4508500" y="1780944"/>
            <a:ext cx="260318" cy="212949"/>
          </a:xfrm>
          <a:prstGeom prst="curvedRightArrow">
            <a:avLst/>
          </a:prstGeom>
          <a:solidFill>
            <a:srgbClr val="1670C0"/>
          </a:solidFill>
          <a:ln>
            <a:solidFill>
              <a:srgbClr val="16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Left Arrow 38">
            <a:extLst>
              <a:ext uri="{FF2B5EF4-FFF2-40B4-BE49-F238E27FC236}">
                <a16:creationId xmlns:a16="http://schemas.microsoft.com/office/drawing/2014/main" id="{9F4951D6-43FB-CC14-45CD-0038B4C7A72D}"/>
              </a:ext>
            </a:extLst>
          </p:cNvPr>
          <p:cNvSpPr/>
          <p:nvPr/>
        </p:nvSpPr>
        <p:spPr>
          <a:xfrm>
            <a:off x="4874859" y="1786536"/>
            <a:ext cx="282255" cy="210142"/>
          </a:xfrm>
          <a:prstGeom prst="curvedLeftArrow">
            <a:avLst>
              <a:gd name="adj1" fmla="val 25000"/>
              <a:gd name="adj2" fmla="val 50000"/>
              <a:gd name="adj3" fmla="val 0"/>
            </a:avLst>
          </a:prstGeom>
          <a:solidFill>
            <a:srgbClr val="1670C0"/>
          </a:solidFill>
          <a:ln>
            <a:solidFill>
              <a:srgbClr val="16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5937C4-EFB4-FBA6-562C-4989B089AA3B}"/>
              </a:ext>
            </a:extLst>
          </p:cNvPr>
          <p:cNvCxnSpPr>
            <a:cxnSpLocks/>
          </p:cNvCxnSpPr>
          <p:nvPr/>
        </p:nvCxnSpPr>
        <p:spPr>
          <a:xfrm flipV="1">
            <a:off x="3479089" y="4090460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D37391-7FF9-2D98-02A7-EDDE37F35E02}"/>
              </a:ext>
            </a:extLst>
          </p:cNvPr>
          <p:cNvCxnSpPr>
            <a:cxnSpLocks/>
          </p:cNvCxnSpPr>
          <p:nvPr/>
        </p:nvCxnSpPr>
        <p:spPr>
          <a:xfrm flipV="1">
            <a:off x="3764887" y="3950421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8B2B76-43EC-5D35-8E4C-48096EFF0CB8}"/>
              </a:ext>
            </a:extLst>
          </p:cNvPr>
          <p:cNvCxnSpPr>
            <a:cxnSpLocks/>
          </p:cNvCxnSpPr>
          <p:nvPr/>
        </p:nvCxnSpPr>
        <p:spPr>
          <a:xfrm flipV="1">
            <a:off x="4070079" y="3790768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F2F8A0-1023-41DF-DE9C-ED7B59115A46}"/>
              </a:ext>
            </a:extLst>
          </p:cNvPr>
          <p:cNvCxnSpPr>
            <a:cxnSpLocks/>
          </p:cNvCxnSpPr>
          <p:nvPr/>
        </p:nvCxnSpPr>
        <p:spPr>
          <a:xfrm flipV="1">
            <a:off x="4389521" y="3636068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F8521A-25DA-591D-439E-D842085C0C7F}"/>
              </a:ext>
            </a:extLst>
          </p:cNvPr>
          <p:cNvCxnSpPr>
            <a:cxnSpLocks/>
          </p:cNvCxnSpPr>
          <p:nvPr/>
        </p:nvCxnSpPr>
        <p:spPr>
          <a:xfrm flipV="1">
            <a:off x="4687075" y="3488047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85B8A5-F8F2-D0A1-50B5-DEFAF3A5A572}"/>
              </a:ext>
            </a:extLst>
          </p:cNvPr>
          <p:cNvCxnSpPr>
            <a:cxnSpLocks/>
          </p:cNvCxnSpPr>
          <p:nvPr/>
        </p:nvCxnSpPr>
        <p:spPr>
          <a:xfrm flipV="1">
            <a:off x="5354348" y="3126586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09264F-5931-ED6B-7542-DFD935BF6CD0}"/>
              </a:ext>
            </a:extLst>
          </p:cNvPr>
          <p:cNvCxnSpPr>
            <a:cxnSpLocks/>
          </p:cNvCxnSpPr>
          <p:nvPr/>
        </p:nvCxnSpPr>
        <p:spPr>
          <a:xfrm flipV="1">
            <a:off x="5647211" y="2981049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4C5DD4-B2F2-DC24-7745-3481F52D363A}"/>
              </a:ext>
            </a:extLst>
          </p:cNvPr>
          <p:cNvCxnSpPr>
            <a:cxnSpLocks/>
          </p:cNvCxnSpPr>
          <p:nvPr/>
        </p:nvCxnSpPr>
        <p:spPr>
          <a:xfrm flipV="1">
            <a:off x="5950608" y="2829170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508E49-B144-86BB-24B9-A71A83FF4897}"/>
              </a:ext>
            </a:extLst>
          </p:cNvPr>
          <p:cNvCxnSpPr>
            <a:cxnSpLocks/>
          </p:cNvCxnSpPr>
          <p:nvPr/>
        </p:nvCxnSpPr>
        <p:spPr>
          <a:xfrm flipV="1">
            <a:off x="6236371" y="2686014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05900-A5AC-36EC-2D70-E80B2AE501CF}"/>
              </a:ext>
            </a:extLst>
          </p:cNvPr>
          <p:cNvCxnSpPr>
            <a:cxnSpLocks/>
          </p:cNvCxnSpPr>
          <p:nvPr/>
        </p:nvCxnSpPr>
        <p:spPr>
          <a:xfrm flipV="1">
            <a:off x="6530173" y="2540459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A2D875-E7C8-CAE1-0B3B-E206BD0B3786}"/>
              </a:ext>
            </a:extLst>
          </p:cNvPr>
          <p:cNvCxnSpPr>
            <a:cxnSpLocks/>
          </p:cNvCxnSpPr>
          <p:nvPr/>
        </p:nvCxnSpPr>
        <p:spPr>
          <a:xfrm flipH="1" flipV="1">
            <a:off x="4127501" y="3863843"/>
            <a:ext cx="575300" cy="69069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V="1">
            <a:off x="4816708" y="1484033"/>
            <a:ext cx="12334" cy="731520"/>
          </a:xfrm>
          <a:prstGeom prst="straightConnector1">
            <a:avLst/>
          </a:prstGeom>
          <a:ln w="38100">
            <a:solidFill>
              <a:srgbClr val="16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rved Up Arrow 14">
            <a:extLst>
              <a:ext uri="{FF2B5EF4-FFF2-40B4-BE49-F238E27FC236}">
                <a16:creationId xmlns:a16="http://schemas.microsoft.com/office/drawing/2014/main" id="{58055D3E-E9CE-2B44-48B6-ABE0457A112D}"/>
              </a:ext>
            </a:extLst>
          </p:cNvPr>
          <p:cNvSpPr/>
          <p:nvPr/>
        </p:nvSpPr>
        <p:spPr>
          <a:xfrm>
            <a:off x="6574843" y="3722402"/>
            <a:ext cx="409038" cy="333646"/>
          </a:xfrm>
          <a:prstGeom prst="curvedUpArrow">
            <a:avLst>
              <a:gd name="adj1" fmla="val 25000"/>
              <a:gd name="adj2" fmla="val 50000"/>
              <a:gd name="adj3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1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C09DD2-6A66-9051-03A6-46972863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79816"/>
            <a:ext cx="7772400" cy="289836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6F721E-49E3-37CB-1F4D-5CC390C4F654}"/>
              </a:ext>
            </a:extLst>
          </p:cNvPr>
          <p:cNvCxnSpPr/>
          <p:nvPr/>
        </p:nvCxnSpPr>
        <p:spPr>
          <a:xfrm>
            <a:off x="2209800" y="2350296"/>
            <a:ext cx="85201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53</Words>
  <Application>Microsoft Macintosh PowerPoint</Application>
  <PresentationFormat>Widescreen</PresentationFormat>
  <Paragraphs>39</Paragraphs>
  <Slides>10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Liyao Li</dc:creator>
  <cp:lastModifiedBy>Liyao Li</cp:lastModifiedBy>
  <cp:revision>29</cp:revision>
  <dcterms:created xsi:type="dcterms:W3CDTF">2024-08-31T07:23:48Z</dcterms:created>
  <dcterms:modified xsi:type="dcterms:W3CDTF">2024-09-06T08:56:55Z</dcterms:modified>
</cp:coreProperties>
</file>