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53" r:id="rId2"/>
    <p:sldId id="748" r:id="rId3"/>
    <p:sldId id="749" r:id="rId4"/>
    <p:sldId id="750" r:id="rId5"/>
    <p:sldId id="754" r:id="rId6"/>
    <p:sldId id="752" r:id="rId7"/>
    <p:sldId id="747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2496" userDrawn="1">
          <p15:clr>
            <a:srgbClr val="A4A3A4"/>
          </p15:clr>
        </p15:guide>
        <p15:guide id="3" orient="horz" pos="2496" userDrawn="1">
          <p15:clr>
            <a:srgbClr val="A4A3A4"/>
          </p15:clr>
        </p15:guide>
        <p15:guide id="4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/>
    <p:restoredTop sz="94673"/>
  </p:normalViewPr>
  <p:slideViewPr>
    <p:cSldViewPr snapToGrid="0" showGuides="1">
      <p:cViewPr varScale="1">
        <p:scale>
          <a:sx n="128" d="100"/>
          <a:sy n="128" d="100"/>
        </p:scale>
        <p:origin x="200" y="184"/>
      </p:cViewPr>
      <p:guideLst>
        <p:guide orient="horz" pos="1656"/>
        <p:guide pos="2496"/>
        <p:guide orient="horz" pos="2496"/>
        <p:guide pos="4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518D-EA90-4AE8-9C06-CB536CD1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BB82E-3B57-D5BF-1325-09408A4BF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9623-F443-B134-B994-E5E1EC3A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246C-AD9B-B63C-AE96-38AC2CF8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9742-306A-4D23-01CB-EBCF4773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6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A486-961B-3FDC-306A-9C6DC73B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9E072-25A4-2234-8EC6-AF9F8F40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6426-7939-238B-8BC4-FF8E3E8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F774-03C6-1670-9E74-AAF6B265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BDB5-A888-0870-6C3E-E1688B26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0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309DD-849C-7017-E4B7-1BEEA84FB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58EB-DDD9-986C-F41A-025239E8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CF97-661C-F364-5B56-2B31E4F6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CF29-D86B-DDE1-D53B-8168D327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495-7679-1749-6E25-AFE198C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654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146F-FAAC-2179-F7DA-F0BEAC4B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CF89-9189-9CFA-50AE-8EA83B17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762B-3C4F-ECF5-797C-9CFE0958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9CC4-2DCE-0BCC-DEB3-84AC50C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473D-B4BB-F11E-ACA0-906F6CC5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9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85A1-CF63-0148-6EEA-8A9086FB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4168-7551-495F-CE56-05080825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145D-F1DA-C371-8C95-8BFF0B52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25A3-3C2E-0290-BF2C-4DE5CB8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2640-F764-02AC-579B-DDA6AA95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202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F0D-D2D2-C617-B989-AFFB9910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3322-F4BB-BA06-81FF-EBCDA0A5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F6E84-7482-50E8-3FDE-536C57D1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DA7A-72B8-5076-E03A-101FD04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0C77-C079-6F41-78D2-400B25F7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8E657-121C-81F4-806A-E014BCA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25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4A1B-0319-2158-3F0C-6F55BFCE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0129-9D1A-A19A-54D1-F3FC877D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6A56-D91C-BE15-F0FC-CD708C31F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A2AA8-C40C-B823-45ED-90712D6FD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EECE2-00C3-A0BC-B637-EB0184DB7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F18F8-5336-82CB-A6B2-1DC463B9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30F0E-8987-EF81-5C7B-26883F99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2C8FE-5DD2-759B-A5A9-C9A7E624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50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4BCA-C0D2-582F-447D-863C448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D450B-77EB-EBE1-D840-A65A1031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85BE5-7B39-1288-4A2D-1B4CECCF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6E423-7B38-1888-ECC2-71387118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42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F2D04-183F-03F6-F27F-C90FEBD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353-062E-48F1-7CFF-9DCE41BB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3DC7C-2BBB-701C-5062-991684EC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32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C00A-11E0-B4BA-5A32-D3D2B3D4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D3B3-FEE5-F7C5-D08B-2BC659B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650D7-D63F-BAA8-6170-4FB9A92B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DFF0-6B94-8F4A-D143-15D80728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CC84-35B6-3472-6BE4-D8A0E885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F508-BE41-AB9C-E89F-62F4390A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078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241-0661-1B3F-C271-9726337E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9B34C-1082-CF66-41D7-8FBD1AC10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FD52-706B-CA94-8D9A-CA0960F7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F2089-6128-61EA-35E9-D543214D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10F1-ACE8-A971-59BF-821534E6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C17E-28D6-BA6B-F879-D8DBB0A0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062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FDECB-1733-4DC6-4C03-28AF3A32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4E8F-E9CC-7C7C-CADC-6A98F347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E7AA-9031-F45F-A340-7159B8882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E5184-A302-A948-9DCB-BF061515E09F}" type="datetimeFigureOut">
              <a:rPr lang="en-CN" smtClean="0"/>
              <a:t>9/7/24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A973-7F4C-7042-BA46-963EDB8B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868C-0368-6BF9-395C-63B1E3147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F68F7-19DA-754D-B35B-D306A3827E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455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4043850" y="2104310"/>
            <a:ext cx="1218702" cy="1299285"/>
          </a:xfrm>
          <a:prstGeom prst="rect">
            <a:avLst/>
          </a:prstGeom>
        </p:spPr>
      </p:pic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4013894" y="2199244"/>
            <a:ext cx="0" cy="12043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 rot="16200000">
            <a:off x="3202342" y="2550843"/>
            <a:ext cx="12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428298" y="2474152"/>
            <a:ext cx="448917" cy="9608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5224120" y="1599514"/>
            <a:ext cx="1802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3E4AC7-96F0-7D79-CFEF-6EE62C32D9EA}"/>
              </a:ext>
            </a:extLst>
          </p:cNvPr>
          <p:cNvSpPr/>
          <p:nvPr/>
        </p:nvSpPr>
        <p:spPr>
          <a:xfrm>
            <a:off x="5351720" y="2036979"/>
            <a:ext cx="1355112" cy="1967969"/>
          </a:xfrm>
          <a:prstGeom prst="roundRect">
            <a:avLst>
              <a:gd name="adj" fmla="val 9823"/>
            </a:avLst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6EDA18-9BFA-19B8-4FEB-F2E390E5AF29}"/>
              </a:ext>
            </a:extLst>
          </p:cNvPr>
          <p:cNvCxnSpPr>
            <a:cxnSpLocks/>
          </p:cNvCxnSpPr>
          <p:nvPr/>
        </p:nvCxnSpPr>
        <p:spPr>
          <a:xfrm flipV="1">
            <a:off x="5768201" y="2093799"/>
            <a:ext cx="0" cy="1880728"/>
          </a:xfrm>
          <a:prstGeom prst="line">
            <a:avLst/>
          </a:prstGeom>
          <a:ln w="25400">
            <a:solidFill>
              <a:srgbClr val="852B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13E2B-57EA-E836-0A20-2774AC8802E3}"/>
              </a:ext>
            </a:extLst>
          </p:cNvPr>
          <p:cNvCxnSpPr>
            <a:cxnSpLocks/>
          </p:cNvCxnSpPr>
          <p:nvPr/>
        </p:nvCxnSpPr>
        <p:spPr>
          <a:xfrm flipV="1">
            <a:off x="6387142" y="2093799"/>
            <a:ext cx="0" cy="1880728"/>
          </a:xfrm>
          <a:prstGeom prst="line">
            <a:avLst/>
          </a:prstGeom>
          <a:ln w="25400">
            <a:solidFill>
              <a:srgbClr val="852B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B900CEC-8636-400B-5ACA-F5199874878E}"/>
              </a:ext>
            </a:extLst>
          </p:cNvPr>
          <p:cNvGrpSpPr/>
          <p:nvPr/>
        </p:nvGrpSpPr>
        <p:grpSpPr>
          <a:xfrm>
            <a:off x="6102111" y="1966652"/>
            <a:ext cx="895583" cy="2050199"/>
            <a:chOff x="5014924" y="3654265"/>
            <a:chExt cx="817569" cy="1819266"/>
          </a:xfrm>
        </p:grpSpPr>
        <p:sp>
          <p:nvSpPr>
            <p:cNvPr id="301" name="文本框 121">
              <a:extLst>
                <a:ext uri="{FF2B5EF4-FFF2-40B4-BE49-F238E27FC236}">
                  <a16:creationId xmlns:a16="http://schemas.microsoft.com/office/drawing/2014/main" id="{E38DDA6F-02C4-0ECE-BD2E-FA60F1421F0B}"/>
                </a:ext>
              </a:extLst>
            </p:cNvPr>
            <p:cNvSpPr txBox="1"/>
            <p:nvPr/>
          </p:nvSpPr>
          <p:spPr>
            <a:xfrm>
              <a:off x="5020132" y="3654265"/>
              <a:ext cx="796604" cy="40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文本框 121">
              <a:extLst>
                <a:ext uri="{FF2B5EF4-FFF2-40B4-BE49-F238E27FC236}">
                  <a16:creationId xmlns:a16="http://schemas.microsoft.com/office/drawing/2014/main" id="{3690334D-B948-95AC-C4D8-FF10A03B5978}"/>
                </a:ext>
              </a:extLst>
            </p:cNvPr>
            <p:cNvSpPr txBox="1"/>
            <p:nvPr/>
          </p:nvSpPr>
          <p:spPr>
            <a:xfrm>
              <a:off x="5014924" y="5063868"/>
              <a:ext cx="796604" cy="40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121">
              <a:extLst>
                <a:ext uri="{FF2B5EF4-FFF2-40B4-BE49-F238E27FC236}">
                  <a16:creationId xmlns:a16="http://schemas.microsoft.com/office/drawing/2014/main" id="{DFCE9D71-F2DA-73B9-162F-BBF9C928AC59}"/>
                </a:ext>
              </a:extLst>
            </p:cNvPr>
            <p:cNvSpPr txBox="1"/>
            <p:nvPr/>
          </p:nvSpPr>
          <p:spPr>
            <a:xfrm>
              <a:off x="5035889" y="4352824"/>
              <a:ext cx="796604" cy="40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21">
              <a:extLst>
                <a:ext uri="{FF2B5EF4-FFF2-40B4-BE49-F238E27FC236}">
                  <a16:creationId xmlns:a16="http://schemas.microsoft.com/office/drawing/2014/main" id="{D0A73D74-4CF4-447C-4961-38AF1C9A3F24}"/>
                </a:ext>
              </a:extLst>
            </p:cNvPr>
            <p:cNvSpPr txBox="1"/>
            <p:nvPr/>
          </p:nvSpPr>
          <p:spPr>
            <a:xfrm rot="5400000">
              <a:off x="5228170" y="4078521"/>
              <a:ext cx="550777" cy="42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121">
              <a:extLst>
                <a:ext uri="{FF2B5EF4-FFF2-40B4-BE49-F238E27FC236}">
                  <a16:creationId xmlns:a16="http://schemas.microsoft.com/office/drawing/2014/main" id="{5CA9766B-B789-050C-ADED-FED8150FC930}"/>
                </a:ext>
              </a:extLst>
            </p:cNvPr>
            <p:cNvSpPr txBox="1"/>
            <p:nvPr/>
          </p:nvSpPr>
          <p:spPr>
            <a:xfrm rot="5400000">
              <a:off x="5229838" y="4761964"/>
              <a:ext cx="562810" cy="42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B05EA-13C0-59E7-AB23-AB228B300194}"/>
              </a:ext>
            </a:extLst>
          </p:cNvPr>
          <p:cNvCxnSpPr>
            <a:cxnSpLocks/>
          </p:cNvCxnSpPr>
          <p:nvPr/>
        </p:nvCxnSpPr>
        <p:spPr>
          <a:xfrm>
            <a:off x="5763077" y="2391762"/>
            <a:ext cx="2003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22C0606-B319-2E34-D6AF-8430C72D5B4B}"/>
              </a:ext>
            </a:extLst>
          </p:cNvPr>
          <p:cNvCxnSpPr>
            <a:cxnSpLocks/>
          </p:cNvCxnSpPr>
          <p:nvPr/>
        </p:nvCxnSpPr>
        <p:spPr>
          <a:xfrm>
            <a:off x="6191824" y="2391762"/>
            <a:ext cx="2003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F1FD8EC-D82C-5832-18FB-305721CB86F2}"/>
              </a:ext>
            </a:extLst>
          </p:cNvPr>
          <p:cNvCxnSpPr>
            <a:cxnSpLocks/>
          </p:cNvCxnSpPr>
          <p:nvPr/>
        </p:nvCxnSpPr>
        <p:spPr>
          <a:xfrm>
            <a:off x="5758065" y="2229102"/>
            <a:ext cx="2003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A79B506-FFFE-B372-D3D3-19068A392C53}"/>
              </a:ext>
            </a:extLst>
          </p:cNvPr>
          <p:cNvCxnSpPr>
            <a:cxnSpLocks/>
          </p:cNvCxnSpPr>
          <p:nvPr/>
        </p:nvCxnSpPr>
        <p:spPr>
          <a:xfrm>
            <a:off x="6186811" y="2229102"/>
            <a:ext cx="2003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DA5F9B4A-134F-7642-ED63-7796DBDB1237}"/>
              </a:ext>
            </a:extLst>
          </p:cNvPr>
          <p:cNvSpPr/>
          <p:nvPr/>
        </p:nvSpPr>
        <p:spPr>
          <a:xfrm>
            <a:off x="5944442" y="2200755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E837E9B9-9D02-DE7D-04AB-E8DCC5C8C8E1}"/>
              </a:ext>
            </a:extLst>
          </p:cNvPr>
          <p:cNvSpPr/>
          <p:nvPr/>
        </p:nvSpPr>
        <p:spPr>
          <a:xfrm>
            <a:off x="6139208" y="2200755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4A8737C-C493-FD9D-57EE-7861A4AEE0CD}"/>
              </a:ext>
            </a:extLst>
          </p:cNvPr>
          <p:cNvSpPr/>
          <p:nvPr/>
        </p:nvSpPr>
        <p:spPr>
          <a:xfrm>
            <a:off x="5947920" y="2368922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B844F83-949E-7D3A-87EE-6D871638E62C}"/>
              </a:ext>
            </a:extLst>
          </p:cNvPr>
          <p:cNvSpPr/>
          <p:nvPr/>
        </p:nvSpPr>
        <p:spPr>
          <a:xfrm>
            <a:off x="6139208" y="2368922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70F04F8-938E-C96A-A9FE-D2A4198D022F}"/>
              </a:ext>
            </a:extLst>
          </p:cNvPr>
          <p:cNvCxnSpPr>
            <a:cxnSpLocks/>
          </p:cNvCxnSpPr>
          <p:nvPr/>
        </p:nvCxnSpPr>
        <p:spPr>
          <a:xfrm>
            <a:off x="5769569" y="2733046"/>
            <a:ext cx="200331" cy="0"/>
          </a:xfrm>
          <a:prstGeom prst="line">
            <a:avLst/>
          </a:prstGeom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1A1A8BB-3360-E574-96FE-A1FC42BE3B4E}"/>
              </a:ext>
            </a:extLst>
          </p:cNvPr>
          <p:cNvCxnSpPr>
            <a:cxnSpLocks/>
          </p:cNvCxnSpPr>
          <p:nvPr/>
        </p:nvCxnSpPr>
        <p:spPr>
          <a:xfrm>
            <a:off x="6198315" y="2733046"/>
            <a:ext cx="200331" cy="0"/>
          </a:xfrm>
          <a:prstGeom prst="line">
            <a:avLst/>
          </a:prstGeom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8B91356-CEFF-B246-B902-1F8559EA0CF3}"/>
              </a:ext>
            </a:extLst>
          </p:cNvPr>
          <p:cNvCxnSpPr>
            <a:cxnSpLocks/>
          </p:cNvCxnSpPr>
          <p:nvPr/>
        </p:nvCxnSpPr>
        <p:spPr>
          <a:xfrm>
            <a:off x="5764556" y="2570386"/>
            <a:ext cx="2003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EF78D38-B419-1BE2-734E-19C22B0D65E6}"/>
              </a:ext>
            </a:extLst>
          </p:cNvPr>
          <p:cNvCxnSpPr>
            <a:cxnSpLocks/>
          </p:cNvCxnSpPr>
          <p:nvPr/>
        </p:nvCxnSpPr>
        <p:spPr>
          <a:xfrm>
            <a:off x="6193302" y="2570386"/>
            <a:ext cx="2003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E4E3EEF7-1401-CAAE-7900-B4BD6F0F4ABC}"/>
              </a:ext>
            </a:extLst>
          </p:cNvPr>
          <p:cNvSpPr/>
          <p:nvPr/>
        </p:nvSpPr>
        <p:spPr>
          <a:xfrm>
            <a:off x="5950934" y="2542039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FBE23A95-4C2C-9ED1-3A38-FF130EFAADB0}"/>
              </a:ext>
            </a:extLst>
          </p:cNvPr>
          <p:cNvSpPr/>
          <p:nvPr/>
        </p:nvSpPr>
        <p:spPr>
          <a:xfrm>
            <a:off x="6145700" y="2542039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7ABF219-853D-84FA-6EEC-665312B2AB10}"/>
              </a:ext>
            </a:extLst>
          </p:cNvPr>
          <p:cNvSpPr/>
          <p:nvPr/>
        </p:nvSpPr>
        <p:spPr>
          <a:xfrm>
            <a:off x="5954412" y="2710206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FAC383D9-8D34-D5E9-6748-A2DCFCE97ED0}"/>
              </a:ext>
            </a:extLst>
          </p:cNvPr>
          <p:cNvSpPr/>
          <p:nvPr/>
        </p:nvSpPr>
        <p:spPr>
          <a:xfrm>
            <a:off x="6145700" y="2710206"/>
            <a:ext cx="50083" cy="515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177E603-E158-8651-780B-727545822D48}"/>
              </a:ext>
            </a:extLst>
          </p:cNvPr>
          <p:cNvGrpSpPr/>
          <p:nvPr/>
        </p:nvGrpSpPr>
        <p:grpSpPr>
          <a:xfrm>
            <a:off x="5760396" y="3241808"/>
            <a:ext cx="634090" cy="219691"/>
            <a:chOff x="4137997" y="3921498"/>
            <a:chExt cx="578854" cy="194945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FD5D1537-A104-1FF8-4A86-454C2847E0DD}"/>
                </a:ext>
              </a:extLst>
            </p:cNvPr>
            <p:cNvCxnSpPr>
              <a:cxnSpLocks/>
            </p:cNvCxnSpPr>
            <p:nvPr/>
          </p:nvCxnSpPr>
          <p:spPr>
            <a:xfrm>
              <a:off x="4142573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26ED87F-525B-E927-EF01-349F6D583B3A}"/>
                </a:ext>
              </a:extLst>
            </p:cNvPr>
            <p:cNvCxnSpPr>
              <a:cxnSpLocks/>
            </p:cNvCxnSpPr>
            <p:nvPr/>
          </p:nvCxnSpPr>
          <p:spPr>
            <a:xfrm>
              <a:off x="4533971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2FFC1C2-ED2E-38F8-DE9A-EEFC509DEF81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97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48677D1-9F55-F7E8-7049-BAD6EE204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29395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2CEDBA-20B0-567F-0CFE-D6820DFCF37F}"/>
                </a:ext>
              </a:extLst>
            </p:cNvPr>
            <p:cNvSpPr/>
            <p:nvPr/>
          </p:nvSpPr>
          <p:spPr>
            <a:xfrm>
              <a:off x="43081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D8DBB28A-102F-1B16-3A71-1169284E7E8B}"/>
                </a:ext>
              </a:extLst>
            </p:cNvPr>
            <p:cNvSpPr/>
            <p:nvPr/>
          </p:nvSpPr>
          <p:spPr>
            <a:xfrm>
              <a:off x="44859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43AA59E8-F6C8-84A5-C09E-B5BF55F58881}"/>
                </a:ext>
              </a:extLst>
            </p:cNvPr>
            <p:cNvSpPr/>
            <p:nvPr/>
          </p:nvSpPr>
          <p:spPr>
            <a:xfrm>
              <a:off x="4311314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5339A45-C332-7937-FA8F-BFCAEDF4708F}"/>
                </a:ext>
              </a:extLst>
            </p:cNvPr>
            <p:cNvSpPr/>
            <p:nvPr/>
          </p:nvSpPr>
          <p:spPr>
            <a:xfrm>
              <a:off x="4485939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09ADAAB-F53C-5F7B-A074-5269C18938B0}"/>
              </a:ext>
            </a:extLst>
          </p:cNvPr>
          <p:cNvGrpSpPr/>
          <p:nvPr/>
        </p:nvGrpSpPr>
        <p:grpSpPr>
          <a:xfrm>
            <a:off x="5767018" y="3584802"/>
            <a:ext cx="634090" cy="219691"/>
            <a:chOff x="4137997" y="3921498"/>
            <a:chExt cx="578854" cy="194945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396AAD-ABEA-D087-54BE-50F204B87C2E}"/>
                </a:ext>
              </a:extLst>
            </p:cNvPr>
            <p:cNvCxnSpPr>
              <a:cxnSpLocks/>
            </p:cNvCxnSpPr>
            <p:nvPr/>
          </p:nvCxnSpPr>
          <p:spPr>
            <a:xfrm>
              <a:off x="4142573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E71F58D-519D-2841-9637-43DE7E0AA6C1}"/>
                </a:ext>
              </a:extLst>
            </p:cNvPr>
            <p:cNvCxnSpPr>
              <a:cxnSpLocks/>
            </p:cNvCxnSpPr>
            <p:nvPr/>
          </p:nvCxnSpPr>
          <p:spPr>
            <a:xfrm>
              <a:off x="4533971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C0064B-7F68-230D-9656-986DEBCFC4D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97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AE3A628-80B1-9180-C1EA-FA774B4185E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395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B18F041-D4D6-7AA1-A32F-622EE91EC704}"/>
                </a:ext>
              </a:extLst>
            </p:cNvPr>
            <p:cNvSpPr/>
            <p:nvPr/>
          </p:nvSpPr>
          <p:spPr>
            <a:xfrm>
              <a:off x="43081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0D8CE046-C957-7BD1-BCE3-836176A540E8}"/>
                </a:ext>
              </a:extLst>
            </p:cNvPr>
            <p:cNvSpPr/>
            <p:nvPr/>
          </p:nvSpPr>
          <p:spPr>
            <a:xfrm>
              <a:off x="44859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02671210-C43D-7897-3D72-BD2D3448B165}"/>
                </a:ext>
              </a:extLst>
            </p:cNvPr>
            <p:cNvSpPr/>
            <p:nvPr/>
          </p:nvSpPr>
          <p:spPr>
            <a:xfrm>
              <a:off x="4311314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2F8F1D68-92D1-66F3-38C6-816435BA8F96}"/>
                </a:ext>
              </a:extLst>
            </p:cNvPr>
            <p:cNvSpPr/>
            <p:nvPr/>
          </p:nvSpPr>
          <p:spPr>
            <a:xfrm>
              <a:off x="4485939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文本框 121">
            <a:extLst>
              <a:ext uri="{FF2B5EF4-FFF2-40B4-BE49-F238E27FC236}">
                <a16:creationId xmlns:a16="http://schemas.microsoft.com/office/drawing/2014/main" id="{233C8416-7567-63CA-3826-E11FD0A25788}"/>
              </a:ext>
            </a:extLst>
          </p:cNvPr>
          <p:cNvSpPr txBox="1"/>
          <p:nvPr/>
        </p:nvSpPr>
        <p:spPr>
          <a:xfrm>
            <a:off x="5780570" y="2585557"/>
            <a:ext cx="603333" cy="45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文本框 121">
            <a:extLst>
              <a:ext uri="{FF2B5EF4-FFF2-40B4-BE49-F238E27FC236}">
                <a16:creationId xmlns:a16="http://schemas.microsoft.com/office/drawing/2014/main" id="{308B268F-6AA0-5569-A8EB-95840C4207A2}"/>
              </a:ext>
            </a:extLst>
          </p:cNvPr>
          <p:cNvSpPr txBox="1"/>
          <p:nvPr/>
        </p:nvSpPr>
        <p:spPr>
          <a:xfrm>
            <a:off x="5780159" y="2768481"/>
            <a:ext cx="603333" cy="45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91F2AD-0DDD-F96C-AA65-9603C05ECA90}"/>
              </a:ext>
            </a:extLst>
          </p:cNvPr>
          <p:cNvGrpSpPr/>
          <p:nvPr/>
        </p:nvGrpSpPr>
        <p:grpSpPr>
          <a:xfrm>
            <a:off x="5348770" y="2085875"/>
            <a:ext cx="1023331" cy="1331096"/>
            <a:chOff x="3179775" y="4460034"/>
            <a:chExt cx="1023331" cy="13310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1CF3C6-C868-1BD3-2DCE-36BE14D86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676" y="5109913"/>
              <a:ext cx="219260" cy="0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852B0E"/>
              </a:solidFill>
            </a:ln>
            <a:effectLst>
              <a:glow rad="228600">
                <a:srgbClr val="C00000">
                  <a:alpha val="4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7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3F3C56A-381D-A550-6D4C-F4379CA3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9256" b="20916"/>
            <a:stretch/>
          </p:blipFill>
          <p:spPr>
            <a:xfrm rot="5400000">
              <a:off x="2771882" y="4867927"/>
              <a:ext cx="1331096" cy="515309"/>
            </a:xfrm>
            <a:prstGeom prst="rect">
              <a:avLst/>
            </a:prstGeom>
          </p:spPr>
        </p:pic>
        <p:pic>
          <p:nvPicPr>
            <p:cNvPr id="330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47ABDD-44D4-8C89-3249-FD4DB557F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1577" r="42631" b="49279"/>
            <a:stretch/>
          </p:blipFill>
          <p:spPr>
            <a:xfrm rot="5400000">
              <a:off x="3769872" y="4790388"/>
              <a:ext cx="210207" cy="656260"/>
            </a:xfrm>
            <a:prstGeom prst="rect">
              <a:avLst/>
            </a:prstGeom>
          </p:spPr>
        </p:pic>
      </p:grp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BECA07D-42BB-661F-7459-FEFBEEABD967}"/>
              </a:ext>
            </a:extLst>
          </p:cNvPr>
          <p:cNvSpPr/>
          <p:nvPr/>
        </p:nvSpPr>
        <p:spPr>
          <a:xfrm>
            <a:off x="3718606" y="1612256"/>
            <a:ext cx="3022346" cy="2781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2">
            <a:extLst>
              <a:ext uri="{FF2B5EF4-FFF2-40B4-BE49-F238E27FC236}">
                <a16:creationId xmlns:a16="http://schemas.microsoft.com/office/drawing/2014/main" id="{EDCF8F3A-254B-2B20-2529-EC28E34BFFC5}"/>
              </a:ext>
            </a:extLst>
          </p:cNvPr>
          <p:cNvCxnSpPr>
            <a:cxnSpLocks/>
          </p:cNvCxnSpPr>
          <p:nvPr/>
        </p:nvCxnSpPr>
        <p:spPr>
          <a:xfrm flipH="1">
            <a:off x="4866202" y="2992581"/>
            <a:ext cx="421835" cy="290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1">
            <a:extLst>
              <a:ext uri="{FF2B5EF4-FFF2-40B4-BE49-F238E27FC236}">
                <a16:creationId xmlns:a16="http://schemas.microsoft.com/office/drawing/2014/main" id="{E8804AB4-D7E1-C818-AD94-28DE11949508}"/>
              </a:ext>
            </a:extLst>
          </p:cNvPr>
          <p:cNvSpPr txBox="1"/>
          <p:nvPr/>
        </p:nvSpPr>
        <p:spPr>
          <a:xfrm>
            <a:off x="3664014" y="3411859"/>
            <a:ext cx="169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line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31C54A-EBE5-7E05-1FF1-1543A7EA1757}"/>
              </a:ext>
            </a:extLst>
          </p:cNvPr>
          <p:cNvSpPr/>
          <p:nvPr/>
        </p:nvSpPr>
        <p:spPr>
          <a:xfrm>
            <a:off x="4591318" y="2345684"/>
            <a:ext cx="134216" cy="765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12">
            <a:extLst>
              <a:ext uri="{FF2B5EF4-FFF2-40B4-BE49-F238E27FC236}">
                <a16:creationId xmlns:a16="http://schemas.microsoft.com/office/drawing/2014/main" id="{00485CBC-D82D-DB7F-6564-439B0EB24C29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4653201" y="2104310"/>
            <a:ext cx="6733" cy="23871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21">
            <a:extLst>
              <a:ext uri="{FF2B5EF4-FFF2-40B4-BE49-F238E27FC236}">
                <a16:creationId xmlns:a16="http://schemas.microsoft.com/office/drawing/2014/main" id="{A0CD0E8D-318B-B30D-52C7-01DBA9D50BBA}"/>
              </a:ext>
            </a:extLst>
          </p:cNvPr>
          <p:cNvSpPr txBox="1"/>
          <p:nvPr/>
        </p:nvSpPr>
        <p:spPr>
          <a:xfrm>
            <a:off x="4108853" y="1694933"/>
            <a:ext cx="1084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DFB907-0125-2BF2-3B6C-1DB4DDC80056}"/>
              </a:ext>
            </a:extLst>
          </p:cNvPr>
          <p:cNvCxnSpPr>
            <a:cxnSpLocks/>
          </p:cNvCxnSpPr>
          <p:nvPr/>
        </p:nvCxnSpPr>
        <p:spPr>
          <a:xfrm flipV="1">
            <a:off x="5969484" y="2152590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D83E85-808F-0E7B-44F2-88F634CACFF5}"/>
              </a:ext>
            </a:extLst>
          </p:cNvPr>
          <p:cNvCxnSpPr>
            <a:cxnSpLocks/>
          </p:cNvCxnSpPr>
          <p:nvPr/>
        </p:nvCxnSpPr>
        <p:spPr>
          <a:xfrm flipV="1">
            <a:off x="5954412" y="2330513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74D52-4254-D7A1-F96B-07405FEE52CB}"/>
              </a:ext>
            </a:extLst>
          </p:cNvPr>
          <p:cNvCxnSpPr>
            <a:cxnSpLocks/>
          </p:cNvCxnSpPr>
          <p:nvPr/>
        </p:nvCxnSpPr>
        <p:spPr>
          <a:xfrm flipV="1">
            <a:off x="5960720" y="2498584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615ACB-939A-04B7-6FB1-A43195951A5C}"/>
              </a:ext>
            </a:extLst>
          </p:cNvPr>
          <p:cNvCxnSpPr>
            <a:cxnSpLocks/>
          </p:cNvCxnSpPr>
          <p:nvPr/>
        </p:nvCxnSpPr>
        <p:spPr>
          <a:xfrm flipV="1">
            <a:off x="5954696" y="3199777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05E61D-BDBF-3A5C-C8CB-D26B153E64C7}"/>
              </a:ext>
            </a:extLst>
          </p:cNvPr>
          <p:cNvCxnSpPr>
            <a:cxnSpLocks/>
          </p:cNvCxnSpPr>
          <p:nvPr/>
        </p:nvCxnSpPr>
        <p:spPr>
          <a:xfrm flipV="1">
            <a:off x="5956873" y="3368470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4D5E13-9E5D-3419-11E6-8D618C78516B}"/>
              </a:ext>
            </a:extLst>
          </p:cNvPr>
          <p:cNvCxnSpPr>
            <a:cxnSpLocks/>
          </p:cNvCxnSpPr>
          <p:nvPr/>
        </p:nvCxnSpPr>
        <p:spPr>
          <a:xfrm flipV="1">
            <a:off x="5960864" y="3544202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F69895-DCCB-F7D5-BFF2-4A7760E5B138}"/>
              </a:ext>
            </a:extLst>
          </p:cNvPr>
          <p:cNvCxnSpPr>
            <a:cxnSpLocks/>
          </p:cNvCxnSpPr>
          <p:nvPr/>
        </p:nvCxnSpPr>
        <p:spPr>
          <a:xfrm flipV="1">
            <a:off x="5966273" y="3709418"/>
            <a:ext cx="167394" cy="481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1">
            <a:extLst>
              <a:ext uri="{FF2B5EF4-FFF2-40B4-BE49-F238E27FC236}">
                <a16:creationId xmlns:a16="http://schemas.microsoft.com/office/drawing/2014/main" id="{459CE41B-E1AD-C71D-60CE-4EB6652A2DDE}"/>
              </a:ext>
            </a:extLst>
          </p:cNvPr>
          <p:cNvSpPr txBox="1"/>
          <p:nvPr/>
        </p:nvSpPr>
        <p:spPr>
          <a:xfrm>
            <a:off x="5219631" y="3969277"/>
            <a:ext cx="1802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EAE5D7-3926-81EE-7B73-7D0CC3795B3F}"/>
              </a:ext>
            </a:extLst>
          </p:cNvPr>
          <p:cNvCxnSpPr/>
          <p:nvPr/>
        </p:nvCxnSpPr>
        <p:spPr>
          <a:xfrm flipV="1">
            <a:off x="5944442" y="3849217"/>
            <a:ext cx="56575" cy="26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2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3947270" y="2652420"/>
            <a:ext cx="1048291" cy="1117606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3858279" y="217563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866231" y="2698857"/>
            <a:ext cx="0" cy="103847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2785055" y="2901389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1661335-9631-B617-1563-404870344200}"/>
              </a:ext>
            </a:extLst>
          </p:cNvPr>
          <p:cNvGrpSpPr/>
          <p:nvPr/>
        </p:nvGrpSpPr>
        <p:grpSpPr>
          <a:xfrm>
            <a:off x="4971818" y="3759697"/>
            <a:ext cx="374318" cy="1264926"/>
            <a:chOff x="2076506" y="4310999"/>
            <a:chExt cx="268900" cy="857504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26EDA18-9BFA-19B8-4FEB-F2E390E5A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506" y="4310999"/>
              <a:ext cx="0" cy="857504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813E2B-57EA-E836-0A20-2774AC880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7896" y="4310999"/>
              <a:ext cx="0" cy="857504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2076506" y="435967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2164756" y="4418872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488186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560666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2161581" y="462801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687212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752130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990" y="481133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880645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953125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2162990" y="5020470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507967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3994804" y="2673121"/>
            <a:ext cx="98867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328654" y="2926405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3329586" y="3724167"/>
            <a:ext cx="213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38830-2BD2-2147-A7D8-C723FD264B18}"/>
              </a:ext>
            </a:extLst>
          </p:cNvPr>
          <p:cNvGrpSpPr/>
          <p:nvPr/>
        </p:nvGrpSpPr>
        <p:grpSpPr>
          <a:xfrm>
            <a:off x="4442260" y="2975203"/>
            <a:ext cx="141850" cy="720000"/>
            <a:chOff x="2162231" y="4512071"/>
            <a:chExt cx="141850" cy="720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271A16-B6CF-2EEC-2358-94F8E2728F1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51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14D36E8-356B-757E-8FE7-643F6BF63C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5081" y="457127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A6037A-9D47-C9C4-73A7-B61212157FB0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64058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4142622-46B9-FD2D-6ACE-8249B94BD7B4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71306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21D9DA-0D7A-2AA2-3127-627BA5661E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1431" y="478041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AEB77D-BFCE-3ADC-162D-073BB83313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81" y="483961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D052D0-1A99-57DD-C6AB-37FB30A6E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90453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FAAB081-8B40-491F-4258-2F5F957799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496373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19FCE94-7185-31FC-4890-989CF2515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03304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821E73-D541-EE82-D833-57DEB5EEC3C6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10552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10E2CA2-0851-07E0-07E1-1091C63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517287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FDE57B-12DB-F918-B126-B48D21402F46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23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F5BAAD-AD83-93D6-7DD7-942A616F7FA1}"/>
              </a:ext>
            </a:extLst>
          </p:cNvPr>
          <p:cNvGrpSpPr/>
          <p:nvPr/>
        </p:nvGrpSpPr>
        <p:grpSpPr>
          <a:xfrm>
            <a:off x="6424650" y="3659209"/>
            <a:ext cx="144144" cy="857504"/>
            <a:chOff x="1975787" y="4463795"/>
            <a:chExt cx="144144" cy="85750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64AC4D2-1AD6-A52D-B9D0-578FD056D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0781" y="4463795"/>
              <a:ext cx="0" cy="8575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1AA2A9-D9BF-C511-7EBB-70BAF80DC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9931" y="4463795"/>
              <a:ext cx="0" cy="8575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347DA9A-E733-0B44-D921-FA204B786916}"/>
                </a:ext>
              </a:extLst>
            </p:cNvPr>
            <p:cNvGrpSpPr/>
            <p:nvPr/>
          </p:nvGrpSpPr>
          <p:grpSpPr>
            <a:xfrm>
              <a:off x="1975787" y="4547848"/>
              <a:ext cx="107999" cy="68801"/>
              <a:chOff x="1676400" y="4015324"/>
              <a:chExt cx="107999" cy="68801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E148DE0-5E64-C32C-6C43-5931D103EA08}"/>
                  </a:ext>
                </a:extLst>
              </p:cNvPr>
              <p:cNvSpPr/>
              <p:nvPr/>
            </p:nvSpPr>
            <p:spPr>
              <a:xfrm>
                <a:off x="1676400" y="40481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33022CA-B8C5-57DD-6B7E-6773019738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6119" y="4015324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338FED4-2194-4B24-1706-44B164A6670F}"/>
                </a:ext>
              </a:extLst>
            </p:cNvPr>
            <p:cNvGrpSpPr/>
            <p:nvPr/>
          </p:nvGrpSpPr>
          <p:grpSpPr>
            <a:xfrm>
              <a:off x="1977433" y="4501422"/>
              <a:ext cx="135719" cy="39600"/>
              <a:chOff x="1828800" y="4196925"/>
              <a:chExt cx="135719" cy="3960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E788346-06D7-1D84-55F9-1DC82E1AC409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0BC698D-C13A-587B-5713-0B96E37C5C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96925"/>
                <a:ext cx="126000" cy="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86D9E3C-210D-B1EE-9A33-87F393DF10A1}"/>
                </a:ext>
              </a:extLst>
            </p:cNvPr>
            <p:cNvGrpSpPr/>
            <p:nvPr/>
          </p:nvGrpSpPr>
          <p:grpSpPr>
            <a:xfrm>
              <a:off x="1977433" y="4623475"/>
              <a:ext cx="107999" cy="68801"/>
              <a:chOff x="1676400" y="4015324"/>
              <a:chExt cx="107999" cy="6880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B60F5E8-3DA4-655D-F50E-370E824EDB1B}"/>
                  </a:ext>
                </a:extLst>
              </p:cNvPr>
              <p:cNvSpPr/>
              <p:nvPr/>
            </p:nvSpPr>
            <p:spPr>
              <a:xfrm>
                <a:off x="1676400" y="40481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74EEE1F-9301-B1E2-E193-A2E8C7365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6119" y="4015324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F37640C-1DF1-7964-0380-6F225AE483F1}"/>
                </a:ext>
              </a:extLst>
            </p:cNvPr>
            <p:cNvGrpSpPr/>
            <p:nvPr/>
          </p:nvGrpSpPr>
          <p:grpSpPr>
            <a:xfrm>
              <a:off x="1975787" y="4779474"/>
              <a:ext cx="107999" cy="68801"/>
              <a:chOff x="1676400" y="4015324"/>
              <a:chExt cx="107999" cy="68801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6F75CCD-37E9-41E3-8621-B45A064C2F6D}"/>
                  </a:ext>
                </a:extLst>
              </p:cNvPr>
              <p:cNvSpPr/>
              <p:nvPr/>
            </p:nvSpPr>
            <p:spPr>
              <a:xfrm>
                <a:off x="1676400" y="40481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06205FB-859D-827F-069B-A35CC22D44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6119" y="4015324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297E44C-992D-3179-764C-A8799F4F22CD}"/>
                </a:ext>
              </a:extLst>
            </p:cNvPr>
            <p:cNvGrpSpPr/>
            <p:nvPr/>
          </p:nvGrpSpPr>
          <p:grpSpPr>
            <a:xfrm>
              <a:off x="1977433" y="4700074"/>
              <a:ext cx="111563" cy="72574"/>
              <a:chOff x="1828800" y="4163951"/>
              <a:chExt cx="111563" cy="72574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F6D8BA5-CF07-433F-0E2D-6EDF30ECAD82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F4BA712-99C5-F758-B9EC-5464FEDA24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63951"/>
                <a:ext cx="101844" cy="36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15ED277-A32C-89C9-D377-AE68C1AAEFD7}"/>
                </a:ext>
              </a:extLst>
            </p:cNvPr>
            <p:cNvGrpSpPr/>
            <p:nvPr/>
          </p:nvGrpSpPr>
          <p:grpSpPr>
            <a:xfrm>
              <a:off x="1977433" y="4855101"/>
              <a:ext cx="107999" cy="68801"/>
              <a:chOff x="1676400" y="4015324"/>
              <a:chExt cx="107999" cy="68801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870C251-FE78-D3E9-FEEF-1458DE05528F}"/>
                  </a:ext>
                </a:extLst>
              </p:cNvPr>
              <p:cNvSpPr/>
              <p:nvPr/>
            </p:nvSpPr>
            <p:spPr>
              <a:xfrm>
                <a:off x="1676400" y="40481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7256719-2A76-96C1-2C0C-F2E4CBA16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6119" y="4015324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2FAACD3-8A01-6E26-7452-DC3A29FD00C3}"/>
                </a:ext>
              </a:extLst>
            </p:cNvPr>
            <p:cNvGrpSpPr/>
            <p:nvPr/>
          </p:nvGrpSpPr>
          <p:grpSpPr>
            <a:xfrm>
              <a:off x="1977433" y="4925056"/>
              <a:ext cx="111563" cy="68974"/>
              <a:chOff x="1828800" y="4167551"/>
              <a:chExt cx="111563" cy="68974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C11C087-842A-F018-5C94-50C324C10C57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4D19098-A2A7-2F2B-C895-2BE21F89C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67551"/>
                <a:ext cx="101844" cy="32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C5843A9-D2A4-01FB-745C-C743E00BDFE9}"/>
                </a:ext>
              </a:extLst>
            </p:cNvPr>
            <p:cNvGrpSpPr/>
            <p:nvPr/>
          </p:nvGrpSpPr>
          <p:grpSpPr>
            <a:xfrm>
              <a:off x="1977433" y="4992817"/>
              <a:ext cx="115257" cy="73787"/>
              <a:chOff x="1828800" y="4162738"/>
              <a:chExt cx="115257" cy="7378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33CE58E-1039-E5EF-6BCB-A59739E17C89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DA279F3-ADAF-AD25-ADFA-E7EBB51BA5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62738"/>
                <a:ext cx="105538" cy="373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2C4D8F8-9D0E-FF10-FFC1-16FD90DEEE0D}"/>
                </a:ext>
              </a:extLst>
            </p:cNvPr>
            <p:cNvGrpSpPr/>
            <p:nvPr/>
          </p:nvGrpSpPr>
          <p:grpSpPr>
            <a:xfrm>
              <a:off x="1977429" y="5062192"/>
              <a:ext cx="111567" cy="73351"/>
              <a:chOff x="1828800" y="4163174"/>
              <a:chExt cx="111567" cy="73351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1B6DE6D-A6CE-C8B0-B97F-52078C55962A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A908477-988B-61B8-5EE8-650FFAB56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63174"/>
                <a:ext cx="101848" cy="36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3A36F00-BAE7-99FF-369A-714A1C341822}"/>
                </a:ext>
              </a:extLst>
            </p:cNvPr>
            <p:cNvGrpSpPr/>
            <p:nvPr/>
          </p:nvGrpSpPr>
          <p:grpSpPr>
            <a:xfrm>
              <a:off x="1977429" y="5137170"/>
              <a:ext cx="111567" cy="70947"/>
              <a:chOff x="1828800" y="4165578"/>
              <a:chExt cx="111567" cy="7094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0C89C84-4BA1-7848-1726-9BF4576B8AF3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DC24CC9-9E81-8E29-3DC6-422BF9B6C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65578"/>
                <a:ext cx="101848" cy="3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12CC391-813E-CF21-FF4E-3567DBDC1732}"/>
                </a:ext>
              </a:extLst>
            </p:cNvPr>
            <p:cNvGrpSpPr/>
            <p:nvPr/>
          </p:nvGrpSpPr>
          <p:grpSpPr>
            <a:xfrm>
              <a:off x="1977423" y="5204652"/>
              <a:ext cx="111573" cy="72401"/>
              <a:chOff x="1828800" y="4164124"/>
              <a:chExt cx="111573" cy="72401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E07ACB9-E87C-C273-9AA4-FC995AA9F74C}"/>
                  </a:ext>
                </a:extLst>
              </p:cNvPr>
              <p:cNvSpPr/>
              <p:nvPr/>
            </p:nvSpPr>
            <p:spPr>
              <a:xfrm>
                <a:off x="1828800" y="420052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B558ABF-5944-1B73-BFAE-E9F3D0083B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19" y="4164124"/>
                <a:ext cx="101854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文本框 121">
            <a:extLst>
              <a:ext uri="{FF2B5EF4-FFF2-40B4-BE49-F238E27FC236}">
                <a16:creationId xmlns:a16="http://schemas.microsoft.com/office/drawing/2014/main" id="{E3341A6E-E070-E6A9-9F14-40976DD00F77}"/>
              </a:ext>
            </a:extLst>
          </p:cNvPr>
          <p:cNvSpPr txBox="1"/>
          <p:nvPr/>
        </p:nvSpPr>
        <p:spPr>
          <a:xfrm>
            <a:off x="6528227" y="3497203"/>
            <a:ext cx="42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121">
            <a:extLst>
              <a:ext uri="{FF2B5EF4-FFF2-40B4-BE49-F238E27FC236}">
                <a16:creationId xmlns:a16="http://schemas.microsoft.com/office/drawing/2014/main" id="{C65C9E0A-325F-ADE7-84F8-72E0C88F07DA}"/>
              </a:ext>
            </a:extLst>
          </p:cNvPr>
          <p:cNvSpPr txBox="1"/>
          <p:nvPr/>
        </p:nvSpPr>
        <p:spPr>
          <a:xfrm>
            <a:off x="6548888" y="4250304"/>
            <a:ext cx="42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121">
            <a:extLst>
              <a:ext uri="{FF2B5EF4-FFF2-40B4-BE49-F238E27FC236}">
                <a16:creationId xmlns:a16="http://schemas.microsoft.com/office/drawing/2014/main" id="{E2AD5DD2-0653-6030-3E81-4DED71200D1F}"/>
              </a:ext>
            </a:extLst>
          </p:cNvPr>
          <p:cNvSpPr txBox="1"/>
          <p:nvPr/>
        </p:nvSpPr>
        <p:spPr>
          <a:xfrm rot="5400000">
            <a:off x="6460452" y="3892017"/>
            <a:ext cx="7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12">
            <a:extLst>
              <a:ext uri="{FF2B5EF4-FFF2-40B4-BE49-F238E27FC236}">
                <a16:creationId xmlns:a16="http://schemas.microsoft.com/office/drawing/2014/main" id="{D1471C39-9658-B222-809F-C5739250A068}"/>
              </a:ext>
            </a:extLst>
          </p:cNvPr>
          <p:cNvCxnSpPr>
            <a:cxnSpLocks/>
          </p:cNvCxnSpPr>
          <p:nvPr/>
        </p:nvCxnSpPr>
        <p:spPr>
          <a:xfrm flipH="1" flipV="1">
            <a:off x="4638649" y="3226845"/>
            <a:ext cx="641975" cy="49142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D1CFE7-A085-E36B-F7BF-A920FB2F8E15}"/>
              </a:ext>
            </a:extLst>
          </p:cNvPr>
          <p:cNvSpPr/>
          <p:nvPr/>
        </p:nvSpPr>
        <p:spPr>
          <a:xfrm>
            <a:off x="2943712" y="1557117"/>
            <a:ext cx="3090859" cy="34912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FE8C2E2-70F8-BB80-DC7A-37E211E6BA79}"/>
              </a:ext>
            </a:extLst>
          </p:cNvPr>
          <p:cNvGrpSpPr/>
          <p:nvPr/>
        </p:nvGrpSpPr>
        <p:grpSpPr>
          <a:xfrm>
            <a:off x="7278903" y="3552669"/>
            <a:ext cx="628258" cy="1394464"/>
            <a:chOff x="7278903" y="3552669"/>
            <a:chExt cx="628258" cy="1394464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CD85B6E-F856-03EF-8CA1-860CAC28B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365" y="3661600"/>
              <a:ext cx="0" cy="11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032740-1855-23C8-597A-4791327D8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45" y="3661599"/>
              <a:ext cx="0" cy="11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B9B7619-5FA1-E7DC-6B7F-BEB43C526BD6}"/>
                </a:ext>
              </a:extLst>
            </p:cNvPr>
            <p:cNvGrpSpPr/>
            <p:nvPr/>
          </p:nvGrpSpPr>
          <p:grpSpPr>
            <a:xfrm>
              <a:off x="7280846" y="3762218"/>
              <a:ext cx="107999" cy="86801"/>
              <a:chOff x="7290371" y="3745653"/>
              <a:chExt cx="107999" cy="86801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1CBA52C-5ABF-1920-05D0-AE9156F959DA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59C49FD-B5C0-1B59-7EED-56EF6BD490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35394B5E-779A-ABDD-3239-71F0A07A75A0}"/>
                </a:ext>
              </a:extLst>
            </p:cNvPr>
            <p:cNvGrpSpPr/>
            <p:nvPr/>
          </p:nvGrpSpPr>
          <p:grpSpPr>
            <a:xfrm>
              <a:off x="7278903" y="3702426"/>
              <a:ext cx="235657" cy="54401"/>
              <a:chOff x="7282078" y="3702426"/>
              <a:chExt cx="235657" cy="5440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B465717-0CFF-4F4B-3EAC-B1C47DB52F4A}"/>
                  </a:ext>
                </a:extLst>
              </p:cNvPr>
              <p:cNvSpPr/>
              <p:nvPr/>
            </p:nvSpPr>
            <p:spPr>
              <a:xfrm>
                <a:off x="7282078" y="370282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0AEA97D-5B4F-3005-6263-6CE2DE5A7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1735" y="3702426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FDB0F3E4-04EF-AB98-5D25-BCD38CEC8626}"/>
                </a:ext>
              </a:extLst>
            </p:cNvPr>
            <p:cNvGrpSpPr/>
            <p:nvPr/>
          </p:nvGrpSpPr>
          <p:grpSpPr>
            <a:xfrm>
              <a:off x="7281938" y="3857271"/>
              <a:ext cx="107999" cy="86801"/>
              <a:chOff x="7290371" y="3745653"/>
              <a:chExt cx="107999" cy="86801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C3C53B4-D441-4733-F01B-B53E9231E36B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E982B22-14D5-4496-7C40-48304F02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5D525F10-BBCA-E42B-B6D5-8DE03E7AAF1A}"/>
                </a:ext>
              </a:extLst>
            </p:cNvPr>
            <p:cNvGrpSpPr/>
            <p:nvPr/>
          </p:nvGrpSpPr>
          <p:grpSpPr>
            <a:xfrm>
              <a:off x="7283450" y="3951406"/>
              <a:ext cx="107999" cy="86801"/>
              <a:chOff x="7290371" y="3745653"/>
              <a:chExt cx="107999" cy="86801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144E847-DBB4-6036-3F30-AAED4AC9BFA6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9398858-EB23-5CD7-D7A2-3DD97E3D34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C87A83A5-339C-F8DB-4034-D0B6F627EC48}"/>
                </a:ext>
              </a:extLst>
            </p:cNvPr>
            <p:cNvGrpSpPr/>
            <p:nvPr/>
          </p:nvGrpSpPr>
          <p:grpSpPr>
            <a:xfrm>
              <a:off x="7284542" y="4046459"/>
              <a:ext cx="107999" cy="86801"/>
              <a:chOff x="7290371" y="3745653"/>
              <a:chExt cx="107999" cy="86801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883CE2DE-E407-2D02-D3BD-BE6A2DA8B968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C0F3506-1CE9-5BDA-1CFA-C4ADA5F9BE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64553B-8CED-8412-9C88-FA3A6EBAE1B2}"/>
                </a:ext>
              </a:extLst>
            </p:cNvPr>
            <p:cNvGrpSpPr/>
            <p:nvPr/>
          </p:nvGrpSpPr>
          <p:grpSpPr>
            <a:xfrm>
              <a:off x="7280902" y="4140594"/>
              <a:ext cx="107999" cy="86801"/>
              <a:chOff x="7290371" y="3745653"/>
              <a:chExt cx="107999" cy="86801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94BAEE17-DA29-72D7-04B5-3A6C65662F7D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4F91D949-B30F-1A05-5560-76FD28666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1C797EBF-7287-3CA2-033F-D0FD12068E29}"/>
                </a:ext>
              </a:extLst>
            </p:cNvPr>
            <p:cNvGrpSpPr/>
            <p:nvPr/>
          </p:nvGrpSpPr>
          <p:grpSpPr>
            <a:xfrm>
              <a:off x="7281994" y="4235647"/>
              <a:ext cx="107999" cy="86801"/>
              <a:chOff x="7290371" y="3745653"/>
              <a:chExt cx="107999" cy="86801"/>
            </a:xfrm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958223C-D792-3936-C563-FEA1AC46A07F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6B72901-8358-845E-B951-C1ACD7976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311B234D-DF86-3B8C-89F8-7F6E562B462D}"/>
                </a:ext>
              </a:extLst>
            </p:cNvPr>
            <p:cNvGrpSpPr/>
            <p:nvPr/>
          </p:nvGrpSpPr>
          <p:grpSpPr>
            <a:xfrm>
              <a:off x="7283506" y="4329782"/>
              <a:ext cx="107999" cy="86801"/>
              <a:chOff x="7290371" y="3745653"/>
              <a:chExt cx="107999" cy="86801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82EB54D-ED1A-B5E9-CA6F-EFDB079EB473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80F7D1C-2D00-CFF7-B5A5-999AC8B536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4C4F5F6-E6EE-C784-00AD-E60CB4DB5388}"/>
                </a:ext>
              </a:extLst>
            </p:cNvPr>
            <p:cNvGrpSpPr/>
            <p:nvPr/>
          </p:nvGrpSpPr>
          <p:grpSpPr>
            <a:xfrm>
              <a:off x="7284598" y="4424835"/>
              <a:ext cx="107999" cy="86801"/>
              <a:chOff x="7290371" y="3745653"/>
              <a:chExt cx="107999" cy="86801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01681B0-206B-1120-E9A8-7FCDCE18BE3F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4DB2FEB-BC70-EC44-44AD-99F2504E9E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EA6F729-8077-79DD-8B06-F5323FDA9963}"/>
                </a:ext>
              </a:extLst>
            </p:cNvPr>
            <p:cNvGrpSpPr/>
            <p:nvPr/>
          </p:nvGrpSpPr>
          <p:grpSpPr>
            <a:xfrm>
              <a:off x="7280846" y="4518000"/>
              <a:ext cx="107999" cy="86801"/>
              <a:chOff x="7290371" y="3745653"/>
              <a:chExt cx="107999" cy="8680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7311418-7E1D-81AC-4CC4-96AAD077850C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A7C908-C772-59EC-1821-0AF0181BC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83E7271-44B1-3A4A-2CF9-06D15E3D4ED1}"/>
                </a:ext>
              </a:extLst>
            </p:cNvPr>
            <p:cNvGrpSpPr/>
            <p:nvPr/>
          </p:nvGrpSpPr>
          <p:grpSpPr>
            <a:xfrm>
              <a:off x="7282358" y="4612135"/>
              <a:ext cx="107999" cy="86801"/>
              <a:chOff x="7290371" y="3745653"/>
              <a:chExt cx="107999" cy="8680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EC57FF83-B6C5-7F95-291D-1CC44311AE3D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0D21999-1E63-7ECC-BF31-9D6C555A07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580785E-E019-A939-7639-48FD85676E5A}"/>
                </a:ext>
              </a:extLst>
            </p:cNvPr>
            <p:cNvGrpSpPr/>
            <p:nvPr/>
          </p:nvGrpSpPr>
          <p:grpSpPr>
            <a:xfrm>
              <a:off x="7283450" y="4707188"/>
              <a:ext cx="107999" cy="86801"/>
              <a:chOff x="7290371" y="3745653"/>
              <a:chExt cx="107999" cy="8680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2F175BC2-7EB7-5EE9-ACEA-DBF4CD3DFBF7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5E6C49B3-E12A-0196-8BC1-E749DF87B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文本框 121">
              <a:extLst>
                <a:ext uri="{FF2B5EF4-FFF2-40B4-BE49-F238E27FC236}">
                  <a16:creationId xmlns:a16="http://schemas.microsoft.com/office/drawing/2014/main" id="{5B695272-9073-00C0-34CC-C4FCA6C23C7A}"/>
                </a:ext>
              </a:extLst>
            </p:cNvPr>
            <p:cNvSpPr txBox="1"/>
            <p:nvPr/>
          </p:nvSpPr>
          <p:spPr>
            <a:xfrm>
              <a:off x="7433182" y="3552669"/>
              <a:ext cx="4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文本框 121">
              <a:extLst>
                <a:ext uri="{FF2B5EF4-FFF2-40B4-BE49-F238E27FC236}">
                  <a16:creationId xmlns:a16="http://schemas.microsoft.com/office/drawing/2014/main" id="{3FF1DE78-9418-0214-B353-C965DCCBE442}"/>
                </a:ext>
              </a:extLst>
            </p:cNvPr>
            <p:cNvSpPr txBox="1"/>
            <p:nvPr/>
          </p:nvSpPr>
          <p:spPr>
            <a:xfrm>
              <a:off x="7435804" y="4577801"/>
              <a:ext cx="4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文本框 121">
              <a:extLst>
                <a:ext uri="{FF2B5EF4-FFF2-40B4-BE49-F238E27FC236}">
                  <a16:creationId xmlns:a16="http://schemas.microsoft.com/office/drawing/2014/main" id="{58BBADFF-9FA2-C4B3-D20A-5252A89D9898}"/>
                </a:ext>
              </a:extLst>
            </p:cNvPr>
            <p:cNvSpPr txBox="1"/>
            <p:nvPr/>
          </p:nvSpPr>
          <p:spPr>
            <a:xfrm rot="5400000">
              <a:off x="7364086" y="4083782"/>
              <a:ext cx="71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9233031-65F5-BEBE-D68D-EF0F3CC14F50}"/>
              </a:ext>
            </a:extLst>
          </p:cNvPr>
          <p:cNvGrpSpPr/>
          <p:nvPr/>
        </p:nvGrpSpPr>
        <p:grpSpPr>
          <a:xfrm>
            <a:off x="5516533" y="3674814"/>
            <a:ext cx="628258" cy="1394464"/>
            <a:chOff x="7278903" y="3552669"/>
            <a:chExt cx="628258" cy="1394464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E528EFC-C38B-51E9-7ABE-387682EF9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365" y="3661600"/>
              <a:ext cx="0" cy="11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66D7EEB-8EEF-CCC4-B8D4-567079B0D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745" y="3661599"/>
              <a:ext cx="0" cy="11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3F5D328B-23CE-BB49-AB41-CDF5B9E1B6FB}"/>
                </a:ext>
              </a:extLst>
            </p:cNvPr>
            <p:cNvGrpSpPr/>
            <p:nvPr/>
          </p:nvGrpSpPr>
          <p:grpSpPr>
            <a:xfrm>
              <a:off x="7280846" y="3762218"/>
              <a:ext cx="107999" cy="86801"/>
              <a:chOff x="7290371" y="3745653"/>
              <a:chExt cx="107999" cy="86801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98D431B-D095-49F1-1207-28A85A219C85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35C7E08E-4259-37B2-A8D3-5ACBC15BCB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5E95FB8F-DCEA-E2F2-13E1-58D8DF4A8AE7}"/>
                </a:ext>
              </a:extLst>
            </p:cNvPr>
            <p:cNvGrpSpPr/>
            <p:nvPr/>
          </p:nvGrpSpPr>
          <p:grpSpPr>
            <a:xfrm>
              <a:off x="7278903" y="3702426"/>
              <a:ext cx="235657" cy="54401"/>
              <a:chOff x="7282078" y="3702426"/>
              <a:chExt cx="235657" cy="54401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D5F9902E-7F7B-E831-286D-55A69AAA42BB}"/>
                  </a:ext>
                </a:extLst>
              </p:cNvPr>
              <p:cNvSpPr/>
              <p:nvPr/>
            </p:nvSpPr>
            <p:spPr>
              <a:xfrm>
                <a:off x="7282078" y="370282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34C8C9C-05E8-EB3D-A371-6C97A92F8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1735" y="3702426"/>
                <a:ext cx="2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77E053F-625A-D1D6-DE58-5D26EC6B6FA5}"/>
                </a:ext>
              </a:extLst>
            </p:cNvPr>
            <p:cNvGrpSpPr/>
            <p:nvPr/>
          </p:nvGrpSpPr>
          <p:grpSpPr>
            <a:xfrm>
              <a:off x="7281938" y="3857271"/>
              <a:ext cx="107999" cy="86801"/>
              <a:chOff x="7290371" y="3745653"/>
              <a:chExt cx="107999" cy="86801"/>
            </a:xfrm>
          </p:grpSpPr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9504B627-AECA-5A0A-586F-C949208A1CFE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93CEA05-3F8D-486B-1992-F5C97A94A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D3E8CB2-C329-1057-7C92-63950D67E4BC}"/>
                </a:ext>
              </a:extLst>
            </p:cNvPr>
            <p:cNvGrpSpPr/>
            <p:nvPr/>
          </p:nvGrpSpPr>
          <p:grpSpPr>
            <a:xfrm>
              <a:off x="7283450" y="3951406"/>
              <a:ext cx="107999" cy="86801"/>
              <a:chOff x="7290371" y="3745653"/>
              <a:chExt cx="107999" cy="8680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66EF0AB-DD2A-C94A-DF58-03266346DD33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354D255-095E-0903-0947-41DBC557F0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988EC3A-D719-A73B-FABB-1B8F31C735CF}"/>
                </a:ext>
              </a:extLst>
            </p:cNvPr>
            <p:cNvGrpSpPr/>
            <p:nvPr/>
          </p:nvGrpSpPr>
          <p:grpSpPr>
            <a:xfrm>
              <a:off x="7284542" y="4046459"/>
              <a:ext cx="107999" cy="86801"/>
              <a:chOff x="7290371" y="3745653"/>
              <a:chExt cx="107999" cy="86801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52F2A0DA-D565-442E-FB8A-94DCA1A20333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8AFACC0-A068-8B1E-FA9A-99C5ECB1D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C58D302B-C463-B1AE-F874-B3E612CA1B19}"/>
                </a:ext>
              </a:extLst>
            </p:cNvPr>
            <p:cNvGrpSpPr/>
            <p:nvPr/>
          </p:nvGrpSpPr>
          <p:grpSpPr>
            <a:xfrm>
              <a:off x="7280902" y="4140594"/>
              <a:ext cx="107999" cy="86801"/>
              <a:chOff x="7290371" y="3745653"/>
              <a:chExt cx="107999" cy="86801"/>
            </a:xfrm>
          </p:grpSpPr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1BC0954-9263-0799-5DE5-8DB1A8E0C1AC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008441F-9217-D616-22BD-8612AECC0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0B27D9CD-251C-B8A7-4497-A69EC4FD9663}"/>
                </a:ext>
              </a:extLst>
            </p:cNvPr>
            <p:cNvGrpSpPr/>
            <p:nvPr/>
          </p:nvGrpSpPr>
          <p:grpSpPr>
            <a:xfrm>
              <a:off x="7281994" y="4235647"/>
              <a:ext cx="107999" cy="86801"/>
              <a:chOff x="7290371" y="3745653"/>
              <a:chExt cx="107999" cy="8680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6A4B0844-B13D-25F1-8836-AB41207C3F68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5A023524-DEF3-E955-6A3E-0B7BD4F81A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F655A92B-D9EB-C16F-5A37-5331CFD3D7B9}"/>
                </a:ext>
              </a:extLst>
            </p:cNvPr>
            <p:cNvGrpSpPr/>
            <p:nvPr/>
          </p:nvGrpSpPr>
          <p:grpSpPr>
            <a:xfrm>
              <a:off x="7283506" y="4329782"/>
              <a:ext cx="107999" cy="86801"/>
              <a:chOff x="7290371" y="3745653"/>
              <a:chExt cx="107999" cy="86801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CCD8215-4BFE-0C3A-6C9E-9486A3947423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EEAE3BE6-E715-EF05-5B84-D93983F9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756BF06-6FA7-1D09-920A-F182BD643BD6}"/>
                </a:ext>
              </a:extLst>
            </p:cNvPr>
            <p:cNvGrpSpPr/>
            <p:nvPr/>
          </p:nvGrpSpPr>
          <p:grpSpPr>
            <a:xfrm>
              <a:off x="7284598" y="4424835"/>
              <a:ext cx="107999" cy="86801"/>
              <a:chOff x="7290371" y="3745653"/>
              <a:chExt cx="107999" cy="8680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93B820DF-CE8B-2FA7-ADAB-326252A0F1B1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A900F7B2-8D6D-12CD-13EE-7F5597C9CF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95583A8-B1AB-469E-5C64-5E1083DECE8B}"/>
                </a:ext>
              </a:extLst>
            </p:cNvPr>
            <p:cNvGrpSpPr/>
            <p:nvPr/>
          </p:nvGrpSpPr>
          <p:grpSpPr>
            <a:xfrm>
              <a:off x="7280846" y="4518000"/>
              <a:ext cx="107999" cy="86801"/>
              <a:chOff x="7290371" y="3745653"/>
              <a:chExt cx="107999" cy="8680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79554B92-22D3-F130-184F-006EE8AA919E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3BCFA20-D390-DE1E-1F6E-3AABC68EEC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5EEB0A7-1EB2-122F-6411-2A33639E2A51}"/>
                </a:ext>
              </a:extLst>
            </p:cNvPr>
            <p:cNvGrpSpPr/>
            <p:nvPr/>
          </p:nvGrpSpPr>
          <p:grpSpPr>
            <a:xfrm>
              <a:off x="7282358" y="4612135"/>
              <a:ext cx="107999" cy="86801"/>
              <a:chOff x="7290371" y="3745653"/>
              <a:chExt cx="107999" cy="86801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18F8C2D-22F4-DBCA-9B4A-5314DE44607C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A0E4DBBF-4260-40DB-85C4-6DD6D1B81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141166A-7830-9D6F-86D4-8B1FBB02DF27}"/>
                </a:ext>
              </a:extLst>
            </p:cNvPr>
            <p:cNvGrpSpPr/>
            <p:nvPr/>
          </p:nvGrpSpPr>
          <p:grpSpPr>
            <a:xfrm>
              <a:off x="7283450" y="4707188"/>
              <a:ext cx="107999" cy="86801"/>
              <a:chOff x="7290371" y="3745653"/>
              <a:chExt cx="107999" cy="86801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2176AAE-D602-02B6-CE94-3A6B6ECFC7F7}"/>
                  </a:ext>
                </a:extLst>
              </p:cNvPr>
              <p:cNvSpPr/>
              <p:nvPr/>
            </p:nvSpPr>
            <p:spPr>
              <a:xfrm>
                <a:off x="7290371" y="3778454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333C5DA-2887-C59B-C95C-701A7DD45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090" y="3745653"/>
                <a:ext cx="9828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1" name="文本框 121">
              <a:extLst>
                <a:ext uri="{FF2B5EF4-FFF2-40B4-BE49-F238E27FC236}">
                  <a16:creationId xmlns:a16="http://schemas.microsoft.com/office/drawing/2014/main" id="{E38DDA6F-02C4-0ECE-BD2E-FA60F1421F0B}"/>
                </a:ext>
              </a:extLst>
            </p:cNvPr>
            <p:cNvSpPr txBox="1"/>
            <p:nvPr/>
          </p:nvSpPr>
          <p:spPr>
            <a:xfrm>
              <a:off x="7433182" y="3552669"/>
              <a:ext cx="4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文本框 121">
              <a:extLst>
                <a:ext uri="{FF2B5EF4-FFF2-40B4-BE49-F238E27FC236}">
                  <a16:creationId xmlns:a16="http://schemas.microsoft.com/office/drawing/2014/main" id="{3690334D-B948-95AC-C4D8-FF10A03B5978}"/>
                </a:ext>
              </a:extLst>
            </p:cNvPr>
            <p:cNvSpPr txBox="1"/>
            <p:nvPr/>
          </p:nvSpPr>
          <p:spPr>
            <a:xfrm>
              <a:off x="7435804" y="4577801"/>
              <a:ext cx="4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文本框 121">
              <a:extLst>
                <a:ext uri="{FF2B5EF4-FFF2-40B4-BE49-F238E27FC236}">
                  <a16:creationId xmlns:a16="http://schemas.microsoft.com/office/drawing/2014/main" id="{C4E62D20-976F-CCCC-DB5D-AC50AA17D16D}"/>
                </a:ext>
              </a:extLst>
            </p:cNvPr>
            <p:cNvSpPr txBox="1"/>
            <p:nvPr/>
          </p:nvSpPr>
          <p:spPr>
            <a:xfrm rot="5400000">
              <a:off x="7364086" y="4083782"/>
              <a:ext cx="71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A92A7D-7C94-F597-EE66-D2757B26E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6961989" y="1183328"/>
            <a:ext cx="1937231" cy="206532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674F3C-C1BA-A2A4-49FC-6DE735B229EB}"/>
              </a:ext>
            </a:extLst>
          </p:cNvPr>
          <p:cNvGrpSpPr/>
          <p:nvPr/>
        </p:nvGrpSpPr>
        <p:grpSpPr>
          <a:xfrm>
            <a:off x="7056678" y="1515120"/>
            <a:ext cx="1181162" cy="1181162"/>
            <a:chOff x="2282090" y="3602922"/>
            <a:chExt cx="1181162" cy="1181162"/>
          </a:xfrm>
        </p:grpSpPr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AB4D6BBA-2440-1CC7-3D78-B3CAC6CC073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44109" y="392776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BABF"/>
                </a:solidFill>
              </a:endParaRPr>
            </a:p>
          </p:txBody>
        </p:sp>
        <p:pic>
          <p:nvPicPr>
            <p:cNvPr id="11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790364B-6C17-50FA-668B-5A0CBB8EE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847291">
              <a:off x="2282090" y="3602922"/>
              <a:ext cx="1181162" cy="1181162"/>
            </a:xfrm>
            <a:prstGeom prst="rect">
              <a:avLst/>
            </a:prstGeom>
          </p:spPr>
        </p:pic>
      </p:grpSp>
      <p:cxnSp>
        <p:nvCxnSpPr>
          <p:cNvPr id="24" name="直接箭头连接符 12">
            <a:extLst>
              <a:ext uri="{FF2B5EF4-FFF2-40B4-BE49-F238E27FC236}">
                <a16:creationId xmlns:a16="http://schemas.microsoft.com/office/drawing/2014/main" id="{1C7B1C32-33D5-6606-35AB-F9656E994BF1}"/>
              </a:ext>
            </a:extLst>
          </p:cNvPr>
          <p:cNvCxnSpPr>
            <a:cxnSpLocks/>
          </p:cNvCxnSpPr>
          <p:nvPr/>
        </p:nvCxnSpPr>
        <p:spPr>
          <a:xfrm flipV="1">
            <a:off x="8201903" y="1776117"/>
            <a:ext cx="0" cy="138688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3898479" y="2241519"/>
            <a:ext cx="1048291" cy="1117606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3809488" y="168658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817440" y="2287956"/>
            <a:ext cx="0" cy="103847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 rot="16200000">
            <a:off x="2979436" y="2539001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3946013" y="2223145"/>
            <a:ext cx="98867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279863" y="2515504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4096909" y="2783555"/>
            <a:ext cx="213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38830-2BD2-2147-A7D8-C723FD264B18}"/>
              </a:ext>
            </a:extLst>
          </p:cNvPr>
          <p:cNvGrpSpPr/>
          <p:nvPr/>
        </p:nvGrpSpPr>
        <p:grpSpPr>
          <a:xfrm>
            <a:off x="4393469" y="2564302"/>
            <a:ext cx="141850" cy="720000"/>
            <a:chOff x="2162231" y="4512071"/>
            <a:chExt cx="141850" cy="720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271A16-B6CF-2EEC-2358-94F8E2728F1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51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14D36E8-356B-757E-8FE7-643F6BF63C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5081" y="457127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A6037A-9D47-C9C4-73A7-B61212157FB0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64058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4142622-46B9-FD2D-6ACE-8249B94BD7B4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71306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21D9DA-0D7A-2AA2-3127-627BA5661E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1431" y="478041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AEB77D-BFCE-3ADC-162D-073BB83313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81" y="483961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D052D0-1A99-57DD-C6AB-37FB30A6E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90453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FAAB081-8B40-491F-4258-2F5F957799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496373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19FCE94-7185-31FC-4890-989CF2515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03304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821E73-D541-EE82-D833-57DEB5EEC3C6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10552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10E2CA2-0851-07E0-07E1-1091C63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517287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FDE57B-12DB-F918-B126-B48D21402F46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23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D1CFE7-A085-E36B-F7BF-A920FB2F8E15}"/>
              </a:ext>
            </a:extLst>
          </p:cNvPr>
          <p:cNvSpPr/>
          <p:nvPr/>
        </p:nvSpPr>
        <p:spPr>
          <a:xfrm>
            <a:off x="2871893" y="1800654"/>
            <a:ext cx="3224107" cy="382953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文本框 121">
            <a:extLst>
              <a:ext uri="{FF2B5EF4-FFF2-40B4-BE49-F238E27FC236}">
                <a16:creationId xmlns:a16="http://schemas.microsoft.com/office/drawing/2014/main" id="{E38DDA6F-02C4-0ECE-BD2E-FA60F1421F0B}"/>
              </a:ext>
            </a:extLst>
          </p:cNvPr>
          <p:cNvSpPr txBox="1"/>
          <p:nvPr/>
        </p:nvSpPr>
        <p:spPr>
          <a:xfrm>
            <a:off x="4649277" y="3769073"/>
            <a:ext cx="79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文本框 121">
            <a:extLst>
              <a:ext uri="{FF2B5EF4-FFF2-40B4-BE49-F238E27FC236}">
                <a16:creationId xmlns:a16="http://schemas.microsoft.com/office/drawing/2014/main" id="{3690334D-B948-95AC-C4D8-FF10A03B5978}"/>
              </a:ext>
            </a:extLst>
          </p:cNvPr>
          <p:cNvSpPr txBox="1"/>
          <p:nvPr/>
        </p:nvSpPr>
        <p:spPr>
          <a:xfrm>
            <a:off x="4654855" y="5249376"/>
            <a:ext cx="79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F4DB3A-020D-9819-97B1-F47CB50A946C}"/>
              </a:ext>
            </a:extLst>
          </p:cNvPr>
          <p:cNvGrpSpPr/>
          <p:nvPr/>
        </p:nvGrpSpPr>
        <p:grpSpPr>
          <a:xfrm>
            <a:off x="4318069" y="2623387"/>
            <a:ext cx="79000" cy="660799"/>
            <a:chOff x="2225081" y="4571272"/>
            <a:chExt cx="79000" cy="66079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B0A996-C8E5-FA74-8562-85738521E645}"/>
                </a:ext>
              </a:extLst>
            </p:cNvPr>
            <p:cNvCxnSpPr>
              <a:cxnSpLocks/>
            </p:cNvCxnSpPr>
            <p:nvPr/>
          </p:nvCxnSpPr>
          <p:spPr>
            <a:xfrm>
              <a:off x="2225081" y="457127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71595C-BE68-5A30-884F-5BE29513ECEC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64058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3A292A-E4ED-BB46-108A-CBFC5D030341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71306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B89DCB-EBBC-6455-3E0B-FAF3EDD20DB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431" y="478041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A36062-CF06-AABB-23CE-B3F8769DC1E4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81" y="483961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57B8BE-6B41-A7F0-7A3D-09AC52DBC51D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90453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6488AC-0C03-8DD8-A8D2-61B2E07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496373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9F7CE-36C7-BAB2-1E90-141456544AAA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03304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6A3C849-C164-7AFE-4584-08C3D4FED2D5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10552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33D5B9-AADC-8A90-A209-E64B14C3E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517287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AF321C-496A-648B-E9CF-C898081F976C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23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38FDAB-B62A-C759-02D5-2D9283DCE199}"/>
              </a:ext>
            </a:extLst>
          </p:cNvPr>
          <p:cNvGrpSpPr/>
          <p:nvPr/>
        </p:nvGrpSpPr>
        <p:grpSpPr>
          <a:xfrm>
            <a:off x="3886942" y="3877667"/>
            <a:ext cx="996479" cy="1668884"/>
            <a:chOff x="3508353" y="4198910"/>
            <a:chExt cx="420762" cy="126492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26EDA18-9BFA-19B8-4FEB-F2E390E5A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476" y="4198910"/>
              <a:ext cx="0" cy="1264926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813E2B-57EA-E836-0A20-2774AC880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057" y="4198910"/>
              <a:ext cx="0" cy="1264926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3520101" y="4311982"/>
              <a:ext cx="403689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773" y="4399311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258" y="4501558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4608475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08353" y="4707817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9258" y="4795146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4890909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10315" y="4978237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5080484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5187401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3510315" y="5286744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5374073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514E39-50FC-79D4-085C-64B3FB10B0AC}"/>
                </a:ext>
              </a:extLst>
            </p:cNvPr>
            <p:cNvCxnSpPr>
              <a:cxnSpLocks/>
            </p:cNvCxnSpPr>
            <p:nvPr/>
          </p:nvCxnSpPr>
          <p:spPr>
            <a:xfrm>
              <a:off x="3836770" y="4421752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CC1EF9-2D46-85E6-6249-105EB1E4D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3255" y="4523999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65C19A-9E31-EF00-6AE8-5C666A3DDCC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4630916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F22941-C5B4-ABB8-511F-23EB94B15FDC}"/>
                </a:ext>
              </a:extLst>
            </p:cNvPr>
            <p:cNvCxnSpPr>
              <a:cxnSpLocks/>
            </p:cNvCxnSpPr>
            <p:nvPr/>
          </p:nvCxnSpPr>
          <p:spPr>
            <a:xfrm>
              <a:off x="3832350" y="4730258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C03428-13D3-E02F-9B7D-F8F12103AA41}"/>
                </a:ext>
              </a:extLst>
            </p:cNvPr>
            <p:cNvCxnSpPr>
              <a:cxnSpLocks/>
            </p:cNvCxnSpPr>
            <p:nvPr/>
          </p:nvCxnSpPr>
          <p:spPr>
            <a:xfrm>
              <a:off x="3833255" y="4817587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D59A56-A537-997C-854D-6D576533EB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4913350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717251-4238-FADB-7A9C-7EE1F20005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12" y="5000678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6CE7CD-D3AE-5A78-DC7E-E17422DED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5102925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0D63FF-DCFC-96FD-CDB7-64D50D22FE0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5209842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47ABA5-3CD3-B65D-0C9B-76B75192828D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12" y="5309185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50FC1B-54DD-0AF6-2C44-6778BD7D1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5396514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6E5DD5-EBED-C2B1-C6A5-1EBC6911078E}"/>
              </a:ext>
            </a:extLst>
          </p:cNvPr>
          <p:cNvGrpSpPr/>
          <p:nvPr/>
        </p:nvGrpSpPr>
        <p:grpSpPr>
          <a:xfrm>
            <a:off x="3549183" y="3676183"/>
            <a:ext cx="1181162" cy="1181162"/>
            <a:chOff x="2282090" y="3602922"/>
            <a:chExt cx="1181162" cy="1181162"/>
          </a:xfrm>
        </p:grpSpPr>
        <p:sp>
          <p:nvSpPr>
            <p:cNvPr id="4" name="Oval 18">
              <a:extLst>
                <a:ext uri="{FF2B5EF4-FFF2-40B4-BE49-F238E27FC236}">
                  <a16:creationId xmlns:a16="http://schemas.microsoft.com/office/drawing/2014/main" id="{5ED79B7F-0A10-22F0-5137-856E7E9BC7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44109" y="392776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BABF"/>
                </a:solidFill>
              </a:endParaRPr>
            </a:p>
          </p:txBody>
        </p:sp>
        <p:pic>
          <p:nvPicPr>
            <p:cNvPr id="7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3F3C56A-381D-A550-6D4C-F4379CA3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847291">
              <a:off x="2282090" y="3602922"/>
              <a:ext cx="1181162" cy="1181162"/>
            </a:xfrm>
            <a:prstGeom prst="rect">
              <a:avLst/>
            </a:prstGeom>
          </p:spPr>
        </p:pic>
      </p:grpSp>
      <p:cxnSp>
        <p:nvCxnSpPr>
          <p:cNvPr id="59" name="直接箭头连接符 12">
            <a:extLst>
              <a:ext uri="{FF2B5EF4-FFF2-40B4-BE49-F238E27FC236}">
                <a16:creationId xmlns:a16="http://schemas.microsoft.com/office/drawing/2014/main" id="{D59D7CC1-A2FE-9FC5-5E76-90CB3E2411D8}"/>
              </a:ext>
            </a:extLst>
          </p:cNvPr>
          <p:cNvCxnSpPr>
            <a:cxnSpLocks/>
          </p:cNvCxnSpPr>
          <p:nvPr/>
        </p:nvCxnSpPr>
        <p:spPr>
          <a:xfrm flipV="1">
            <a:off x="4455384" y="3424942"/>
            <a:ext cx="0" cy="40004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21">
            <a:extLst>
              <a:ext uri="{FF2B5EF4-FFF2-40B4-BE49-F238E27FC236}">
                <a16:creationId xmlns:a16="http://schemas.microsoft.com/office/drawing/2014/main" id="{DFCE9D71-F2DA-73B9-162F-BBF9C928AC59}"/>
              </a:ext>
            </a:extLst>
          </p:cNvPr>
          <p:cNvSpPr txBox="1"/>
          <p:nvPr/>
        </p:nvSpPr>
        <p:spPr>
          <a:xfrm>
            <a:off x="4641039" y="4538332"/>
            <a:ext cx="79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121">
            <a:extLst>
              <a:ext uri="{FF2B5EF4-FFF2-40B4-BE49-F238E27FC236}">
                <a16:creationId xmlns:a16="http://schemas.microsoft.com/office/drawing/2014/main" id="{D0A73D74-4CF4-447C-4961-38AF1C9A3F24}"/>
              </a:ext>
            </a:extLst>
          </p:cNvPr>
          <p:cNvSpPr txBox="1"/>
          <p:nvPr/>
        </p:nvSpPr>
        <p:spPr>
          <a:xfrm rot="5400000">
            <a:off x="4712497" y="4160402"/>
            <a:ext cx="79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121">
            <a:extLst>
              <a:ext uri="{FF2B5EF4-FFF2-40B4-BE49-F238E27FC236}">
                <a16:creationId xmlns:a16="http://schemas.microsoft.com/office/drawing/2014/main" id="{5CA9766B-B789-050C-ADED-FED8150FC930}"/>
              </a:ext>
            </a:extLst>
          </p:cNvPr>
          <p:cNvSpPr txBox="1"/>
          <p:nvPr/>
        </p:nvSpPr>
        <p:spPr>
          <a:xfrm rot="5400000">
            <a:off x="4729121" y="4870327"/>
            <a:ext cx="79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1E817-8E32-06D6-F361-4EBBDB4ED60C}"/>
              </a:ext>
            </a:extLst>
          </p:cNvPr>
          <p:cNvSpPr/>
          <p:nvPr/>
        </p:nvSpPr>
        <p:spPr>
          <a:xfrm>
            <a:off x="5980845" y="1525279"/>
            <a:ext cx="2984479" cy="36635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3818658" y="2193022"/>
            <a:ext cx="1218702" cy="1299285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3807693" y="1570771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789879" y="2287956"/>
            <a:ext cx="0" cy="12043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 rot="16200000">
            <a:off x="2910087" y="2578001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3874989" y="2178755"/>
            <a:ext cx="117372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203106" y="2515504"/>
            <a:ext cx="448917" cy="100824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3352139" y="5372213"/>
            <a:ext cx="21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6EDA18-9BFA-19B8-4FEB-F2E390E5AF29}"/>
              </a:ext>
            </a:extLst>
          </p:cNvPr>
          <p:cNvCxnSpPr>
            <a:cxnSpLocks/>
          </p:cNvCxnSpPr>
          <p:nvPr/>
        </p:nvCxnSpPr>
        <p:spPr>
          <a:xfrm flipV="1">
            <a:off x="4147250" y="3826590"/>
            <a:ext cx="0" cy="1668884"/>
          </a:xfrm>
          <a:prstGeom prst="line">
            <a:avLst/>
          </a:prstGeom>
          <a:ln w="25400">
            <a:solidFill>
              <a:srgbClr val="852B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13E2B-57EA-E836-0A20-2774AC8802E3}"/>
              </a:ext>
            </a:extLst>
          </p:cNvPr>
          <p:cNvCxnSpPr>
            <a:cxnSpLocks/>
          </p:cNvCxnSpPr>
          <p:nvPr/>
        </p:nvCxnSpPr>
        <p:spPr>
          <a:xfrm flipV="1">
            <a:off x="4712275" y="3826590"/>
            <a:ext cx="0" cy="1668884"/>
          </a:xfrm>
          <a:prstGeom prst="line">
            <a:avLst/>
          </a:prstGeom>
          <a:ln w="25400">
            <a:solidFill>
              <a:srgbClr val="852B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12">
            <a:extLst>
              <a:ext uri="{FF2B5EF4-FFF2-40B4-BE49-F238E27FC236}">
                <a16:creationId xmlns:a16="http://schemas.microsoft.com/office/drawing/2014/main" id="{D59D7CC1-A2FE-9FC5-5E76-90CB3E2411D8}"/>
              </a:ext>
            </a:extLst>
          </p:cNvPr>
          <p:cNvCxnSpPr>
            <a:cxnSpLocks/>
          </p:cNvCxnSpPr>
          <p:nvPr/>
        </p:nvCxnSpPr>
        <p:spPr>
          <a:xfrm flipV="1">
            <a:off x="3970289" y="3516285"/>
            <a:ext cx="245878" cy="39376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B900CEC-8636-400B-5ACA-F5199874878E}"/>
              </a:ext>
            </a:extLst>
          </p:cNvPr>
          <p:cNvGrpSpPr/>
          <p:nvPr/>
        </p:nvGrpSpPr>
        <p:grpSpPr>
          <a:xfrm>
            <a:off x="4613020" y="3689544"/>
            <a:ext cx="826177" cy="1932823"/>
            <a:chOff x="5020132" y="3654265"/>
            <a:chExt cx="826177" cy="1932823"/>
          </a:xfrm>
        </p:grpSpPr>
        <p:sp>
          <p:nvSpPr>
            <p:cNvPr id="301" name="文本框 121">
              <a:extLst>
                <a:ext uri="{FF2B5EF4-FFF2-40B4-BE49-F238E27FC236}">
                  <a16:creationId xmlns:a16="http://schemas.microsoft.com/office/drawing/2014/main" id="{E38DDA6F-02C4-0ECE-BD2E-FA60F1421F0B}"/>
                </a:ext>
              </a:extLst>
            </p:cNvPr>
            <p:cNvSpPr txBox="1"/>
            <p:nvPr/>
          </p:nvSpPr>
          <p:spPr>
            <a:xfrm>
              <a:off x="5020132" y="3654265"/>
              <a:ext cx="7966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文本框 121">
              <a:extLst>
                <a:ext uri="{FF2B5EF4-FFF2-40B4-BE49-F238E27FC236}">
                  <a16:creationId xmlns:a16="http://schemas.microsoft.com/office/drawing/2014/main" id="{3690334D-B948-95AC-C4D8-FF10A03B5978}"/>
                </a:ext>
              </a:extLst>
            </p:cNvPr>
            <p:cNvSpPr txBox="1"/>
            <p:nvPr/>
          </p:nvSpPr>
          <p:spPr>
            <a:xfrm>
              <a:off x="5049705" y="5063868"/>
              <a:ext cx="796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121">
              <a:extLst>
                <a:ext uri="{FF2B5EF4-FFF2-40B4-BE49-F238E27FC236}">
                  <a16:creationId xmlns:a16="http://schemas.microsoft.com/office/drawing/2014/main" id="{DFCE9D71-F2DA-73B9-162F-BBF9C928AC59}"/>
                </a:ext>
              </a:extLst>
            </p:cNvPr>
            <p:cNvSpPr txBox="1"/>
            <p:nvPr/>
          </p:nvSpPr>
          <p:spPr>
            <a:xfrm>
              <a:off x="5035889" y="4352824"/>
              <a:ext cx="796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21">
              <a:extLst>
                <a:ext uri="{FF2B5EF4-FFF2-40B4-BE49-F238E27FC236}">
                  <a16:creationId xmlns:a16="http://schemas.microsoft.com/office/drawing/2014/main" id="{D0A73D74-4CF4-447C-4961-38AF1C9A3F24}"/>
                </a:ext>
              </a:extLst>
            </p:cNvPr>
            <p:cNvSpPr txBox="1"/>
            <p:nvPr/>
          </p:nvSpPr>
          <p:spPr>
            <a:xfrm rot="5400000">
              <a:off x="5223394" y="4113412"/>
              <a:ext cx="55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121">
              <a:extLst>
                <a:ext uri="{FF2B5EF4-FFF2-40B4-BE49-F238E27FC236}">
                  <a16:creationId xmlns:a16="http://schemas.microsoft.com/office/drawing/2014/main" id="{5CA9766B-B789-050C-ADED-FED8150FC930}"/>
                </a:ext>
              </a:extLst>
            </p:cNvPr>
            <p:cNvSpPr txBox="1"/>
            <p:nvPr/>
          </p:nvSpPr>
          <p:spPr>
            <a:xfrm rot="5400000">
              <a:off x="5240426" y="4796856"/>
              <a:ext cx="562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直接箭头连接符 12">
            <a:extLst>
              <a:ext uri="{FF2B5EF4-FFF2-40B4-BE49-F238E27FC236}">
                <a16:creationId xmlns:a16="http://schemas.microsoft.com/office/drawing/2014/main" id="{3D7810EA-3DEA-E66A-0346-BF026832940D}"/>
              </a:ext>
            </a:extLst>
          </p:cNvPr>
          <p:cNvCxnSpPr>
            <a:cxnSpLocks/>
          </p:cNvCxnSpPr>
          <p:nvPr/>
        </p:nvCxnSpPr>
        <p:spPr>
          <a:xfrm flipH="1" flipV="1">
            <a:off x="4645874" y="3510763"/>
            <a:ext cx="211752" cy="4048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B05EA-13C0-59E7-AB23-AB228B300194}"/>
              </a:ext>
            </a:extLst>
          </p:cNvPr>
          <p:cNvCxnSpPr>
            <a:cxnSpLocks/>
          </p:cNvCxnSpPr>
          <p:nvPr/>
        </p:nvCxnSpPr>
        <p:spPr>
          <a:xfrm>
            <a:off x="4142573" y="4090990"/>
            <a:ext cx="1828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22C0606-B319-2E34-D6AF-8430C72D5B4B}"/>
              </a:ext>
            </a:extLst>
          </p:cNvPr>
          <p:cNvCxnSpPr>
            <a:cxnSpLocks/>
          </p:cNvCxnSpPr>
          <p:nvPr/>
        </p:nvCxnSpPr>
        <p:spPr>
          <a:xfrm>
            <a:off x="4533971" y="4090990"/>
            <a:ext cx="1828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F1FD8EC-D82C-5832-18FB-305721CB86F2}"/>
              </a:ext>
            </a:extLst>
          </p:cNvPr>
          <p:cNvCxnSpPr>
            <a:cxnSpLocks/>
          </p:cNvCxnSpPr>
          <p:nvPr/>
        </p:nvCxnSpPr>
        <p:spPr>
          <a:xfrm>
            <a:off x="4137997" y="3946652"/>
            <a:ext cx="1828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A79B506-FFFE-B372-D3D3-19068A392C53}"/>
              </a:ext>
            </a:extLst>
          </p:cNvPr>
          <p:cNvCxnSpPr>
            <a:cxnSpLocks/>
          </p:cNvCxnSpPr>
          <p:nvPr/>
        </p:nvCxnSpPr>
        <p:spPr>
          <a:xfrm>
            <a:off x="4529395" y="3946652"/>
            <a:ext cx="1828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DA5F9B4A-134F-7642-ED63-7796DBDB1237}"/>
              </a:ext>
            </a:extLst>
          </p:cNvPr>
          <p:cNvSpPr/>
          <p:nvPr/>
        </p:nvSpPr>
        <p:spPr>
          <a:xfrm>
            <a:off x="4308139" y="3921498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E837E9B9-9D02-DE7D-04AB-E8DCC5C8C8E1}"/>
              </a:ext>
            </a:extLst>
          </p:cNvPr>
          <p:cNvSpPr/>
          <p:nvPr/>
        </p:nvSpPr>
        <p:spPr>
          <a:xfrm>
            <a:off x="4485939" y="3921498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4A8737C-C493-FD9D-57EE-7861A4AEE0CD}"/>
              </a:ext>
            </a:extLst>
          </p:cNvPr>
          <p:cNvSpPr/>
          <p:nvPr/>
        </p:nvSpPr>
        <p:spPr>
          <a:xfrm>
            <a:off x="4311314" y="4070723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B844F83-949E-7D3A-87EE-6D871638E62C}"/>
              </a:ext>
            </a:extLst>
          </p:cNvPr>
          <p:cNvSpPr/>
          <p:nvPr/>
        </p:nvSpPr>
        <p:spPr>
          <a:xfrm>
            <a:off x="4485939" y="4070723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70F04F8-938E-C96A-A9FE-D2A4198D022F}"/>
              </a:ext>
            </a:extLst>
          </p:cNvPr>
          <p:cNvCxnSpPr>
            <a:cxnSpLocks/>
          </p:cNvCxnSpPr>
          <p:nvPr/>
        </p:nvCxnSpPr>
        <p:spPr>
          <a:xfrm>
            <a:off x="4148499" y="4393832"/>
            <a:ext cx="182880" cy="0"/>
          </a:xfrm>
          <a:prstGeom prst="line">
            <a:avLst/>
          </a:prstGeom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1A1A8BB-3360-E574-96FE-A1FC42BE3B4E}"/>
              </a:ext>
            </a:extLst>
          </p:cNvPr>
          <p:cNvCxnSpPr>
            <a:cxnSpLocks/>
          </p:cNvCxnSpPr>
          <p:nvPr/>
        </p:nvCxnSpPr>
        <p:spPr>
          <a:xfrm>
            <a:off x="4539897" y="4393832"/>
            <a:ext cx="182880" cy="0"/>
          </a:xfrm>
          <a:prstGeom prst="line">
            <a:avLst/>
          </a:prstGeom>
          <a:ln w="190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8B91356-CEFF-B246-B902-1F8559EA0CF3}"/>
              </a:ext>
            </a:extLst>
          </p:cNvPr>
          <p:cNvCxnSpPr>
            <a:cxnSpLocks/>
          </p:cNvCxnSpPr>
          <p:nvPr/>
        </p:nvCxnSpPr>
        <p:spPr>
          <a:xfrm>
            <a:off x="4143923" y="4249494"/>
            <a:ext cx="1828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EF78D38-B419-1BE2-734E-19C22B0D65E6}"/>
              </a:ext>
            </a:extLst>
          </p:cNvPr>
          <p:cNvCxnSpPr>
            <a:cxnSpLocks/>
          </p:cNvCxnSpPr>
          <p:nvPr/>
        </p:nvCxnSpPr>
        <p:spPr>
          <a:xfrm>
            <a:off x="4535321" y="4249494"/>
            <a:ext cx="1828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E4E3EEF7-1401-CAAE-7900-B4BD6F0F4ABC}"/>
              </a:ext>
            </a:extLst>
          </p:cNvPr>
          <p:cNvSpPr/>
          <p:nvPr/>
        </p:nvSpPr>
        <p:spPr>
          <a:xfrm>
            <a:off x="4314065" y="4224340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FBE23A95-4C2C-9ED1-3A38-FF130EFAADB0}"/>
              </a:ext>
            </a:extLst>
          </p:cNvPr>
          <p:cNvSpPr/>
          <p:nvPr/>
        </p:nvSpPr>
        <p:spPr>
          <a:xfrm>
            <a:off x="4491865" y="4224340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7ABF219-853D-84FA-6EEC-665312B2AB10}"/>
              </a:ext>
            </a:extLst>
          </p:cNvPr>
          <p:cNvSpPr/>
          <p:nvPr/>
        </p:nvSpPr>
        <p:spPr>
          <a:xfrm>
            <a:off x="4317240" y="4373565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FAC383D9-8D34-D5E9-6748-A2DCFCE97ED0}"/>
              </a:ext>
            </a:extLst>
          </p:cNvPr>
          <p:cNvSpPr/>
          <p:nvPr/>
        </p:nvSpPr>
        <p:spPr>
          <a:xfrm>
            <a:off x="4491865" y="4373565"/>
            <a:ext cx="45720" cy="457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177E603-E158-8651-780B-727545822D48}"/>
              </a:ext>
            </a:extLst>
          </p:cNvPr>
          <p:cNvGrpSpPr/>
          <p:nvPr/>
        </p:nvGrpSpPr>
        <p:grpSpPr>
          <a:xfrm>
            <a:off x="4140125" y="4845288"/>
            <a:ext cx="578854" cy="194945"/>
            <a:chOff x="4137997" y="3921498"/>
            <a:chExt cx="578854" cy="194945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FD5D1537-A104-1FF8-4A86-454C2847E0DD}"/>
                </a:ext>
              </a:extLst>
            </p:cNvPr>
            <p:cNvCxnSpPr>
              <a:cxnSpLocks/>
            </p:cNvCxnSpPr>
            <p:nvPr/>
          </p:nvCxnSpPr>
          <p:spPr>
            <a:xfrm>
              <a:off x="4142573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26ED87F-525B-E927-EF01-349F6D583B3A}"/>
                </a:ext>
              </a:extLst>
            </p:cNvPr>
            <p:cNvCxnSpPr>
              <a:cxnSpLocks/>
            </p:cNvCxnSpPr>
            <p:nvPr/>
          </p:nvCxnSpPr>
          <p:spPr>
            <a:xfrm>
              <a:off x="4533971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2FFC1C2-ED2E-38F8-DE9A-EEFC509DEF81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97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48677D1-9F55-F7E8-7049-BAD6EE204A5E}"/>
                </a:ext>
              </a:extLst>
            </p:cNvPr>
            <p:cNvCxnSpPr>
              <a:cxnSpLocks/>
            </p:cNvCxnSpPr>
            <p:nvPr/>
          </p:nvCxnSpPr>
          <p:spPr>
            <a:xfrm>
              <a:off x="4529395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2CEDBA-20B0-567F-0CFE-D6820DFCF37F}"/>
                </a:ext>
              </a:extLst>
            </p:cNvPr>
            <p:cNvSpPr/>
            <p:nvPr/>
          </p:nvSpPr>
          <p:spPr>
            <a:xfrm>
              <a:off x="43081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D8DBB28A-102F-1B16-3A71-1169284E7E8B}"/>
                </a:ext>
              </a:extLst>
            </p:cNvPr>
            <p:cNvSpPr/>
            <p:nvPr/>
          </p:nvSpPr>
          <p:spPr>
            <a:xfrm>
              <a:off x="44859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43AA59E8-F6C8-84A5-C09E-B5BF55F58881}"/>
                </a:ext>
              </a:extLst>
            </p:cNvPr>
            <p:cNvSpPr/>
            <p:nvPr/>
          </p:nvSpPr>
          <p:spPr>
            <a:xfrm>
              <a:off x="4311314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5339A45-C332-7937-FA8F-BFCAEDF4708F}"/>
                </a:ext>
              </a:extLst>
            </p:cNvPr>
            <p:cNvSpPr/>
            <p:nvPr/>
          </p:nvSpPr>
          <p:spPr>
            <a:xfrm>
              <a:off x="4485939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09ADAAB-F53C-5F7B-A074-5269C18938B0}"/>
              </a:ext>
            </a:extLst>
          </p:cNvPr>
          <p:cNvGrpSpPr/>
          <p:nvPr/>
        </p:nvGrpSpPr>
        <p:grpSpPr>
          <a:xfrm>
            <a:off x="4146170" y="5149647"/>
            <a:ext cx="578854" cy="194945"/>
            <a:chOff x="4137997" y="3921498"/>
            <a:chExt cx="578854" cy="194945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396AAD-ABEA-D087-54BE-50F204B87C2E}"/>
                </a:ext>
              </a:extLst>
            </p:cNvPr>
            <p:cNvCxnSpPr>
              <a:cxnSpLocks/>
            </p:cNvCxnSpPr>
            <p:nvPr/>
          </p:nvCxnSpPr>
          <p:spPr>
            <a:xfrm>
              <a:off x="4142573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E71F58D-519D-2841-9637-43DE7E0AA6C1}"/>
                </a:ext>
              </a:extLst>
            </p:cNvPr>
            <p:cNvCxnSpPr>
              <a:cxnSpLocks/>
            </p:cNvCxnSpPr>
            <p:nvPr/>
          </p:nvCxnSpPr>
          <p:spPr>
            <a:xfrm>
              <a:off x="4533971" y="409099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C0064B-7F68-230D-9656-986DEBCFC4D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97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AE3A628-80B1-9180-C1EA-FA774B4185E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395" y="394665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B18F041-D4D6-7AA1-A32F-622EE91EC704}"/>
                </a:ext>
              </a:extLst>
            </p:cNvPr>
            <p:cNvSpPr/>
            <p:nvPr/>
          </p:nvSpPr>
          <p:spPr>
            <a:xfrm>
              <a:off x="43081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0D8CE046-C957-7BD1-BCE3-836176A540E8}"/>
                </a:ext>
              </a:extLst>
            </p:cNvPr>
            <p:cNvSpPr/>
            <p:nvPr/>
          </p:nvSpPr>
          <p:spPr>
            <a:xfrm>
              <a:off x="4485939" y="392149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02671210-C43D-7897-3D72-BD2D3448B165}"/>
                </a:ext>
              </a:extLst>
            </p:cNvPr>
            <p:cNvSpPr/>
            <p:nvPr/>
          </p:nvSpPr>
          <p:spPr>
            <a:xfrm>
              <a:off x="4311314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2F8F1D68-92D1-66F3-38C6-816435BA8F96}"/>
                </a:ext>
              </a:extLst>
            </p:cNvPr>
            <p:cNvSpPr/>
            <p:nvPr/>
          </p:nvSpPr>
          <p:spPr>
            <a:xfrm>
              <a:off x="4485939" y="407072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文本框 121">
            <a:extLst>
              <a:ext uri="{FF2B5EF4-FFF2-40B4-BE49-F238E27FC236}">
                <a16:creationId xmlns:a16="http://schemas.microsoft.com/office/drawing/2014/main" id="{233C8416-7567-63CA-3826-E11FD0A25788}"/>
              </a:ext>
            </a:extLst>
          </p:cNvPr>
          <p:cNvSpPr txBox="1"/>
          <p:nvPr/>
        </p:nvSpPr>
        <p:spPr>
          <a:xfrm>
            <a:off x="4158542" y="4262956"/>
            <a:ext cx="55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文本框 121">
            <a:extLst>
              <a:ext uri="{FF2B5EF4-FFF2-40B4-BE49-F238E27FC236}">
                <a16:creationId xmlns:a16="http://schemas.microsoft.com/office/drawing/2014/main" id="{308B268F-6AA0-5569-A8EB-95840C4207A2}"/>
              </a:ext>
            </a:extLst>
          </p:cNvPr>
          <p:cNvSpPr txBox="1"/>
          <p:nvPr/>
        </p:nvSpPr>
        <p:spPr>
          <a:xfrm>
            <a:off x="4158167" y="4425276"/>
            <a:ext cx="55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3D3F4AC-3152-217E-66B3-A0A64A52A2AE}"/>
              </a:ext>
            </a:extLst>
          </p:cNvPr>
          <p:cNvGrpSpPr/>
          <p:nvPr/>
        </p:nvGrpSpPr>
        <p:grpSpPr>
          <a:xfrm>
            <a:off x="3525103" y="3813053"/>
            <a:ext cx="1181247" cy="1181162"/>
            <a:chOff x="2180476" y="3793864"/>
            <a:chExt cx="1181247" cy="118116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1CF3C6-C868-1BD3-2DCE-36BE14D86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958" y="4376595"/>
              <a:ext cx="200160" cy="0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852B0E"/>
              </a:solidFill>
            </a:ln>
            <a:effectLst>
              <a:glow rad="228600">
                <a:srgbClr val="C00000">
                  <a:alpha val="4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E3E3594-4E7A-FCFE-C659-5A255DB68B72}"/>
                </a:ext>
              </a:extLst>
            </p:cNvPr>
            <p:cNvGrpSpPr/>
            <p:nvPr/>
          </p:nvGrpSpPr>
          <p:grpSpPr>
            <a:xfrm>
              <a:off x="2180476" y="3793864"/>
              <a:ext cx="1181247" cy="1181162"/>
              <a:chOff x="1699986" y="3782984"/>
              <a:chExt cx="1181247" cy="1181162"/>
            </a:xfrm>
          </p:grpSpPr>
          <p:sp>
            <p:nvSpPr>
              <p:cNvPr id="4" name="Oval 18">
                <a:extLst>
                  <a:ext uri="{FF2B5EF4-FFF2-40B4-BE49-F238E27FC236}">
                    <a16:creationId xmlns:a16="http://schemas.microsoft.com/office/drawing/2014/main" id="{5ED79B7F-0A10-22F0-5137-856E7E9BC7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96716">
                <a:off x="2560964" y="4316240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B9BABF"/>
                  </a:solidFill>
                </a:endParaRPr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C58792B6-2DD8-F5C2-AC0B-9F749C9396E1}"/>
                  </a:ext>
                </a:extLst>
              </p:cNvPr>
              <p:cNvGrpSpPr/>
              <p:nvPr/>
            </p:nvGrpSpPr>
            <p:grpSpPr>
              <a:xfrm>
                <a:off x="1699986" y="3782984"/>
                <a:ext cx="1181247" cy="1181162"/>
                <a:chOff x="540734" y="3851560"/>
                <a:chExt cx="1181247" cy="1181162"/>
              </a:xfrm>
            </p:grpSpPr>
            <p:pic>
              <p:nvPicPr>
                <p:cNvPr id="7" name="Picture 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3F3C56A-381D-A550-6D4C-F4379CA36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39256"/>
                <a:stretch/>
              </p:blipFill>
              <p:spPr>
                <a:xfrm rot="5400000">
                  <a:off x="308893" y="4083401"/>
                  <a:ext cx="1181162" cy="717479"/>
                </a:xfrm>
                <a:prstGeom prst="rect">
                  <a:avLst/>
                </a:prstGeom>
              </p:spPr>
            </p:pic>
            <p:pic>
              <p:nvPicPr>
                <p:cNvPr id="330" name="Picture 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E47ABDD-44D4-8C89-3249-FD4DB557F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41577" r="42631" b="49279"/>
                <a:stretch/>
              </p:blipFill>
              <p:spPr>
                <a:xfrm rot="5400000">
                  <a:off x="1329170" y="4138955"/>
                  <a:ext cx="186529" cy="5990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BECA07D-42BB-661F-7459-FEFBEEABD967}"/>
              </a:ext>
            </a:extLst>
          </p:cNvPr>
          <p:cNvSpPr/>
          <p:nvPr/>
        </p:nvSpPr>
        <p:spPr>
          <a:xfrm>
            <a:off x="3337665" y="1645921"/>
            <a:ext cx="2173756" cy="42725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3818658" y="2193022"/>
            <a:ext cx="1218702" cy="1299285"/>
          </a:xfrm>
          <a:prstGeom prst="rect">
            <a:avLst/>
          </a:prstGeom>
        </p:spPr>
      </p:pic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666782" y="2287956"/>
            <a:ext cx="0" cy="12043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 rot="16200000">
            <a:off x="2786990" y="2578001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203106" y="2562864"/>
            <a:ext cx="448917" cy="9608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5110111" y="1507420"/>
            <a:ext cx="21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12">
            <a:extLst>
              <a:ext uri="{FF2B5EF4-FFF2-40B4-BE49-F238E27FC236}">
                <a16:creationId xmlns:a16="http://schemas.microsoft.com/office/drawing/2014/main" id="{D59D7CC1-A2FE-9FC5-5E76-90CB3E2411D8}"/>
              </a:ext>
            </a:extLst>
          </p:cNvPr>
          <p:cNvCxnSpPr>
            <a:cxnSpLocks/>
          </p:cNvCxnSpPr>
          <p:nvPr/>
        </p:nvCxnSpPr>
        <p:spPr>
          <a:xfrm flipH="1">
            <a:off x="4648445" y="2224492"/>
            <a:ext cx="758550" cy="63637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9B35CA-B9C4-47D8-EF62-D857BEE568D5}"/>
              </a:ext>
            </a:extLst>
          </p:cNvPr>
          <p:cNvGrpSpPr/>
          <p:nvPr/>
        </p:nvGrpSpPr>
        <p:grpSpPr>
          <a:xfrm>
            <a:off x="5269337" y="2028069"/>
            <a:ext cx="1914094" cy="1932823"/>
            <a:chOff x="5057804" y="1783742"/>
            <a:chExt cx="1914094" cy="193282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73E4AC7-96F0-7D79-CFEF-6EE62C32D9EA}"/>
                </a:ext>
              </a:extLst>
            </p:cNvPr>
            <p:cNvSpPr/>
            <p:nvPr/>
          </p:nvSpPr>
          <p:spPr>
            <a:xfrm>
              <a:off x="5179167" y="1870368"/>
              <a:ext cx="1627755" cy="1805191"/>
            </a:xfrm>
            <a:prstGeom prst="roundRect">
              <a:avLst>
                <a:gd name="adj" fmla="val 9823"/>
              </a:avLst>
            </a:prstGeom>
            <a:solidFill>
              <a:schemeClr val="accent4">
                <a:lumMod val="20000"/>
                <a:lumOff val="80000"/>
                <a:alpha val="2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26EDA18-9BFA-19B8-4FEB-F2E390E5A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951" y="1920788"/>
              <a:ext cx="0" cy="1668884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813E2B-57EA-E836-0A20-2774AC880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976" y="1920788"/>
              <a:ext cx="0" cy="1668884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6B900CEC-8636-400B-5ACA-F5199874878E}"/>
                </a:ext>
              </a:extLst>
            </p:cNvPr>
            <p:cNvGrpSpPr/>
            <p:nvPr/>
          </p:nvGrpSpPr>
          <p:grpSpPr>
            <a:xfrm>
              <a:off x="6145721" y="1783742"/>
              <a:ext cx="826177" cy="1932823"/>
              <a:chOff x="5020132" y="3654265"/>
              <a:chExt cx="826177" cy="1932823"/>
            </a:xfrm>
          </p:grpSpPr>
          <p:sp>
            <p:nvSpPr>
              <p:cNvPr id="301" name="文本框 121">
                <a:extLst>
                  <a:ext uri="{FF2B5EF4-FFF2-40B4-BE49-F238E27FC236}">
                    <a16:creationId xmlns:a16="http://schemas.microsoft.com/office/drawing/2014/main" id="{E38DDA6F-02C4-0ECE-BD2E-FA60F1421F0B}"/>
                  </a:ext>
                </a:extLst>
              </p:cNvPr>
              <p:cNvSpPr txBox="1"/>
              <p:nvPr/>
            </p:nvSpPr>
            <p:spPr>
              <a:xfrm>
                <a:off x="5020132" y="3654265"/>
                <a:ext cx="7966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algn="ctr">
                  <a:defRPr sz="2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文本框 121">
                <a:extLst>
                  <a:ext uri="{FF2B5EF4-FFF2-40B4-BE49-F238E27FC236}">
                    <a16:creationId xmlns:a16="http://schemas.microsoft.com/office/drawing/2014/main" id="{3690334D-B948-95AC-C4D8-FF10A03B5978}"/>
                  </a:ext>
                </a:extLst>
              </p:cNvPr>
              <p:cNvSpPr txBox="1"/>
              <p:nvPr/>
            </p:nvSpPr>
            <p:spPr>
              <a:xfrm>
                <a:off x="5049705" y="5063868"/>
                <a:ext cx="7966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algn="ctr">
                  <a:defRPr sz="2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121">
                <a:extLst>
                  <a:ext uri="{FF2B5EF4-FFF2-40B4-BE49-F238E27FC236}">
                    <a16:creationId xmlns:a16="http://schemas.microsoft.com/office/drawing/2014/main" id="{DFCE9D71-F2DA-73B9-162F-BBF9C928AC59}"/>
                  </a:ext>
                </a:extLst>
              </p:cNvPr>
              <p:cNvSpPr txBox="1"/>
              <p:nvPr/>
            </p:nvSpPr>
            <p:spPr>
              <a:xfrm>
                <a:off x="5035889" y="4352824"/>
                <a:ext cx="7966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algn="ctr">
                  <a:defRPr sz="2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121">
                <a:extLst>
                  <a:ext uri="{FF2B5EF4-FFF2-40B4-BE49-F238E27FC236}">
                    <a16:creationId xmlns:a16="http://schemas.microsoft.com/office/drawing/2014/main" id="{D0A73D74-4CF4-447C-4961-38AF1C9A3F24}"/>
                  </a:ext>
                </a:extLst>
              </p:cNvPr>
              <p:cNvSpPr txBox="1"/>
              <p:nvPr/>
            </p:nvSpPr>
            <p:spPr>
              <a:xfrm rot="5400000">
                <a:off x="5223394" y="4113412"/>
                <a:ext cx="550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algn="ctr">
                  <a:defRPr sz="2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121">
                <a:extLst>
                  <a:ext uri="{FF2B5EF4-FFF2-40B4-BE49-F238E27FC236}">
                    <a16:creationId xmlns:a16="http://schemas.microsoft.com/office/drawing/2014/main" id="{5CA9766B-B789-050C-ADED-FED8150FC930}"/>
                  </a:ext>
                </a:extLst>
              </p:cNvPr>
              <p:cNvSpPr txBox="1"/>
              <p:nvPr/>
            </p:nvSpPr>
            <p:spPr>
              <a:xfrm rot="5400000">
                <a:off x="5240426" y="4796856"/>
                <a:ext cx="5628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CN"/>
                </a:defPPr>
                <a:lvl1pPr algn="ctr">
                  <a:defRPr sz="28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5675274" y="2185188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22C0606-B319-2E34-D6AF-8430C72D5B4B}"/>
                </a:ext>
              </a:extLst>
            </p:cNvPr>
            <p:cNvCxnSpPr>
              <a:cxnSpLocks/>
            </p:cNvCxnSpPr>
            <p:nvPr/>
          </p:nvCxnSpPr>
          <p:spPr>
            <a:xfrm>
              <a:off x="6066672" y="2185188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F1FD8EC-D82C-5832-18FB-305721CB86F2}"/>
                </a:ext>
              </a:extLst>
            </p:cNvPr>
            <p:cNvCxnSpPr>
              <a:cxnSpLocks/>
            </p:cNvCxnSpPr>
            <p:nvPr/>
          </p:nvCxnSpPr>
          <p:spPr>
            <a:xfrm>
              <a:off x="5670698" y="204085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A79B506-FFFE-B372-D3D3-19068A392C53}"/>
                </a:ext>
              </a:extLst>
            </p:cNvPr>
            <p:cNvCxnSpPr>
              <a:cxnSpLocks/>
            </p:cNvCxnSpPr>
            <p:nvPr/>
          </p:nvCxnSpPr>
          <p:spPr>
            <a:xfrm>
              <a:off x="6062096" y="2040850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A5F9B4A-134F-7642-ED63-7796DBDB1237}"/>
                </a:ext>
              </a:extLst>
            </p:cNvPr>
            <p:cNvSpPr/>
            <p:nvPr/>
          </p:nvSpPr>
          <p:spPr>
            <a:xfrm>
              <a:off x="5840840" y="2015696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837E9B9-9D02-DE7D-04AB-E8DCC5C8C8E1}"/>
                </a:ext>
              </a:extLst>
            </p:cNvPr>
            <p:cNvSpPr/>
            <p:nvPr/>
          </p:nvSpPr>
          <p:spPr>
            <a:xfrm>
              <a:off x="6018640" y="2015696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4A8737C-C493-FD9D-57EE-7861A4AEE0CD}"/>
                </a:ext>
              </a:extLst>
            </p:cNvPr>
            <p:cNvSpPr/>
            <p:nvPr/>
          </p:nvSpPr>
          <p:spPr>
            <a:xfrm>
              <a:off x="5844015" y="2164921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B844F83-949E-7D3A-87EE-6D871638E62C}"/>
                </a:ext>
              </a:extLst>
            </p:cNvPr>
            <p:cNvSpPr/>
            <p:nvPr/>
          </p:nvSpPr>
          <p:spPr>
            <a:xfrm>
              <a:off x="6018640" y="2164921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0F04F8-938E-C96A-A9FE-D2A4198D022F}"/>
                </a:ext>
              </a:extLst>
            </p:cNvPr>
            <p:cNvCxnSpPr>
              <a:cxnSpLocks/>
            </p:cNvCxnSpPr>
            <p:nvPr/>
          </p:nvCxnSpPr>
          <p:spPr>
            <a:xfrm>
              <a:off x="5681200" y="2488030"/>
              <a:ext cx="1828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1A1A8BB-3360-E574-96FE-A1FC42B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6072598" y="2488030"/>
              <a:ext cx="1828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8B91356-CEFF-B246-B902-1F8559EA0CF3}"/>
                </a:ext>
              </a:extLst>
            </p:cNvPr>
            <p:cNvCxnSpPr>
              <a:cxnSpLocks/>
            </p:cNvCxnSpPr>
            <p:nvPr/>
          </p:nvCxnSpPr>
          <p:spPr>
            <a:xfrm>
              <a:off x="5676624" y="234369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EF78D38-B419-1BE2-734E-19C22B0D65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8022" y="2343692"/>
              <a:ext cx="1828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4E3EEF7-1401-CAAE-7900-B4BD6F0F4ABC}"/>
                </a:ext>
              </a:extLst>
            </p:cNvPr>
            <p:cNvSpPr/>
            <p:nvPr/>
          </p:nvSpPr>
          <p:spPr>
            <a:xfrm>
              <a:off x="5846766" y="231853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BE23A95-4C2C-9ED1-3A38-FF130EFAADB0}"/>
                </a:ext>
              </a:extLst>
            </p:cNvPr>
            <p:cNvSpPr/>
            <p:nvPr/>
          </p:nvSpPr>
          <p:spPr>
            <a:xfrm>
              <a:off x="6024566" y="2318538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C7ABF219-853D-84FA-6EEC-665312B2AB10}"/>
                </a:ext>
              </a:extLst>
            </p:cNvPr>
            <p:cNvSpPr/>
            <p:nvPr/>
          </p:nvSpPr>
          <p:spPr>
            <a:xfrm>
              <a:off x="5849941" y="246776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AC383D9-8D34-D5E9-6748-A2DCFCE97ED0}"/>
                </a:ext>
              </a:extLst>
            </p:cNvPr>
            <p:cNvSpPr/>
            <p:nvPr/>
          </p:nvSpPr>
          <p:spPr>
            <a:xfrm>
              <a:off x="6024566" y="2467763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177E603-E158-8651-780B-727545822D48}"/>
                </a:ext>
              </a:extLst>
            </p:cNvPr>
            <p:cNvGrpSpPr/>
            <p:nvPr/>
          </p:nvGrpSpPr>
          <p:grpSpPr>
            <a:xfrm>
              <a:off x="5672826" y="2939486"/>
              <a:ext cx="578854" cy="194945"/>
              <a:chOff x="4137997" y="3921498"/>
              <a:chExt cx="578854" cy="194945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FD5D1537-A104-1FF8-4A86-454C2847E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573" y="4090990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C26ED87F-525B-E927-EF01-349F6D583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971" y="4090990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2FFC1C2-ED2E-38F8-DE9A-EEFC509DE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997" y="3946652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48677D1-9F55-F7E8-7049-BAD6EE204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395" y="3946652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BF2CEDBA-20B0-567F-0CFE-D6820DFCF37F}"/>
                  </a:ext>
                </a:extLst>
              </p:cNvPr>
              <p:cNvSpPr/>
              <p:nvPr/>
            </p:nvSpPr>
            <p:spPr>
              <a:xfrm>
                <a:off x="4308139" y="392149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D8DBB28A-102F-1B16-3A71-1169284E7E8B}"/>
                  </a:ext>
                </a:extLst>
              </p:cNvPr>
              <p:cNvSpPr/>
              <p:nvPr/>
            </p:nvSpPr>
            <p:spPr>
              <a:xfrm>
                <a:off x="4485939" y="392149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43AA59E8-F6C8-84A5-C09E-B5BF55F58881}"/>
                  </a:ext>
                </a:extLst>
              </p:cNvPr>
              <p:cNvSpPr/>
              <p:nvPr/>
            </p:nvSpPr>
            <p:spPr>
              <a:xfrm>
                <a:off x="4311314" y="4070723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5339A45-C332-7937-FA8F-BFCAEDF4708F}"/>
                  </a:ext>
                </a:extLst>
              </p:cNvPr>
              <p:cNvSpPr/>
              <p:nvPr/>
            </p:nvSpPr>
            <p:spPr>
              <a:xfrm>
                <a:off x="4485939" y="4070723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09ADAAB-F53C-5F7B-A074-5269C18938B0}"/>
                </a:ext>
              </a:extLst>
            </p:cNvPr>
            <p:cNvGrpSpPr/>
            <p:nvPr/>
          </p:nvGrpSpPr>
          <p:grpSpPr>
            <a:xfrm>
              <a:off x="5678871" y="3243845"/>
              <a:ext cx="578854" cy="194945"/>
              <a:chOff x="4137997" y="3921498"/>
              <a:chExt cx="578854" cy="194945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B9396AAD-ABEA-D087-54BE-50F204B87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573" y="4090990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E71F58D-519D-2841-9637-43DE7E0AA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971" y="4090990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A4C0064B-7F68-230D-9656-986DEBCFC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997" y="3946652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8AE3A628-80B1-9180-C1EA-FA774B418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395" y="3946652"/>
                <a:ext cx="182880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B18F041-D4D6-7AA1-A32F-622EE91EC704}"/>
                  </a:ext>
                </a:extLst>
              </p:cNvPr>
              <p:cNvSpPr/>
              <p:nvPr/>
            </p:nvSpPr>
            <p:spPr>
              <a:xfrm>
                <a:off x="4308139" y="392149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D8CE046-C957-7BD1-BCE3-836176A540E8}"/>
                  </a:ext>
                </a:extLst>
              </p:cNvPr>
              <p:cNvSpPr/>
              <p:nvPr/>
            </p:nvSpPr>
            <p:spPr>
              <a:xfrm>
                <a:off x="4485939" y="392149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2671210-C43D-7897-3D72-BD2D3448B165}"/>
                  </a:ext>
                </a:extLst>
              </p:cNvPr>
              <p:cNvSpPr/>
              <p:nvPr/>
            </p:nvSpPr>
            <p:spPr>
              <a:xfrm>
                <a:off x="4311314" y="4070723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2F8F1D68-92D1-66F3-38C6-816435BA8F96}"/>
                  </a:ext>
                </a:extLst>
              </p:cNvPr>
              <p:cNvSpPr/>
              <p:nvPr/>
            </p:nvSpPr>
            <p:spPr>
              <a:xfrm>
                <a:off x="4485939" y="4070723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文本框 121">
              <a:extLst>
                <a:ext uri="{FF2B5EF4-FFF2-40B4-BE49-F238E27FC236}">
                  <a16:creationId xmlns:a16="http://schemas.microsoft.com/office/drawing/2014/main" id="{233C8416-7567-63CA-3826-E11FD0A25788}"/>
                </a:ext>
              </a:extLst>
            </p:cNvPr>
            <p:cNvSpPr txBox="1"/>
            <p:nvPr/>
          </p:nvSpPr>
          <p:spPr>
            <a:xfrm>
              <a:off x="5691243" y="2357154"/>
              <a:ext cx="55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文本框 121">
              <a:extLst>
                <a:ext uri="{FF2B5EF4-FFF2-40B4-BE49-F238E27FC236}">
                  <a16:creationId xmlns:a16="http://schemas.microsoft.com/office/drawing/2014/main" id="{308B268F-6AA0-5569-A8EB-95840C4207A2}"/>
                </a:ext>
              </a:extLst>
            </p:cNvPr>
            <p:cNvSpPr txBox="1"/>
            <p:nvPr/>
          </p:nvSpPr>
          <p:spPr>
            <a:xfrm>
              <a:off x="5690868" y="2519474"/>
              <a:ext cx="55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53D3F4AC-3152-217E-66B3-A0A64A52A2AE}"/>
                </a:ext>
              </a:extLst>
            </p:cNvPr>
            <p:cNvGrpSpPr/>
            <p:nvPr/>
          </p:nvGrpSpPr>
          <p:grpSpPr>
            <a:xfrm>
              <a:off x="5057804" y="1907251"/>
              <a:ext cx="1181247" cy="1181162"/>
              <a:chOff x="2180476" y="3793864"/>
              <a:chExt cx="1181247" cy="118116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51CF3C6-C868-1BD3-2DCE-36BE14D86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7958" y="4376595"/>
                <a:ext cx="200160" cy="0"/>
              </a:xfrm>
              <a:prstGeom prst="line">
                <a:avLst/>
              </a:prstGeom>
              <a:solidFill>
                <a:srgbClr val="FF0000"/>
              </a:solidFill>
              <a:ln>
                <a:solidFill>
                  <a:srgbClr val="852B0E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E3E3594-4E7A-FCFE-C659-5A255DB68B72}"/>
                  </a:ext>
                </a:extLst>
              </p:cNvPr>
              <p:cNvGrpSpPr/>
              <p:nvPr/>
            </p:nvGrpSpPr>
            <p:grpSpPr>
              <a:xfrm>
                <a:off x="2180476" y="3793864"/>
                <a:ext cx="1181247" cy="1181162"/>
                <a:chOff x="1699986" y="3782984"/>
                <a:chExt cx="1181247" cy="1181162"/>
              </a:xfrm>
            </p:grpSpPr>
            <p:sp>
              <p:nvSpPr>
                <p:cNvPr id="4" name="Oval 18">
                  <a:extLst>
                    <a:ext uri="{FF2B5EF4-FFF2-40B4-BE49-F238E27FC236}">
                      <a16:creationId xmlns:a16="http://schemas.microsoft.com/office/drawing/2014/main" id="{5ED79B7F-0A10-22F0-5137-856E7E9BC7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96716">
                  <a:off x="2560964" y="4316240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B9BABF"/>
                    </a:solidFill>
                  </a:endParaRPr>
                </a:p>
              </p:txBody>
            </p: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C58792B6-2DD8-F5C2-AC0B-9F749C9396E1}"/>
                    </a:ext>
                  </a:extLst>
                </p:cNvPr>
                <p:cNvGrpSpPr/>
                <p:nvPr/>
              </p:nvGrpSpPr>
              <p:grpSpPr>
                <a:xfrm>
                  <a:off x="1699986" y="3782984"/>
                  <a:ext cx="1181247" cy="1181162"/>
                  <a:chOff x="540734" y="3851560"/>
                  <a:chExt cx="1181247" cy="1181162"/>
                </a:xfrm>
              </p:grpSpPr>
              <p:pic>
                <p:nvPicPr>
                  <p:cNvPr id="7" name="Picture 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3F3C56A-381D-A550-6D4C-F4379CA36A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t="39256"/>
                  <a:stretch/>
                </p:blipFill>
                <p:spPr>
                  <a:xfrm rot="5400000">
                    <a:off x="308893" y="4083401"/>
                    <a:ext cx="1181162" cy="717479"/>
                  </a:xfrm>
                  <a:prstGeom prst="rect">
                    <a:avLst/>
                  </a:prstGeom>
                </p:spPr>
              </p:pic>
              <p:pic>
                <p:nvPicPr>
                  <p:cNvPr id="330" name="Picture 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FE47ABDD-44D4-8C89-3249-FD4DB557F3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l="41577" r="42631" b="49279"/>
                  <a:stretch/>
                </p:blipFill>
                <p:spPr>
                  <a:xfrm rot="5400000">
                    <a:off x="1329170" y="4138955"/>
                    <a:ext cx="186529" cy="599093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BECA07D-42BB-661F-7459-FEFBEEABD967}"/>
              </a:ext>
            </a:extLst>
          </p:cNvPr>
          <p:cNvSpPr/>
          <p:nvPr/>
        </p:nvSpPr>
        <p:spPr>
          <a:xfrm>
            <a:off x="3106615" y="1406769"/>
            <a:ext cx="4349262" cy="3135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2">
            <a:extLst>
              <a:ext uri="{FF2B5EF4-FFF2-40B4-BE49-F238E27FC236}">
                <a16:creationId xmlns:a16="http://schemas.microsoft.com/office/drawing/2014/main" id="{EDCF8F3A-254B-2B20-2529-EC28E34BFFC5}"/>
              </a:ext>
            </a:extLst>
          </p:cNvPr>
          <p:cNvCxnSpPr>
            <a:cxnSpLocks/>
          </p:cNvCxnSpPr>
          <p:nvPr/>
        </p:nvCxnSpPr>
        <p:spPr>
          <a:xfrm flipH="1" flipV="1">
            <a:off x="4648798" y="3467757"/>
            <a:ext cx="756774" cy="10793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1">
            <a:extLst>
              <a:ext uri="{FF2B5EF4-FFF2-40B4-BE49-F238E27FC236}">
                <a16:creationId xmlns:a16="http://schemas.microsoft.com/office/drawing/2014/main" id="{E8804AB4-D7E1-C818-AD94-28DE11949508}"/>
              </a:ext>
            </a:extLst>
          </p:cNvPr>
          <p:cNvSpPr txBox="1"/>
          <p:nvPr/>
        </p:nvSpPr>
        <p:spPr>
          <a:xfrm>
            <a:off x="3178767" y="3521726"/>
            <a:ext cx="2520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31C54A-EBE5-7E05-1FF1-1543A7EA1757}"/>
              </a:ext>
            </a:extLst>
          </p:cNvPr>
          <p:cNvSpPr/>
          <p:nvPr/>
        </p:nvSpPr>
        <p:spPr>
          <a:xfrm>
            <a:off x="4366126" y="2434396"/>
            <a:ext cx="134216" cy="765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12">
            <a:extLst>
              <a:ext uri="{FF2B5EF4-FFF2-40B4-BE49-F238E27FC236}">
                <a16:creationId xmlns:a16="http://schemas.microsoft.com/office/drawing/2014/main" id="{00485CBC-D82D-DB7F-6564-439B0EB24C29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434248" y="2069754"/>
            <a:ext cx="81115" cy="36192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21">
            <a:extLst>
              <a:ext uri="{FF2B5EF4-FFF2-40B4-BE49-F238E27FC236}">
                <a16:creationId xmlns:a16="http://schemas.microsoft.com/office/drawing/2014/main" id="{A0CD0E8D-318B-B30D-52C7-01DBA9D50BBA}"/>
              </a:ext>
            </a:extLst>
          </p:cNvPr>
          <p:cNvSpPr txBox="1"/>
          <p:nvPr/>
        </p:nvSpPr>
        <p:spPr>
          <a:xfrm>
            <a:off x="3450159" y="1484979"/>
            <a:ext cx="21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3898479" y="2241519"/>
            <a:ext cx="1048291" cy="1117606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3809488" y="1686586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825391" y="2287956"/>
            <a:ext cx="0" cy="103847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2705902" y="2465361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3946013" y="2223145"/>
            <a:ext cx="98867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203106" y="2515504"/>
            <a:ext cx="448917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4355706" y="2780522"/>
            <a:ext cx="21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121">
            <a:extLst>
              <a:ext uri="{FF2B5EF4-FFF2-40B4-BE49-F238E27FC236}">
                <a16:creationId xmlns:a16="http://schemas.microsoft.com/office/drawing/2014/main" id="{E38DDA6F-02C4-0ECE-BD2E-FA60F1421F0B}"/>
              </a:ext>
            </a:extLst>
          </p:cNvPr>
          <p:cNvSpPr txBox="1"/>
          <p:nvPr/>
        </p:nvSpPr>
        <p:spPr>
          <a:xfrm>
            <a:off x="4766132" y="3654265"/>
            <a:ext cx="79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文本框 121">
            <a:extLst>
              <a:ext uri="{FF2B5EF4-FFF2-40B4-BE49-F238E27FC236}">
                <a16:creationId xmlns:a16="http://schemas.microsoft.com/office/drawing/2014/main" id="{3690334D-B948-95AC-C4D8-FF10A03B5978}"/>
              </a:ext>
            </a:extLst>
          </p:cNvPr>
          <p:cNvSpPr txBox="1"/>
          <p:nvPr/>
        </p:nvSpPr>
        <p:spPr>
          <a:xfrm>
            <a:off x="4795705" y="5063868"/>
            <a:ext cx="79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38FDAB-B62A-C759-02D5-2D9283DCE199}"/>
              </a:ext>
            </a:extLst>
          </p:cNvPr>
          <p:cNvGrpSpPr/>
          <p:nvPr/>
        </p:nvGrpSpPr>
        <p:grpSpPr>
          <a:xfrm>
            <a:off x="3931446" y="3826590"/>
            <a:ext cx="996479" cy="1668884"/>
            <a:chOff x="3508353" y="4198910"/>
            <a:chExt cx="420762" cy="126492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26EDA18-9BFA-19B8-4FEB-F2E390E5A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476" y="4198910"/>
              <a:ext cx="0" cy="1264926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813E2B-57EA-E836-0A20-2774AC880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057" y="4198910"/>
              <a:ext cx="0" cy="1264926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3520101" y="4311982"/>
              <a:ext cx="403689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773" y="4399311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258" y="4501558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4608475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08353" y="4707817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9258" y="4795146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4890909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10315" y="4978237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5080484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5187401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3510315" y="5286744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78" y="5374073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514E39-50FC-79D4-085C-64B3FB10B0AC}"/>
                </a:ext>
              </a:extLst>
            </p:cNvPr>
            <p:cNvCxnSpPr>
              <a:cxnSpLocks/>
            </p:cNvCxnSpPr>
            <p:nvPr/>
          </p:nvCxnSpPr>
          <p:spPr>
            <a:xfrm>
              <a:off x="3836770" y="4421752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CC1EF9-2D46-85E6-6249-105EB1E4D5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3255" y="4523999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65C19A-9E31-EF00-6AE8-5C666A3DDCC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4630916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F22941-C5B4-ABB8-511F-23EB94B15FDC}"/>
                </a:ext>
              </a:extLst>
            </p:cNvPr>
            <p:cNvCxnSpPr>
              <a:cxnSpLocks/>
            </p:cNvCxnSpPr>
            <p:nvPr/>
          </p:nvCxnSpPr>
          <p:spPr>
            <a:xfrm>
              <a:off x="3832350" y="4730258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C03428-13D3-E02F-9B7D-F8F12103AA41}"/>
                </a:ext>
              </a:extLst>
            </p:cNvPr>
            <p:cNvCxnSpPr>
              <a:cxnSpLocks/>
            </p:cNvCxnSpPr>
            <p:nvPr/>
          </p:nvCxnSpPr>
          <p:spPr>
            <a:xfrm>
              <a:off x="3833255" y="4817587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D59A56-A537-997C-854D-6D576533EB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4913350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717251-4238-FADB-7A9C-7EE1F20005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12" y="5000678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6CE7CD-D3AE-5A78-DC7E-E17422DED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5102925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0D63FF-DCFC-96FD-CDB7-64D50D22FE0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5209842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47ABA5-3CD3-B65D-0C9B-76B75192828D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12" y="5309185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50FC1B-54DD-0AF6-2C44-6778BD7D1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675" y="5396514"/>
              <a:ext cx="9144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6E5DD5-EBED-C2B1-C6A5-1EBC6911078E}"/>
              </a:ext>
            </a:extLst>
          </p:cNvPr>
          <p:cNvGrpSpPr/>
          <p:nvPr/>
        </p:nvGrpSpPr>
        <p:grpSpPr>
          <a:xfrm>
            <a:off x="3593687" y="3631456"/>
            <a:ext cx="1181162" cy="1181162"/>
            <a:chOff x="2282090" y="3602922"/>
            <a:chExt cx="1181162" cy="1181162"/>
          </a:xfrm>
        </p:grpSpPr>
        <p:sp>
          <p:nvSpPr>
            <p:cNvPr id="4" name="Oval 18">
              <a:extLst>
                <a:ext uri="{FF2B5EF4-FFF2-40B4-BE49-F238E27FC236}">
                  <a16:creationId xmlns:a16="http://schemas.microsoft.com/office/drawing/2014/main" id="{5ED79B7F-0A10-22F0-5137-856E7E9BC7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44109" y="392776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BABF"/>
                </a:solidFill>
              </a:endParaRPr>
            </a:p>
          </p:txBody>
        </p:sp>
        <p:pic>
          <p:nvPicPr>
            <p:cNvPr id="7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3F3C56A-381D-A550-6D4C-F4379CA3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847291">
              <a:off x="2282090" y="3602922"/>
              <a:ext cx="1181162" cy="1181162"/>
            </a:xfrm>
            <a:prstGeom prst="rect">
              <a:avLst/>
            </a:prstGeom>
          </p:spPr>
        </p:pic>
      </p:grpSp>
      <p:cxnSp>
        <p:nvCxnSpPr>
          <p:cNvPr id="59" name="直接箭头连接符 12">
            <a:extLst>
              <a:ext uri="{FF2B5EF4-FFF2-40B4-BE49-F238E27FC236}">
                <a16:creationId xmlns:a16="http://schemas.microsoft.com/office/drawing/2014/main" id="{D59D7CC1-A2FE-9FC5-5E76-90CB3E2411D8}"/>
              </a:ext>
            </a:extLst>
          </p:cNvPr>
          <p:cNvCxnSpPr>
            <a:cxnSpLocks/>
          </p:cNvCxnSpPr>
          <p:nvPr/>
        </p:nvCxnSpPr>
        <p:spPr>
          <a:xfrm flipV="1">
            <a:off x="3962474" y="3414690"/>
            <a:ext cx="245878" cy="39376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21">
            <a:extLst>
              <a:ext uri="{FF2B5EF4-FFF2-40B4-BE49-F238E27FC236}">
                <a16:creationId xmlns:a16="http://schemas.microsoft.com/office/drawing/2014/main" id="{DFCE9D71-F2DA-73B9-162F-BBF9C928AC59}"/>
              </a:ext>
            </a:extLst>
          </p:cNvPr>
          <p:cNvSpPr txBox="1"/>
          <p:nvPr/>
        </p:nvSpPr>
        <p:spPr>
          <a:xfrm>
            <a:off x="4781889" y="4352824"/>
            <a:ext cx="79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121">
            <a:extLst>
              <a:ext uri="{FF2B5EF4-FFF2-40B4-BE49-F238E27FC236}">
                <a16:creationId xmlns:a16="http://schemas.microsoft.com/office/drawing/2014/main" id="{D0A73D74-4CF4-447C-4961-38AF1C9A3F24}"/>
              </a:ext>
            </a:extLst>
          </p:cNvPr>
          <p:cNvSpPr txBox="1"/>
          <p:nvPr/>
        </p:nvSpPr>
        <p:spPr>
          <a:xfrm rot="5400000">
            <a:off x="4969394" y="4113412"/>
            <a:ext cx="55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121">
            <a:extLst>
              <a:ext uri="{FF2B5EF4-FFF2-40B4-BE49-F238E27FC236}">
                <a16:creationId xmlns:a16="http://schemas.microsoft.com/office/drawing/2014/main" id="{5CA9766B-B789-050C-ADED-FED8150FC930}"/>
              </a:ext>
            </a:extLst>
          </p:cNvPr>
          <p:cNvSpPr txBox="1"/>
          <p:nvPr/>
        </p:nvSpPr>
        <p:spPr>
          <a:xfrm rot="5400000">
            <a:off x="4986426" y="4796856"/>
            <a:ext cx="562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12">
            <a:extLst>
              <a:ext uri="{FF2B5EF4-FFF2-40B4-BE49-F238E27FC236}">
                <a16:creationId xmlns:a16="http://schemas.microsoft.com/office/drawing/2014/main" id="{3D7810EA-3DEA-E66A-0346-BF026832940D}"/>
              </a:ext>
            </a:extLst>
          </p:cNvPr>
          <p:cNvCxnSpPr>
            <a:cxnSpLocks/>
          </p:cNvCxnSpPr>
          <p:nvPr/>
        </p:nvCxnSpPr>
        <p:spPr>
          <a:xfrm flipH="1" flipV="1">
            <a:off x="4638059" y="3409168"/>
            <a:ext cx="211752" cy="4048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5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890B07-3886-D5BF-811B-C5C403BE6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7477" t="17722" r="19815" b="21612"/>
          <a:stretch/>
        </p:blipFill>
        <p:spPr>
          <a:xfrm>
            <a:off x="6231290" y="1768774"/>
            <a:ext cx="2243119" cy="3120356"/>
          </a:xfrm>
          <a:prstGeom prst="rect">
            <a:avLst/>
          </a:prstGeom>
        </p:spPr>
      </p:pic>
      <p:cxnSp>
        <p:nvCxnSpPr>
          <p:cNvPr id="5" name="直接箭头连接符 6">
            <a:extLst>
              <a:ext uri="{FF2B5EF4-FFF2-40B4-BE49-F238E27FC236}">
                <a16:creationId xmlns:a16="http://schemas.microsoft.com/office/drawing/2014/main" id="{1E14B2D3-9EAC-BBAB-729B-C52A1DDCB70F}"/>
              </a:ext>
            </a:extLst>
          </p:cNvPr>
          <p:cNvCxnSpPr>
            <a:cxnSpLocks/>
          </p:cNvCxnSpPr>
          <p:nvPr/>
        </p:nvCxnSpPr>
        <p:spPr>
          <a:xfrm flipV="1">
            <a:off x="6094407" y="1820580"/>
            <a:ext cx="146" cy="882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21">
            <a:extLst>
              <a:ext uri="{FF2B5EF4-FFF2-40B4-BE49-F238E27FC236}">
                <a16:creationId xmlns:a16="http://schemas.microsoft.com/office/drawing/2014/main" id="{B47C7FC7-3F01-EAA5-7204-74D2A0AA2898}"/>
              </a:ext>
            </a:extLst>
          </p:cNvPr>
          <p:cNvSpPr txBox="1"/>
          <p:nvPr/>
        </p:nvSpPr>
        <p:spPr>
          <a:xfrm rot="16200000">
            <a:off x="5403435" y="2938233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9">
            <a:extLst>
              <a:ext uri="{FF2B5EF4-FFF2-40B4-BE49-F238E27FC236}">
                <a16:creationId xmlns:a16="http://schemas.microsoft.com/office/drawing/2014/main" id="{864D1BB7-B09F-9F7C-006C-B5F44F49B5F3}"/>
              </a:ext>
            </a:extLst>
          </p:cNvPr>
          <p:cNvCxnSpPr>
            <a:cxnSpLocks/>
          </p:cNvCxnSpPr>
          <p:nvPr/>
        </p:nvCxnSpPr>
        <p:spPr>
          <a:xfrm>
            <a:off x="6100994" y="3713166"/>
            <a:ext cx="0" cy="1175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0">
            <a:extLst>
              <a:ext uri="{FF2B5EF4-FFF2-40B4-BE49-F238E27FC236}">
                <a16:creationId xmlns:a16="http://schemas.microsoft.com/office/drawing/2014/main" id="{098E0A79-1C27-4819-C7E8-2C03603CCF48}"/>
              </a:ext>
            </a:extLst>
          </p:cNvPr>
          <p:cNvCxnSpPr>
            <a:cxnSpLocks/>
          </p:cNvCxnSpPr>
          <p:nvPr/>
        </p:nvCxnSpPr>
        <p:spPr>
          <a:xfrm flipV="1">
            <a:off x="7808353" y="1581705"/>
            <a:ext cx="66605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2">
            <a:extLst>
              <a:ext uri="{FF2B5EF4-FFF2-40B4-BE49-F238E27FC236}">
                <a16:creationId xmlns:a16="http://schemas.microsoft.com/office/drawing/2014/main" id="{70CF796E-4302-38E1-41F8-3AE4696DE663}"/>
              </a:ext>
            </a:extLst>
          </p:cNvPr>
          <p:cNvCxnSpPr>
            <a:cxnSpLocks/>
          </p:cNvCxnSpPr>
          <p:nvPr/>
        </p:nvCxnSpPr>
        <p:spPr>
          <a:xfrm flipH="1">
            <a:off x="6243230" y="1581706"/>
            <a:ext cx="613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21">
            <a:extLst>
              <a:ext uri="{FF2B5EF4-FFF2-40B4-BE49-F238E27FC236}">
                <a16:creationId xmlns:a16="http://schemas.microsoft.com/office/drawing/2014/main" id="{F0636982-68E6-72F0-C32F-F3C4967C4959}"/>
              </a:ext>
            </a:extLst>
          </p:cNvPr>
          <p:cNvSpPr txBox="1"/>
          <p:nvPr/>
        </p:nvSpPr>
        <p:spPr>
          <a:xfrm>
            <a:off x="6679777" y="1281366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2">
            <a:extLst>
              <a:ext uri="{FF2B5EF4-FFF2-40B4-BE49-F238E27FC236}">
                <a16:creationId xmlns:a16="http://schemas.microsoft.com/office/drawing/2014/main" id="{7790552A-46EA-1344-D5C9-A9C25885DE53}"/>
              </a:ext>
            </a:extLst>
          </p:cNvPr>
          <p:cNvCxnSpPr>
            <a:cxnSpLocks/>
          </p:cNvCxnSpPr>
          <p:nvPr/>
        </p:nvCxnSpPr>
        <p:spPr>
          <a:xfrm flipH="1">
            <a:off x="7046556" y="2408057"/>
            <a:ext cx="6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1">
            <a:extLst>
              <a:ext uri="{FF2B5EF4-FFF2-40B4-BE49-F238E27FC236}">
                <a16:creationId xmlns:a16="http://schemas.microsoft.com/office/drawing/2014/main" id="{CFF7DBAD-1DB8-0B94-E6AD-54EDDFA73F16}"/>
              </a:ext>
            </a:extLst>
          </p:cNvPr>
          <p:cNvSpPr txBox="1"/>
          <p:nvPr/>
        </p:nvSpPr>
        <p:spPr>
          <a:xfrm>
            <a:off x="6734212" y="1718071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6">
            <a:extLst>
              <a:ext uri="{FF2B5EF4-FFF2-40B4-BE49-F238E27FC236}">
                <a16:creationId xmlns:a16="http://schemas.microsoft.com/office/drawing/2014/main" id="{36AD8C5A-E223-1AC4-0F64-21102BE0150F}"/>
              </a:ext>
            </a:extLst>
          </p:cNvPr>
          <p:cNvCxnSpPr>
            <a:cxnSpLocks/>
          </p:cNvCxnSpPr>
          <p:nvPr/>
        </p:nvCxnSpPr>
        <p:spPr>
          <a:xfrm flipV="1">
            <a:off x="6722413" y="2549674"/>
            <a:ext cx="0" cy="74948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21">
            <a:extLst>
              <a:ext uri="{FF2B5EF4-FFF2-40B4-BE49-F238E27FC236}">
                <a16:creationId xmlns:a16="http://schemas.microsoft.com/office/drawing/2014/main" id="{C451633B-DA36-08DE-EFF7-3851191DBDC1}"/>
              </a:ext>
            </a:extLst>
          </p:cNvPr>
          <p:cNvSpPr txBox="1"/>
          <p:nvPr/>
        </p:nvSpPr>
        <p:spPr>
          <a:xfrm rot="16200000">
            <a:off x="5884224" y="3246999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6">
            <a:extLst>
              <a:ext uri="{FF2B5EF4-FFF2-40B4-BE49-F238E27FC236}">
                <a16:creationId xmlns:a16="http://schemas.microsoft.com/office/drawing/2014/main" id="{1079865B-CE43-048F-9258-DE6D436A518B}"/>
              </a:ext>
            </a:extLst>
          </p:cNvPr>
          <p:cNvCxnSpPr>
            <a:cxnSpLocks/>
          </p:cNvCxnSpPr>
          <p:nvPr/>
        </p:nvCxnSpPr>
        <p:spPr>
          <a:xfrm flipV="1">
            <a:off x="6713470" y="3960254"/>
            <a:ext cx="2504" cy="78508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C87F6-B9AF-A2A5-E15F-02F55DD6CB92}"/>
              </a:ext>
            </a:extLst>
          </p:cNvPr>
          <p:cNvSpPr/>
          <p:nvPr/>
        </p:nvSpPr>
        <p:spPr>
          <a:xfrm>
            <a:off x="6933028" y="2525798"/>
            <a:ext cx="862609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21">
            <a:extLst>
              <a:ext uri="{FF2B5EF4-FFF2-40B4-BE49-F238E27FC236}">
                <a16:creationId xmlns:a16="http://schemas.microsoft.com/office/drawing/2014/main" id="{16F04947-BCB5-95FF-2134-330DA30F7EA0}"/>
              </a:ext>
            </a:extLst>
          </p:cNvPr>
          <p:cNvSpPr txBox="1"/>
          <p:nvPr/>
        </p:nvSpPr>
        <p:spPr>
          <a:xfrm>
            <a:off x="7478883" y="2387061"/>
            <a:ext cx="1967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21">
            <a:extLst>
              <a:ext uri="{FF2B5EF4-FFF2-40B4-BE49-F238E27FC236}">
                <a16:creationId xmlns:a16="http://schemas.microsoft.com/office/drawing/2014/main" id="{260B8D0D-EAB2-7163-686F-D81D1DE49698}"/>
              </a:ext>
            </a:extLst>
          </p:cNvPr>
          <p:cNvSpPr txBox="1"/>
          <p:nvPr/>
        </p:nvSpPr>
        <p:spPr>
          <a:xfrm>
            <a:off x="7486834" y="3782460"/>
            <a:ext cx="196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2BC9B8-0DF4-B0F0-B5C1-4A9C2260A842}"/>
              </a:ext>
            </a:extLst>
          </p:cNvPr>
          <p:cNvSpPr/>
          <p:nvPr/>
        </p:nvSpPr>
        <p:spPr>
          <a:xfrm>
            <a:off x="6818484" y="3713166"/>
            <a:ext cx="1091444" cy="744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21">
            <a:extLst>
              <a:ext uri="{FF2B5EF4-FFF2-40B4-BE49-F238E27FC236}">
                <a16:creationId xmlns:a16="http://schemas.microsoft.com/office/drawing/2014/main" id="{3DC76D56-D7E2-4137-B4A3-41DBB93C6522}"/>
              </a:ext>
            </a:extLst>
          </p:cNvPr>
          <p:cNvSpPr txBox="1"/>
          <p:nvPr/>
        </p:nvSpPr>
        <p:spPr>
          <a:xfrm>
            <a:off x="6378674" y="4848419"/>
            <a:ext cx="196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4EC4F-8139-B35F-C43E-6557FE908311}"/>
              </a:ext>
            </a:extLst>
          </p:cNvPr>
          <p:cNvSpPr/>
          <p:nvPr/>
        </p:nvSpPr>
        <p:spPr>
          <a:xfrm>
            <a:off x="7203766" y="4583327"/>
            <a:ext cx="322509" cy="24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0">
            <a:extLst>
              <a:ext uri="{FF2B5EF4-FFF2-40B4-BE49-F238E27FC236}">
                <a16:creationId xmlns:a16="http://schemas.microsoft.com/office/drawing/2014/main" id="{9A7E80ED-B85C-5A87-C5AA-1D450359C7D2}"/>
              </a:ext>
            </a:extLst>
          </p:cNvPr>
          <p:cNvCxnSpPr>
            <a:cxnSpLocks/>
          </p:cNvCxnSpPr>
          <p:nvPr/>
        </p:nvCxnSpPr>
        <p:spPr>
          <a:xfrm flipH="1" flipV="1">
            <a:off x="6228182" y="1443381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0">
            <a:extLst>
              <a:ext uri="{FF2B5EF4-FFF2-40B4-BE49-F238E27FC236}">
                <a16:creationId xmlns:a16="http://schemas.microsoft.com/office/drawing/2014/main" id="{1CD620F4-00E2-AC0A-7C71-9AC68E6A01C2}"/>
              </a:ext>
            </a:extLst>
          </p:cNvPr>
          <p:cNvCxnSpPr>
            <a:cxnSpLocks/>
          </p:cNvCxnSpPr>
          <p:nvPr/>
        </p:nvCxnSpPr>
        <p:spPr>
          <a:xfrm flipH="1" flipV="1">
            <a:off x="8470520" y="1446647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0">
            <a:extLst>
              <a:ext uri="{FF2B5EF4-FFF2-40B4-BE49-F238E27FC236}">
                <a16:creationId xmlns:a16="http://schemas.microsoft.com/office/drawing/2014/main" id="{DF8F4D65-14AB-00ED-67A4-9E0FFE6E19E3}"/>
              </a:ext>
            </a:extLst>
          </p:cNvPr>
          <p:cNvCxnSpPr>
            <a:cxnSpLocks/>
          </p:cNvCxnSpPr>
          <p:nvPr/>
        </p:nvCxnSpPr>
        <p:spPr>
          <a:xfrm flipH="1">
            <a:off x="5968407" y="1808754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D407D5E0-C9EE-DBD7-4317-465639F511CD}"/>
              </a:ext>
            </a:extLst>
          </p:cNvPr>
          <p:cNvCxnSpPr>
            <a:cxnSpLocks/>
          </p:cNvCxnSpPr>
          <p:nvPr/>
        </p:nvCxnSpPr>
        <p:spPr>
          <a:xfrm flipH="1">
            <a:off x="5968407" y="4876252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10">
            <a:extLst>
              <a:ext uri="{FF2B5EF4-FFF2-40B4-BE49-F238E27FC236}">
                <a16:creationId xmlns:a16="http://schemas.microsoft.com/office/drawing/2014/main" id="{A1A090EC-B49C-F050-4900-CF1EFB8C3857}"/>
              </a:ext>
            </a:extLst>
          </p:cNvPr>
          <p:cNvCxnSpPr>
            <a:cxnSpLocks/>
          </p:cNvCxnSpPr>
          <p:nvPr/>
        </p:nvCxnSpPr>
        <p:spPr>
          <a:xfrm flipH="1">
            <a:off x="6596413" y="2542242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56979336-7FA0-155A-08BA-793F0E81C0DE}"/>
              </a:ext>
            </a:extLst>
          </p:cNvPr>
          <p:cNvCxnSpPr>
            <a:cxnSpLocks/>
          </p:cNvCxnSpPr>
          <p:nvPr/>
        </p:nvCxnSpPr>
        <p:spPr>
          <a:xfrm flipH="1">
            <a:off x="6589974" y="4745427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0">
            <a:extLst>
              <a:ext uri="{FF2B5EF4-FFF2-40B4-BE49-F238E27FC236}">
                <a16:creationId xmlns:a16="http://schemas.microsoft.com/office/drawing/2014/main" id="{E4884A32-44D9-3441-2F84-BE5DFCA7C4B3}"/>
              </a:ext>
            </a:extLst>
          </p:cNvPr>
          <p:cNvCxnSpPr>
            <a:cxnSpLocks/>
          </p:cNvCxnSpPr>
          <p:nvPr/>
        </p:nvCxnSpPr>
        <p:spPr>
          <a:xfrm flipH="1" flipV="1">
            <a:off x="7033775" y="2294499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0">
            <a:extLst>
              <a:ext uri="{FF2B5EF4-FFF2-40B4-BE49-F238E27FC236}">
                <a16:creationId xmlns:a16="http://schemas.microsoft.com/office/drawing/2014/main" id="{655ED42E-47E2-CE86-E079-C529E9CB5D94}"/>
              </a:ext>
            </a:extLst>
          </p:cNvPr>
          <p:cNvCxnSpPr>
            <a:cxnSpLocks/>
          </p:cNvCxnSpPr>
          <p:nvPr/>
        </p:nvCxnSpPr>
        <p:spPr>
          <a:xfrm flipH="1" flipV="1">
            <a:off x="7707025" y="2290242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75</Words>
  <Application>Microsoft Macintosh PowerPoint</Application>
  <PresentationFormat>Widescreen</PresentationFormat>
  <Paragraphs>68</Paragraphs>
  <Slides>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Liyao Li</dc:creator>
  <cp:lastModifiedBy>Liyao Li</cp:lastModifiedBy>
  <cp:revision>53</cp:revision>
  <dcterms:created xsi:type="dcterms:W3CDTF">2024-05-06T04:38:44Z</dcterms:created>
  <dcterms:modified xsi:type="dcterms:W3CDTF">2024-09-07T06:22:41Z</dcterms:modified>
</cp:coreProperties>
</file>