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8"/>
  </p:notesMasterIdLst>
  <p:sldIdLst>
    <p:sldId id="278" r:id="rId5"/>
    <p:sldId id="280" r:id="rId6"/>
    <p:sldId id="279" r:id="rId7"/>
    <p:sldId id="281" r:id="rId8"/>
    <p:sldId id="282" r:id="rId9"/>
    <p:sldId id="283" r:id="rId10"/>
    <p:sldId id="286" r:id="rId11"/>
    <p:sldId id="287" r:id="rId12"/>
    <p:sldId id="288" r:id="rId13"/>
    <p:sldId id="289" r:id="rId14"/>
    <p:sldId id="291" r:id="rId15"/>
    <p:sldId id="292" r:id="rId16"/>
    <p:sldId id="29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NCENT ROBERT" userId="e138b17ab0d1133a" providerId="LiveId" clId="{2AF36A11-366C-4197-9662-C19F88724837}"/>
    <pc:docChg chg="undo redo custSel addSld delSld modSld sldOrd">
      <pc:chgData name="VINCENT ROBERT" userId="e138b17ab0d1133a" providerId="LiveId" clId="{2AF36A11-366C-4197-9662-C19F88724837}" dt="2022-06-06T12:34:17.682" v="2650"/>
      <pc:docMkLst>
        <pc:docMk/>
      </pc:docMkLst>
      <pc:sldChg chg="modSp mod ord">
        <pc:chgData name="VINCENT ROBERT" userId="e138b17ab0d1133a" providerId="LiveId" clId="{2AF36A11-366C-4197-9662-C19F88724837}" dt="2022-05-22T19:16:26.610" v="2531" actId="20577"/>
        <pc:sldMkLst>
          <pc:docMk/>
          <pc:sldMk cId="3220235682" sldId="279"/>
        </pc:sldMkLst>
        <pc:spChg chg="mod">
          <ac:chgData name="VINCENT ROBERT" userId="e138b17ab0d1133a" providerId="LiveId" clId="{2AF36A11-366C-4197-9662-C19F88724837}" dt="2022-05-22T12:59:52.274" v="2461" actId="20577"/>
          <ac:spMkLst>
            <pc:docMk/>
            <pc:sldMk cId="3220235682" sldId="279"/>
            <ac:spMk id="2" creationId="{89559F60-4CE1-4E2F-86EA-1B60679F1F4A}"/>
          </ac:spMkLst>
        </pc:spChg>
        <pc:spChg chg="mod">
          <ac:chgData name="VINCENT ROBERT" userId="e138b17ab0d1133a" providerId="LiveId" clId="{2AF36A11-366C-4197-9662-C19F88724837}" dt="2022-05-22T19:16:26.610" v="2531" actId="20577"/>
          <ac:spMkLst>
            <pc:docMk/>
            <pc:sldMk cId="3220235682" sldId="279"/>
            <ac:spMk id="24" creationId="{F260476B-CCA6-412B-A9C5-399C34AE6F05}"/>
          </ac:spMkLst>
        </pc:spChg>
      </pc:sldChg>
      <pc:sldChg chg="addSp modSp mod">
        <pc:chgData name="VINCENT ROBERT" userId="e138b17ab0d1133a" providerId="LiveId" clId="{2AF36A11-366C-4197-9662-C19F88724837}" dt="2022-05-22T19:40:55.832" v="2641"/>
        <pc:sldMkLst>
          <pc:docMk/>
          <pc:sldMk cId="3645706430" sldId="280"/>
        </pc:sldMkLst>
        <pc:spChg chg="mod">
          <ac:chgData name="VINCENT ROBERT" userId="e138b17ab0d1133a" providerId="LiveId" clId="{2AF36A11-366C-4197-9662-C19F88724837}" dt="2022-05-22T19:40:55.832" v="2641"/>
          <ac:spMkLst>
            <pc:docMk/>
            <pc:sldMk cId="3645706430" sldId="280"/>
            <ac:spMk id="3" creationId="{EFCA5B94-26A0-A54D-7F42-CD786466A401}"/>
          </ac:spMkLst>
        </pc:spChg>
        <pc:spChg chg="add mod">
          <ac:chgData name="VINCENT ROBERT" userId="e138b17ab0d1133a" providerId="LiveId" clId="{2AF36A11-366C-4197-9662-C19F88724837}" dt="2022-05-22T12:59:28.618" v="2420" actId="20577"/>
          <ac:spMkLst>
            <pc:docMk/>
            <pc:sldMk cId="3645706430" sldId="280"/>
            <ac:spMk id="4" creationId="{71E8E9CC-CD54-84B2-13A1-B3BDD80AF0A8}"/>
          </ac:spMkLst>
        </pc:spChg>
      </pc:sldChg>
      <pc:sldChg chg="modSp mod">
        <pc:chgData name="VINCENT ROBERT" userId="e138b17ab0d1133a" providerId="LiveId" clId="{2AF36A11-366C-4197-9662-C19F88724837}" dt="2022-06-06T12:34:17.682" v="2650"/>
        <pc:sldMkLst>
          <pc:docMk/>
          <pc:sldMk cId="307813800" sldId="281"/>
        </pc:sldMkLst>
        <pc:spChg chg="mod">
          <ac:chgData name="VINCENT ROBERT" userId="e138b17ab0d1133a" providerId="LiveId" clId="{2AF36A11-366C-4197-9662-C19F88724837}" dt="2022-06-06T12:34:17.682" v="2650"/>
          <ac:spMkLst>
            <pc:docMk/>
            <pc:sldMk cId="307813800" sldId="281"/>
            <ac:spMk id="3" creationId="{82CB21BF-0C1F-854C-4129-E524FF414443}"/>
          </ac:spMkLst>
        </pc:spChg>
      </pc:sldChg>
      <pc:sldChg chg="modSp mod">
        <pc:chgData name="VINCENT ROBERT" userId="e138b17ab0d1133a" providerId="LiveId" clId="{2AF36A11-366C-4197-9662-C19F88724837}" dt="2022-05-17T10:15:15.205" v="404"/>
        <pc:sldMkLst>
          <pc:docMk/>
          <pc:sldMk cId="2989399031" sldId="282"/>
        </pc:sldMkLst>
        <pc:spChg chg="mod">
          <ac:chgData name="VINCENT ROBERT" userId="e138b17ab0d1133a" providerId="LiveId" clId="{2AF36A11-366C-4197-9662-C19F88724837}" dt="2022-05-17T09:45:30.949" v="50" actId="1076"/>
          <ac:spMkLst>
            <pc:docMk/>
            <pc:sldMk cId="2989399031" sldId="282"/>
            <ac:spMk id="2" creationId="{70EFD08C-2887-16EF-F760-BF042746CF15}"/>
          </ac:spMkLst>
        </pc:spChg>
        <pc:spChg chg="mod">
          <ac:chgData name="VINCENT ROBERT" userId="e138b17ab0d1133a" providerId="LiveId" clId="{2AF36A11-366C-4197-9662-C19F88724837}" dt="2022-05-17T10:15:15.205" v="404"/>
          <ac:spMkLst>
            <pc:docMk/>
            <pc:sldMk cId="2989399031" sldId="282"/>
            <ac:spMk id="3" creationId="{1584597B-5DBB-5B48-136F-06C8AEF8A6A5}"/>
          </ac:spMkLst>
        </pc:spChg>
      </pc:sldChg>
      <pc:sldChg chg="addSp delSp modSp new mod">
        <pc:chgData name="VINCENT ROBERT" userId="e138b17ab0d1133a" providerId="LiveId" clId="{2AF36A11-366C-4197-9662-C19F88724837}" dt="2022-05-22T19:29:46.141" v="2639" actId="20577"/>
        <pc:sldMkLst>
          <pc:docMk/>
          <pc:sldMk cId="1291009860" sldId="283"/>
        </pc:sldMkLst>
        <pc:spChg chg="mod">
          <ac:chgData name="VINCENT ROBERT" userId="e138b17ab0d1133a" providerId="LiveId" clId="{2AF36A11-366C-4197-9662-C19F88724837}" dt="2022-05-17T10:04:51.185" v="352" actId="120"/>
          <ac:spMkLst>
            <pc:docMk/>
            <pc:sldMk cId="1291009860" sldId="283"/>
            <ac:spMk id="2" creationId="{5803DDD5-72C4-4B7F-CDEC-537843FF3FD9}"/>
          </ac:spMkLst>
        </pc:spChg>
        <pc:spChg chg="mod">
          <ac:chgData name="VINCENT ROBERT" userId="e138b17ab0d1133a" providerId="LiveId" clId="{2AF36A11-366C-4197-9662-C19F88724837}" dt="2022-05-22T19:29:46.141" v="2639" actId="20577"/>
          <ac:spMkLst>
            <pc:docMk/>
            <pc:sldMk cId="1291009860" sldId="283"/>
            <ac:spMk id="3" creationId="{FAF01767-ACFE-F2C4-5C2C-9D685CCCE35B}"/>
          </ac:spMkLst>
        </pc:spChg>
        <pc:picChg chg="add del mod">
          <ac:chgData name="VINCENT ROBERT" userId="e138b17ab0d1133a" providerId="LiveId" clId="{2AF36A11-366C-4197-9662-C19F88724837}" dt="2022-05-17T12:05:31.341" v="756" actId="21"/>
          <ac:picMkLst>
            <pc:docMk/>
            <pc:sldMk cId="1291009860" sldId="283"/>
            <ac:picMk id="4" creationId="{DFE458E8-4B5C-8A02-84FD-C35E844EBDCC}"/>
          </ac:picMkLst>
        </pc:picChg>
      </pc:sldChg>
      <pc:sldChg chg="addSp delSp modSp new add del mod">
        <pc:chgData name="VINCENT ROBERT" userId="e138b17ab0d1133a" providerId="LiveId" clId="{2AF36A11-366C-4197-9662-C19F88724837}" dt="2022-05-17T12:04:48.763" v="739" actId="47"/>
        <pc:sldMkLst>
          <pc:docMk/>
          <pc:sldMk cId="1740150011" sldId="284"/>
        </pc:sldMkLst>
        <pc:spChg chg="add del mod">
          <ac:chgData name="VINCENT ROBERT" userId="e138b17ab0d1133a" providerId="LiveId" clId="{2AF36A11-366C-4197-9662-C19F88724837}" dt="2022-05-17T12:04:27.774" v="733" actId="21"/>
          <ac:spMkLst>
            <pc:docMk/>
            <pc:sldMk cId="1740150011" sldId="284"/>
            <ac:spMk id="2" creationId="{299AC9A6-2E9E-B679-381A-C4459A835A85}"/>
          </ac:spMkLst>
        </pc:spChg>
        <pc:spChg chg="del mod">
          <ac:chgData name="VINCENT ROBERT" userId="e138b17ab0d1133a" providerId="LiveId" clId="{2AF36A11-366C-4197-9662-C19F88724837}" dt="2022-05-17T12:01:54.774" v="683" actId="21"/>
          <ac:spMkLst>
            <pc:docMk/>
            <pc:sldMk cId="1740150011" sldId="284"/>
            <ac:spMk id="3" creationId="{B50A471F-EDCD-CE41-8875-A9C9E8C45E2C}"/>
          </ac:spMkLst>
        </pc:spChg>
        <pc:spChg chg="add mod">
          <ac:chgData name="VINCENT ROBERT" userId="e138b17ab0d1133a" providerId="LiveId" clId="{2AF36A11-366C-4197-9662-C19F88724837}" dt="2022-05-17T12:01:54.774" v="683" actId="21"/>
          <ac:spMkLst>
            <pc:docMk/>
            <pc:sldMk cId="1740150011" sldId="284"/>
            <ac:spMk id="5" creationId="{0371438E-F038-C770-7D3B-81A91C18F3CB}"/>
          </ac:spMkLst>
        </pc:spChg>
        <pc:spChg chg="add del mod">
          <ac:chgData name="VINCENT ROBERT" userId="e138b17ab0d1133a" providerId="LiveId" clId="{2AF36A11-366C-4197-9662-C19F88724837}" dt="2022-05-17T12:03:54.073" v="729" actId="21"/>
          <ac:spMkLst>
            <pc:docMk/>
            <pc:sldMk cId="1740150011" sldId="284"/>
            <ac:spMk id="7" creationId="{C7BEE41F-0FE2-4E8A-EAA8-9D7D59F01B53}"/>
          </ac:spMkLst>
        </pc:spChg>
        <pc:spChg chg="add mod">
          <ac:chgData name="VINCENT ROBERT" userId="e138b17ab0d1133a" providerId="LiveId" clId="{2AF36A11-366C-4197-9662-C19F88724837}" dt="2022-05-17T12:04:27.774" v="733" actId="21"/>
          <ac:spMkLst>
            <pc:docMk/>
            <pc:sldMk cId="1740150011" sldId="284"/>
            <ac:spMk id="9" creationId="{EAD79115-6EE8-D7FB-9D38-EBE5A8A3C3D6}"/>
          </ac:spMkLst>
        </pc:spChg>
      </pc:sldChg>
      <pc:sldChg chg="new del">
        <pc:chgData name="VINCENT ROBERT" userId="e138b17ab0d1133a" providerId="LiveId" clId="{2AF36A11-366C-4197-9662-C19F88724837}" dt="2022-05-17T12:04:46.606" v="738" actId="47"/>
        <pc:sldMkLst>
          <pc:docMk/>
          <pc:sldMk cId="39158484" sldId="285"/>
        </pc:sldMkLst>
      </pc:sldChg>
      <pc:sldChg chg="new del">
        <pc:chgData name="VINCENT ROBERT" userId="e138b17ab0d1133a" providerId="LiveId" clId="{2AF36A11-366C-4197-9662-C19F88724837}" dt="2022-05-17T12:04:37.566" v="735" actId="680"/>
        <pc:sldMkLst>
          <pc:docMk/>
          <pc:sldMk cId="1128954994" sldId="285"/>
        </pc:sldMkLst>
      </pc:sldChg>
      <pc:sldChg chg="addSp delSp modSp new del mod">
        <pc:chgData name="VINCENT ROBERT" userId="e138b17ab0d1133a" providerId="LiveId" clId="{2AF36A11-366C-4197-9662-C19F88724837}" dt="2022-05-17T12:03:53.575" v="728" actId="680"/>
        <pc:sldMkLst>
          <pc:docMk/>
          <pc:sldMk cId="2024815374" sldId="285"/>
        </pc:sldMkLst>
        <pc:spChg chg="add del">
          <ac:chgData name="VINCENT ROBERT" userId="e138b17ab0d1133a" providerId="LiveId" clId="{2AF36A11-366C-4197-9662-C19F88724837}" dt="2022-05-17T12:03:53.076" v="727"/>
          <ac:spMkLst>
            <pc:docMk/>
            <pc:sldMk cId="2024815374" sldId="285"/>
            <ac:spMk id="2" creationId="{4362E2A4-87A5-7A74-D973-70703277A0B3}"/>
          </ac:spMkLst>
        </pc:spChg>
        <pc:spChg chg="mod">
          <ac:chgData name="VINCENT ROBERT" userId="e138b17ab0d1133a" providerId="LiveId" clId="{2AF36A11-366C-4197-9662-C19F88724837}" dt="2022-05-17T12:03:50.766" v="726" actId="20577"/>
          <ac:spMkLst>
            <pc:docMk/>
            <pc:sldMk cId="2024815374" sldId="285"/>
            <ac:spMk id="3" creationId="{63E56436-DA28-C3AE-7B3A-C28AC08BFBB6}"/>
          </ac:spMkLst>
        </pc:spChg>
        <pc:spChg chg="add del">
          <ac:chgData name="VINCENT ROBERT" userId="e138b17ab0d1133a" providerId="LiveId" clId="{2AF36A11-366C-4197-9662-C19F88724837}" dt="2022-05-17T12:03:50.306" v="724"/>
          <ac:spMkLst>
            <pc:docMk/>
            <pc:sldMk cId="2024815374" sldId="285"/>
            <ac:spMk id="4" creationId="{13A36084-AEB8-8C2E-F8A5-EA9922FD7FEB}"/>
          </ac:spMkLst>
        </pc:spChg>
        <pc:spChg chg="add del mod">
          <ac:chgData name="VINCENT ROBERT" userId="e138b17ab0d1133a" providerId="LiveId" clId="{2AF36A11-366C-4197-9662-C19F88724837}" dt="2022-05-17T12:03:53.076" v="727"/>
          <ac:spMkLst>
            <pc:docMk/>
            <pc:sldMk cId="2024815374" sldId="285"/>
            <ac:spMk id="7" creationId="{476F84A2-9DF5-C8D1-0A66-8672958C461E}"/>
          </ac:spMkLst>
        </pc:spChg>
        <pc:spChg chg="add del mod">
          <ac:chgData name="VINCENT ROBERT" userId="e138b17ab0d1133a" providerId="LiveId" clId="{2AF36A11-366C-4197-9662-C19F88724837}" dt="2022-05-17T12:03:48.303" v="715" actId="478"/>
          <ac:spMkLst>
            <pc:docMk/>
            <pc:sldMk cId="2024815374" sldId="285"/>
            <ac:spMk id="11" creationId="{169BAB1A-9C51-1D1D-5A74-260CAC6D79EF}"/>
          </ac:spMkLst>
        </pc:spChg>
        <pc:picChg chg="add del mod">
          <ac:chgData name="VINCENT ROBERT" userId="e138b17ab0d1133a" providerId="LiveId" clId="{2AF36A11-366C-4197-9662-C19F88724837}" dt="2022-05-17T12:03:50.306" v="724"/>
          <ac:picMkLst>
            <pc:docMk/>
            <pc:sldMk cId="2024815374" sldId="285"/>
            <ac:picMk id="8" creationId="{15365567-B326-289A-24EA-D5EAB31BBF0A}"/>
          </ac:picMkLst>
        </pc:picChg>
        <pc:picChg chg="add del mod">
          <ac:chgData name="VINCENT ROBERT" userId="e138b17ab0d1133a" providerId="LiveId" clId="{2AF36A11-366C-4197-9662-C19F88724837}" dt="2022-05-17T12:03:48.711" v="717"/>
          <ac:picMkLst>
            <pc:docMk/>
            <pc:sldMk cId="2024815374" sldId="285"/>
            <ac:picMk id="9" creationId="{BAFFF81F-0040-D155-C0EE-CDC8C18D44CC}"/>
          </ac:picMkLst>
        </pc:picChg>
      </pc:sldChg>
      <pc:sldChg chg="addSp delSp modSp new mod ord modClrScheme chgLayout">
        <pc:chgData name="VINCENT ROBERT" userId="e138b17ab0d1133a" providerId="LiveId" clId="{2AF36A11-366C-4197-9662-C19F88724837}" dt="2022-05-22T19:53:42.017" v="2648"/>
        <pc:sldMkLst>
          <pc:docMk/>
          <pc:sldMk cId="3434439950" sldId="286"/>
        </pc:sldMkLst>
        <pc:spChg chg="del">
          <ac:chgData name="VINCENT ROBERT" userId="e138b17ab0d1133a" providerId="LiveId" clId="{2AF36A11-366C-4197-9662-C19F88724837}" dt="2022-05-17T12:04:59.057" v="741" actId="478"/>
          <ac:spMkLst>
            <pc:docMk/>
            <pc:sldMk cId="3434439950" sldId="286"/>
            <ac:spMk id="2" creationId="{05892D0D-E781-CA96-4A2B-7C9AECBB662B}"/>
          </ac:spMkLst>
        </pc:spChg>
        <pc:spChg chg="mod ord">
          <ac:chgData name="VINCENT ROBERT" userId="e138b17ab0d1133a" providerId="LiveId" clId="{2AF36A11-366C-4197-9662-C19F88724837}" dt="2022-05-17T12:07:02.029" v="778" actId="700"/>
          <ac:spMkLst>
            <pc:docMk/>
            <pc:sldMk cId="3434439950" sldId="286"/>
            <ac:spMk id="3" creationId="{80CC7F13-EAB2-064D-5EFA-B194DBCF0D58}"/>
          </ac:spMkLst>
        </pc:spChg>
        <pc:spChg chg="add del">
          <ac:chgData name="VINCENT ROBERT" userId="e138b17ab0d1133a" providerId="LiveId" clId="{2AF36A11-366C-4197-9662-C19F88724837}" dt="2022-05-17T12:06:26.891" v="775"/>
          <ac:spMkLst>
            <pc:docMk/>
            <pc:sldMk cId="3434439950" sldId="286"/>
            <ac:spMk id="4" creationId="{A7D1A23B-BCD7-0834-F513-035514F2EF1F}"/>
          </ac:spMkLst>
        </pc:spChg>
        <pc:spChg chg="mod ord">
          <ac:chgData name="VINCENT ROBERT" userId="e138b17ab0d1133a" providerId="LiveId" clId="{2AF36A11-366C-4197-9662-C19F88724837}" dt="2022-05-17T12:07:02.029" v="778" actId="700"/>
          <ac:spMkLst>
            <pc:docMk/>
            <pc:sldMk cId="3434439950" sldId="286"/>
            <ac:spMk id="5" creationId="{12B7A8A8-D3D9-03DE-738C-CB9DF08796DD}"/>
          </ac:spMkLst>
        </pc:spChg>
        <pc:spChg chg="add del mod ord">
          <ac:chgData name="VINCENT ROBERT" userId="e138b17ab0d1133a" providerId="LiveId" clId="{2AF36A11-366C-4197-9662-C19F88724837}" dt="2022-05-17T12:15:16.771" v="1214" actId="27636"/>
          <ac:spMkLst>
            <pc:docMk/>
            <pc:sldMk cId="3434439950" sldId="286"/>
            <ac:spMk id="6" creationId="{4AE03322-E49E-FAA1-839A-205493B3C9CD}"/>
          </ac:spMkLst>
        </pc:spChg>
        <pc:spChg chg="add del mod ord">
          <ac:chgData name="VINCENT ROBERT" userId="e138b17ab0d1133a" providerId="LiveId" clId="{2AF36A11-366C-4197-9662-C19F88724837}" dt="2022-05-17T12:07:02.029" v="778" actId="700"/>
          <ac:spMkLst>
            <pc:docMk/>
            <pc:sldMk cId="3434439950" sldId="286"/>
            <ac:spMk id="9" creationId="{1BE5037B-D162-D001-036F-5FB179E86460}"/>
          </ac:spMkLst>
        </pc:spChg>
        <pc:spChg chg="add mod">
          <ac:chgData name="VINCENT ROBERT" userId="e138b17ab0d1133a" providerId="LiveId" clId="{2AF36A11-366C-4197-9662-C19F88724837}" dt="2022-05-17T12:16:21.595" v="1246" actId="20577"/>
          <ac:spMkLst>
            <pc:docMk/>
            <pc:sldMk cId="3434439950" sldId="286"/>
            <ac:spMk id="11" creationId="{3772E690-092B-1335-00AB-1F2B94058CB4}"/>
          </ac:spMkLst>
        </pc:spChg>
        <pc:picChg chg="add mod modCrop">
          <ac:chgData name="VINCENT ROBERT" userId="e138b17ab0d1133a" providerId="LiveId" clId="{2AF36A11-366C-4197-9662-C19F88724837}" dt="2022-05-22T19:52:52.104" v="2644" actId="732"/>
          <ac:picMkLst>
            <pc:docMk/>
            <pc:sldMk cId="3434439950" sldId="286"/>
            <ac:picMk id="7" creationId="{07FEDE34-9421-D535-9EF8-736250A9ACB9}"/>
          </ac:picMkLst>
        </pc:picChg>
        <pc:picChg chg="add del mod ord">
          <ac:chgData name="VINCENT ROBERT" userId="e138b17ab0d1133a" providerId="LiveId" clId="{2AF36A11-366C-4197-9662-C19F88724837}" dt="2022-05-17T12:11:32.669" v="1164" actId="478"/>
          <ac:picMkLst>
            <pc:docMk/>
            <pc:sldMk cId="3434439950" sldId="286"/>
            <ac:picMk id="8" creationId="{8A6A3348-C944-1038-DAC4-77A4ECA7040F}"/>
          </ac:picMkLst>
        </pc:picChg>
      </pc:sldChg>
      <pc:sldChg chg="new del">
        <pc:chgData name="VINCENT ROBERT" userId="e138b17ab0d1133a" providerId="LiveId" clId="{2AF36A11-366C-4197-9662-C19F88724837}" dt="2022-05-17T12:16:31.330" v="1248" actId="47"/>
        <pc:sldMkLst>
          <pc:docMk/>
          <pc:sldMk cId="1457713922" sldId="287"/>
        </pc:sldMkLst>
      </pc:sldChg>
      <pc:sldChg chg="modSp new mod ord">
        <pc:chgData name="VINCENT ROBERT" userId="e138b17ab0d1133a" providerId="LiveId" clId="{2AF36A11-366C-4197-9662-C19F88724837}" dt="2022-05-22T19:52:58.299" v="2646"/>
        <pc:sldMkLst>
          <pc:docMk/>
          <pc:sldMk cId="1906261504" sldId="287"/>
        </pc:sldMkLst>
        <pc:spChg chg="mod">
          <ac:chgData name="VINCENT ROBERT" userId="e138b17ab0d1133a" providerId="LiveId" clId="{2AF36A11-366C-4197-9662-C19F88724837}" dt="2022-05-17T12:34:49.722" v="1488" actId="1076"/>
          <ac:spMkLst>
            <pc:docMk/>
            <pc:sldMk cId="1906261504" sldId="287"/>
            <ac:spMk id="2" creationId="{B8EAB8D8-E61F-ED7B-4ADE-57FA7CC54FC2}"/>
          </ac:spMkLst>
        </pc:spChg>
        <pc:spChg chg="mod">
          <ac:chgData name="VINCENT ROBERT" userId="e138b17ab0d1133a" providerId="LiveId" clId="{2AF36A11-366C-4197-9662-C19F88724837}" dt="2022-05-17T13:48:44.427" v="2004" actId="21"/>
          <ac:spMkLst>
            <pc:docMk/>
            <pc:sldMk cId="1906261504" sldId="287"/>
            <ac:spMk id="3" creationId="{96A53D7A-8A79-0FC0-61F7-58C2E4F69380}"/>
          </ac:spMkLst>
        </pc:spChg>
      </pc:sldChg>
      <pc:sldChg chg="delSp modSp new mod">
        <pc:chgData name="VINCENT ROBERT" userId="e138b17ab0d1133a" providerId="LiveId" clId="{2AF36A11-366C-4197-9662-C19F88724837}" dt="2022-05-17T18:35:00.046" v="2389" actId="20577"/>
        <pc:sldMkLst>
          <pc:docMk/>
          <pc:sldMk cId="1519358269" sldId="288"/>
        </pc:sldMkLst>
        <pc:spChg chg="del">
          <ac:chgData name="VINCENT ROBERT" userId="e138b17ab0d1133a" providerId="LiveId" clId="{2AF36A11-366C-4197-9662-C19F88724837}" dt="2022-05-17T13:23:59.697" v="1606" actId="478"/>
          <ac:spMkLst>
            <pc:docMk/>
            <pc:sldMk cId="1519358269" sldId="288"/>
            <ac:spMk id="2" creationId="{3670C97F-16AA-F5EB-7CE9-75934859E0B5}"/>
          </ac:spMkLst>
        </pc:spChg>
        <pc:spChg chg="mod">
          <ac:chgData name="VINCENT ROBERT" userId="e138b17ab0d1133a" providerId="LiveId" clId="{2AF36A11-366C-4197-9662-C19F88724837}" dt="2022-05-17T18:35:00.046" v="2389" actId="20577"/>
          <ac:spMkLst>
            <pc:docMk/>
            <pc:sldMk cId="1519358269" sldId="288"/>
            <ac:spMk id="3" creationId="{A4FD25B5-B709-AF6A-AE1D-D66357AD912F}"/>
          </ac:spMkLst>
        </pc:spChg>
      </pc:sldChg>
      <pc:sldChg chg="addSp delSp modSp new mod">
        <pc:chgData name="VINCENT ROBERT" userId="e138b17ab0d1133a" providerId="LiveId" clId="{2AF36A11-366C-4197-9662-C19F88724837}" dt="2022-05-17T16:02:36.449" v="2219" actId="14100"/>
        <pc:sldMkLst>
          <pc:docMk/>
          <pc:sldMk cId="2865864214" sldId="289"/>
        </pc:sldMkLst>
        <pc:spChg chg="mod">
          <ac:chgData name="VINCENT ROBERT" userId="e138b17ab0d1133a" providerId="LiveId" clId="{2AF36A11-366C-4197-9662-C19F88724837}" dt="2022-05-17T15:27:51.425" v="2137" actId="1076"/>
          <ac:spMkLst>
            <pc:docMk/>
            <pc:sldMk cId="2865864214" sldId="289"/>
            <ac:spMk id="2" creationId="{CA412A14-5690-296D-A9D5-8A7BAF85C209}"/>
          </ac:spMkLst>
        </pc:spChg>
        <pc:spChg chg="del mod">
          <ac:chgData name="VINCENT ROBERT" userId="e138b17ab0d1133a" providerId="LiveId" clId="{2AF36A11-366C-4197-9662-C19F88724837}" dt="2022-05-17T15:27:54.751" v="2139" actId="478"/>
          <ac:spMkLst>
            <pc:docMk/>
            <pc:sldMk cId="2865864214" sldId="289"/>
            <ac:spMk id="3" creationId="{3723B488-CAE5-95E3-662B-F1DC2E42D5BE}"/>
          </ac:spMkLst>
        </pc:spChg>
        <pc:spChg chg="add mod">
          <ac:chgData name="VINCENT ROBERT" userId="e138b17ab0d1133a" providerId="LiveId" clId="{2AF36A11-366C-4197-9662-C19F88724837}" dt="2022-05-17T15:59:51.433" v="2199" actId="1076"/>
          <ac:spMkLst>
            <pc:docMk/>
            <pc:sldMk cId="2865864214" sldId="289"/>
            <ac:spMk id="15" creationId="{F636C439-CDDC-AE28-0385-1A5A1A49F8F7}"/>
          </ac:spMkLst>
        </pc:spChg>
        <pc:spChg chg="add del mod">
          <ac:chgData name="VINCENT ROBERT" userId="e138b17ab0d1133a" providerId="LiveId" clId="{2AF36A11-366C-4197-9662-C19F88724837}" dt="2022-05-17T16:00:12.258" v="2200" actId="478"/>
          <ac:spMkLst>
            <pc:docMk/>
            <pc:sldMk cId="2865864214" sldId="289"/>
            <ac:spMk id="20" creationId="{CDDA1423-8E65-08C3-FFC1-0D5071CA9382}"/>
          </ac:spMkLst>
        </pc:spChg>
        <pc:spChg chg="add del mod">
          <ac:chgData name="VINCENT ROBERT" userId="e138b17ab0d1133a" providerId="LiveId" clId="{2AF36A11-366C-4197-9662-C19F88724837}" dt="2022-05-17T15:59:25.088" v="2198"/>
          <ac:spMkLst>
            <pc:docMk/>
            <pc:sldMk cId="2865864214" sldId="289"/>
            <ac:spMk id="23" creationId="{A65C8536-EFAD-213E-E382-CDAE637009FC}"/>
          </ac:spMkLst>
        </pc:spChg>
        <pc:grpChg chg="del mod">
          <ac:chgData name="VINCENT ROBERT" userId="e138b17ab0d1133a" providerId="LiveId" clId="{2AF36A11-366C-4197-9662-C19F88724837}" dt="2022-05-17T15:30:09.549" v="2157"/>
          <ac:grpSpMkLst>
            <pc:docMk/>
            <pc:sldMk cId="2865864214" sldId="289"/>
            <ac:grpSpMk id="8" creationId="{98B678C2-20FD-F6D1-D7DC-AAD475B7C8D3}"/>
          </ac:grpSpMkLst>
        </pc:grpChg>
        <pc:grpChg chg="del mod">
          <ac:chgData name="VINCENT ROBERT" userId="e138b17ab0d1133a" providerId="LiveId" clId="{2AF36A11-366C-4197-9662-C19F88724837}" dt="2022-05-17T15:30:09.549" v="2157"/>
          <ac:grpSpMkLst>
            <pc:docMk/>
            <pc:sldMk cId="2865864214" sldId="289"/>
            <ac:grpSpMk id="12" creationId="{CDEE22DD-BD3B-6A0C-9A2B-3A1FF7AC00D9}"/>
          </ac:grpSpMkLst>
        </pc:grpChg>
        <pc:grpChg chg="mod">
          <ac:chgData name="VINCENT ROBERT" userId="e138b17ab0d1133a" providerId="LiveId" clId="{2AF36A11-366C-4197-9662-C19F88724837}" dt="2022-05-17T15:30:09.549" v="2157"/>
          <ac:grpSpMkLst>
            <pc:docMk/>
            <pc:sldMk cId="2865864214" sldId="289"/>
            <ac:grpSpMk id="14" creationId="{DFBF5B5F-04CC-BD40-4E6F-56D583BE5F96}"/>
          </ac:grpSpMkLst>
        </pc:grpChg>
        <pc:grpChg chg="del mod">
          <ac:chgData name="VINCENT ROBERT" userId="e138b17ab0d1133a" providerId="LiveId" clId="{2AF36A11-366C-4197-9662-C19F88724837}" dt="2022-05-17T15:55:37.153" v="2175"/>
          <ac:grpSpMkLst>
            <pc:docMk/>
            <pc:sldMk cId="2865864214" sldId="289"/>
            <ac:grpSpMk id="23" creationId="{36103F6B-B1F9-DCC3-3859-2251C12DE969}"/>
          </ac:grpSpMkLst>
        </pc:grpChg>
        <pc:grpChg chg="del mod">
          <ac:chgData name="VINCENT ROBERT" userId="e138b17ab0d1133a" providerId="LiveId" clId="{2AF36A11-366C-4197-9662-C19F88724837}" dt="2022-05-17T15:55:41.095" v="2177"/>
          <ac:grpSpMkLst>
            <pc:docMk/>
            <pc:sldMk cId="2865864214" sldId="289"/>
            <ac:grpSpMk id="25" creationId="{EEA75CD4-D875-34EA-E921-0458B508BCC0}"/>
          </ac:grpSpMkLst>
        </pc:grpChg>
        <pc:grpChg chg="del mod">
          <ac:chgData name="VINCENT ROBERT" userId="e138b17ab0d1133a" providerId="LiveId" clId="{2AF36A11-366C-4197-9662-C19F88724837}" dt="2022-05-17T15:55:45.257" v="2179"/>
          <ac:grpSpMkLst>
            <pc:docMk/>
            <pc:sldMk cId="2865864214" sldId="289"/>
            <ac:grpSpMk id="27" creationId="{117137DB-7D18-6913-EFE6-A63EE4585568}"/>
          </ac:grpSpMkLst>
        </pc:grpChg>
        <pc:grpChg chg="mod">
          <ac:chgData name="VINCENT ROBERT" userId="e138b17ab0d1133a" providerId="LiveId" clId="{2AF36A11-366C-4197-9662-C19F88724837}" dt="2022-05-17T15:55:45.257" v="2179"/>
          <ac:grpSpMkLst>
            <pc:docMk/>
            <pc:sldMk cId="2865864214" sldId="289"/>
            <ac:grpSpMk id="29" creationId="{C64FABEF-0847-C8ED-773E-353124A2AE14}"/>
          </ac:grpSpMkLst>
        </pc:grpChg>
        <pc:grpChg chg="mod">
          <ac:chgData name="VINCENT ROBERT" userId="e138b17ab0d1133a" providerId="LiveId" clId="{2AF36A11-366C-4197-9662-C19F88724837}" dt="2022-05-17T15:56:49.344" v="2184"/>
          <ac:grpSpMkLst>
            <pc:docMk/>
            <pc:sldMk cId="2865864214" sldId="289"/>
            <ac:grpSpMk id="33" creationId="{0CBFB645-9E90-0EC3-32C9-69E5281EEEED}"/>
          </ac:grpSpMkLst>
        </pc:grpChg>
        <pc:picChg chg="add del mod">
          <ac:chgData name="VINCENT ROBERT" userId="e138b17ab0d1133a" providerId="LiveId" clId="{2AF36A11-366C-4197-9662-C19F88724837}" dt="2022-05-17T15:58:00.252" v="2187" actId="478"/>
          <ac:picMkLst>
            <pc:docMk/>
            <pc:sldMk cId="2865864214" sldId="289"/>
            <ac:picMk id="4" creationId="{865FA79D-8B4C-E84D-CD90-665F2FB5C2CD}"/>
          </ac:picMkLst>
        </pc:picChg>
        <pc:picChg chg="add mod modCrop">
          <ac:chgData name="VINCENT ROBERT" userId="e138b17ab0d1133a" providerId="LiveId" clId="{2AF36A11-366C-4197-9662-C19F88724837}" dt="2022-05-17T15:31:59.621" v="2164" actId="14100"/>
          <ac:picMkLst>
            <pc:docMk/>
            <pc:sldMk cId="2865864214" sldId="289"/>
            <ac:picMk id="5" creationId="{A87E04F8-B1C5-616D-20E0-88E548279A2D}"/>
          </ac:picMkLst>
        </pc:picChg>
        <pc:picChg chg="add mod">
          <ac:chgData name="VINCENT ROBERT" userId="e138b17ab0d1133a" providerId="LiveId" clId="{2AF36A11-366C-4197-9662-C19F88724837}" dt="2022-05-17T15:58:10.268" v="2191" actId="1076"/>
          <ac:picMkLst>
            <pc:docMk/>
            <pc:sldMk cId="2865864214" sldId="289"/>
            <ac:picMk id="12" creationId="{0400688D-C960-AE24-411C-B48EE24C6B89}"/>
          </ac:picMkLst>
        </pc:picChg>
        <pc:picChg chg="add mod">
          <ac:chgData name="VINCENT ROBERT" userId="e138b17ab0d1133a" providerId="LiveId" clId="{2AF36A11-366C-4197-9662-C19F88724837}" dt="2022-05-17T16:00:38.332" v="2204" actId="1076"/>
          <ac:picMkLst>
            <pc:docMk/>
            <pc:sldMk cId="2865864214" sldId="289"/>
            <ac:picMk id="27" creationId="{F4047CB2-FD0D-E26E-C04E-26FD2C9039D7}"/>
          </ac:picMkLst>
        </pc:picChg>
        <pc:picChg chg="add del mod">
          <ac:chgData name="VINCENT ROBERT" userId="e138b17ab0d1133a" providerId="LiveId" clId="{2AF36A11-366C-4197-9662-C19F88724837}" dt="2022-05-17T16:02:16.552" v="2216" actId="478"/>
          <ac:picMkLst>
            <pc:docMk/>
            <pc:sldMk cId="2865864214" sldId="289"/>
            <ac:picMk id="36" creationId="{AAB4C3DE-118D-8EBB-D05B-73CD9EA033E5}"/>
          </ac:picMkLst>
        </pc:picChg>
        <pc:picChg chg="add mod">
          <ac:chgData name="VINCENT ROBERT" userId="e138b17ab0d1133a" providerId="LiveId" clId="{2AF36A11-366C-4197-9662-C19F88724837}" dt="2022-05-17T16:02:36.449" v="2219" actId="14100"/>
          <ac:picMkLst>
            <pc:docMk/>
            <pc:sldMk cId="2865864214" sldId="289"/>
            <ac:picMk id="38" creationId="{6615C2AB-250B-4881-129F-993F3473B189}"/>
          </ac:picMkLst>
        </pc:picChg>
        <pc:inkChg chg="add mod">
          <ac:chgData name="VINCENT ROBERT" userId="e138b17ab0d1133a" providerId="LiveId" clId="{2AF36A11-366C-4197-9662-C19F88724837}" dt="2022-05-17T15:30:09.549" v="2157"/>
          <ac:inkMkLst>
            <pc:docMk/>
            <pc:sldMk cId="2865864214" sldId="289"/>
            <ac:inkMk id="6" creationId="{755A7215-0F35-7E7D-367D-82CF8A6BD901}"/>
          </ac:inkMkLst>
        </pc:inkChg>
        <pc:inkChg chg="add mod">
          <ac:chgData name="VINCENT ROBERT" userId="e138b17ab0d1133a" providerId="LiveId" clId="{2AF36A11-366C-4197-9662-C19F88724837}" dt="2022-05-17T15:30:09.549" v="2157"/>
          <ac:inkMkLst>
            <pc:docMk/>
            <pc:sldMk cId="2865864214" sldId="289"/>
            <ac:inkMk id="7" creationId="{ADF81D8B-FE25-62B1-1996-4D3B681CF2CE}"/>
          </ac:inkMkLst>
        </pc:inkChg>
        <pc:inkChg chg="add mod">
          <ac:chgData name="VINCENT ROBERT" userId="e138b17ab0d1133a" providerId="LiveId" clId="{2AF36A11-366C-4197-9662-C19F88724837}" dt="2022-05-17T15:30:09.549" v="2157"/>
          <ac:inkMkLst>
            <pc:docMk/>
            <pc:sldMk cId="2865864214" sldId="289"/>
            <ac:inkMk id="9" creationId="{AB69DBB3-9098-9BB5-9192-580611C97B66}"/>
          </ac:inkMkLst>
        </pc:inkChg>
        <pc:inkChg chg="add mod">
          <ac:chgData name="VINCENT ROBERT" userId="e138b17ab0d1133a" providerId="LiveId" clId="{2AF36A11-366C-4197-9662-C19F88724837}" dt="2022-05-17T15:30:09.549" v="2157"/>
          <ac:inkMkLst>
            <pc:docMk/>
            <pc:sldMk cId="2865864214" sldId="289"/>
            <ac:inkMk id="10" creationId="{3DD4EC4F-FF4A-93F8-7803-D7F79FF4EB81}"/>
          </ac:inkMkLst>
        </pc:inkChg>
        <pc:inkChg chg="add mod">
          <ac:chgData name="VINCENT ROBERT" userId="e138b17ab0d1133a" providerId="LiveId" clId="{2AF36A11-366C-4197-9662-C19F88724837}" dt="2022-05-17T15:30:09.549" v="2157"/>
          <ac:inkMkLst>
            <pc:docMk/>
            <pc:sldMk cId="2865864214" sldId="289"/>
            <ac:inkMk id="11" creationId="{02835B44-F887-E148-FDDB-6644D826DD62}"/>
          </ac:inkMkLst>
        </pc:inkChg>
        <pc:inkChg chg="add mod">
          <ac:chgData name="VINCENT ROBERT" userId="e138b17ab0d1133a" providerId="LiveId" clId="{2AF36A11-366C-4197-9662-C19F88724837}" dt="2022-05-17T15:30:09.549" v="2157"/>
          <ac:inkMkLst>
            <pc:docMk/>
            <pc:sldMk cId="2865864214" sldId="289"/>
            <ac:inkMk id="13" creationId="{51443037-DF8B-9D79-DC41-65F31B286CC1}"/>
          </ac:inkMkLst>
        </pc:inkChg>
        <pc:inkChg chg="add">
          <ac:chgData name="VINCENT ROBERT" userId="e138b17ab0d1133a" providerId="LiveId" clId="{2AF36A11-366C-4197-9662-C19F88724837}" dt="2022-05-17T15:54:58.489" v="2165" actId="9405"/>
          <ac:inkMkLst>
            <pc:docMk/>
            <pc:sldMk cId="2865864214" sldId="289"/>
            <ac:inkMk id="16" creationId="{379C96DD-E718-AA4A-861C-972225F6736A}"/>
          </ac:inkMkLst>
        </pc:inkChg>
        <pc:inkChg chg="add">
          <ac:chgData name="VINCENT ROBERT" userId="e138b17ab0d1133a" providerId="LiveId" clId="{2AF36A11-366C-4197-9662-C19F88724837}" dt="2022-05-17T15:55:04.395" v="2166" actId="9405"/>
          <ac:inkMkLst>
            <pc:docMk/>
            <pc:sldMk cId="2865864214" sldId="289"/>
            <ac:inkMk id="17" creationId="{BC13280A-54A8-EC90-6D6C-34B7E65B0DB9}"/>
          </ac:inkMkLst>
        </pc:inkChg>
        <pc:inkChg chg="add">
          <ac:chgData name="VINCENT ROBERT" userId="e138b17ab0d1133a" providerId="LiveId" clId="{2AF36A11-366C-4197-9662-C19F88724837}" dt="2022-05-17T15:55:08.481" v="2167" actId="9405"/>
          <ac:inkMkLst>
            <pc:docMk/>
            <pc:sldMk cId="2865864214" sldId="289"/>
            <ac:inkMk id="18" creationId="{117DDF1A-04B6-FA60-76FD-8A4B36561DAE}"/>
          </ac:inkMkLst>
        </pc:inkChg>
        <pc:inkChg chg="add">
          <ac:chgData name="VINCENT ROBERT" userId="e138b17ab0d1133a" providerId="LiveId" clId="{2AF36A11-366C-4197-9662-C19F88724837}" dt="2022-05-17T15:55:17.028" v="2168" actId="9405"/>
          <ac:inkMkLst>
            <pc:docMk/>
            <pc:sldMk cId="2865864214" sldId="289"/>
            <ac:inkMk id="19" creationId="{29794E76-0880-7DB7-281A-E8C57491B950}"/>
          </ac:inkMkLst>
        </pc:inkChg>
        <pc:inkChg chg="add del">
          <ac:chgData name="VINCENT ROBERT" userId="e138b17ab0d1133a" providerId="LiveId" clId="{2AF36A11-366C-4197-9662-C19F88724837}" dt="2022-05-17T15:55:24.056" v="2170" actId="9405"/>
          <ac:inkMkLst>
            <pc:docMk/>
            <pc:sldMk cId="2865864214" sldId="289"/>
            <ac:inkMk id="20" creationId="{DB02C5A9-36B7-3110-FE36-55508B38B173}"/>
          </ac:inkMkLst>
        </pc:inkChg>
        <pc:inkChg chg="add mod">
          <ac:chgData name="VINCENT ROBERT" userId="e138b17ab0d1133a" providerId="LiveId" clId="{2AF36A11-366C-4197-9662-C19F88724837}" dt="2022-05-17T15:55:45.257" v="2179"/>
          <ac:inkMkLst>
            <pc:docMk/>
            <pc:sldMk cId="2865864214" sldId="289"/>
            <ac:inkMk id="21" creationId="{1721D094-2763-734D-FA1E-1A07CEC9B9FA}"/>
          </ac:inkMkLst>
        </pc:inkChg>
        <pc:inkChg chg="add mod">
          <ac:chgData name="VINCENT ROBERT" userId="e138b17ab0d1133a" providerId="LiveId" clId="{2AF36A11-366C-4197-9662-C19F88724837}" dt="2022-05-17T15:55:45.257" v="2179"/>
          <ac:inkMkLst>
            <pc:docMk/>
            <pc:sldMk cId="2865864214" sldId="289"/>
            <ac:inkMk id="22" creationId="{A1DC0530-8E85-B2A6-BE0B-EBC0E54F6319}"/>
          </ac:inkMkLst>
        </pc:inkChg>
        <pc:inkChg chg="add mod">
          <ac:chgData name="VINCENT ROBERT" userId="e138b17ab0d1133a" providerId="LiveId" clId="{2AF36A11-366C-4197-9662-C19F88724837}" dt="2022-05-17T15:55:45.257" v="2179"/>
          <ac:inkMkLst>
            <pc:docMk/>
            <pc:sldMk cId="2865864214" sldId="289"/>
            <ac:inkMk id="24" creationId="{B3489733-92B4-434E-374F-0E17807A479B}"/>
          </ac:inkMkLst>
        </pc:inkChg>
        <pc:inkChg chg="add mod">
          <ac:chgData name="VINCENT ROBERT" userId="e138b17ab0d1133a" providerId="LiveId" clId="{2AF36A11-366C-4197-9662-C19F88724837}" dt="2022-05-17T15:55:45.257" v="2179"/>
          <ac:inkMkLst>
            <pc:docMk/>
            <pc:sldMk cId="2865864214" sldId="289"/>
            <ac:inkMk id="26" creationId="{09C6DC0A-3F8E-C0DD-FDC0-62C881459192}"/>
          </ac:inkMkLst>
        </pc:inkChg>
        <pc:inkChg chg="add mod">
          <ac:chgData name="VINCENT ROBERT" userId="e138b17ab0d1133a" providerId="LiveId" clId="{2AF36A11-366C-4197-9662-C19F88724837}" dt="2022-05-17T15:55:45.257" v="2179"/>
          <ac:inkMkLst>
            <pc:docMk/>
            <pc:sldMk cId="2865864214" sldId="289"/>
            <ac:inkMk id="28" creationId="{67640919-0AA3-29BE-8D75-B9B86B51662E}"/>
          </ac:inkMkLst>
        </pc:inkChg>
        <pc:inkChg chg="add mod">
          <ac:chgData name="VINCENT ROBERT" userId="e138b17ab0d1133a" providerId="LiveId" clId="{2AF36A11-366C-4197-9662-C19F88724837}" dt="2022-05-17T15:56:49.344" v="2184"/>
          <ac:inkMkLst>
            <pc:docMk/>
            <pc:sldMk cId="2865864214" sldId="289"/>
            <ac:inkMk id="30" creationId="{C3CE9495-7CA2-EF3B-68CA-38A7E0ABD8EC}"/>
          </ac:inkMkLst>
        </pc:inkChg>
        <pc:inkChg chg="add mod">
          <ac:chgData name="VINCENT ROBERT" userId="e138b17ab0d1133a" providerId="LiveId" clId="{2AF36A11-366C-4197-9662-C19F88724837}" dt="2022-05-17T15:56:49.344" v="2184"/>
          <ac:inkMkLst>
            <pc:docMk/>
            <pc:sldMk cId="2865864214" sldId="289"/>
            <ac:inkMk id="31" creationId="{4879828D-2772-1507-5090-9B18E01F9B50}"/>
          </ac:inkMkLst>
        </pc:inkChg>
        <pc:inkChg chg="add mod">
          <ac:chgData name="VINCENT ROBERT" userId="e138b17ab0d1133a" providerId="LiveId" clId="{2AF36A11-366C-4197-9662-C19F88724837}" dt="2022-05-17T15:56:49.344" v="2184"/>
          <ac:inkMkLst>
            <pc:docMk/>
            <pc:sldMk cId="2865864214" sldId="289"/>
            <ac:inkMk id="32" creationId="{41A0B7D6-E209-50FB-37E5-E20654F86ABC}"/>
          </ac:inkMkLst>
        </pc:inkChg>
        <pc:cxnChg chg="add mod">
          <ac:chgData name="VINCENT ROBERT" userId="e138b17ab0d1133a" providerId="LiveId" clId="{2AF36A11-366C-4197-9662-C19F88724837}" dt="2022-05-17T16:01:00.897" v="2207" actId="1582"/>
          <ac:cxnSpMkLst>
            <pc:docMk/>
            <pc:sldMk cId="2865864214" sldId="289"/>
            <ac:cxnSpMk id="35" creationId="{440FB6AB-5ACE-760C-7285-47E2AB066416}"/>
          </ac:cxnSpMkLst>
        </pc:cxnChg>
      </pc:sldChg>
      <pc:sldChg chg="addSp delSp modSp new del mod">
        <pc:chgData name="VINCENT ROBERT" userId="e138b17ab0d1133a" providerId="LiveId" clId="{2AF36A11-366C-4197-9662-C19F88724837}" dt="2022-05-17T16:03:56.631" v="2221" actId="47"/>
        <pc:sldMkLst>
          <pc:docMk/>
          <pc:sldMk cId="1016168241" sldId="290"/>
        </pc:sldMkLst>
        <pc:spChg chg="del">
          <ac:chgData name="VINCENT ROBERT" userId="e138b17ab0d1133a" providerId="LiveId" clId="{2AF36A11-366C-4197-9662-C19F88724837}" dt="2022-05-17T15:29:14.489" v="2147" actId="478"/>
          <ac:spMkLst>
            <pc:docMk/>
            <pc:sldMk cId="1016168241" sldId="290"/>
            <ac:spMk id="2" creationId="{77C59EC1-38D1-78DC-7AA1-44CAB5575D0B}"/>
          </ac:spMkLst>
        </pc:spChg>
        <pc:spChg chg="del">
          <ac:chgData name="VINCENT ROBERT" userId="e138b17ab0d1133a" providerId="LiveId" clId="{2AF36A11-366C-4197-9662-C19F88724837}" dt="2022-05-17T15:29:19.749" v="2148" actId="478"/>
          <ac:spMkLst>
            <pc:docMk/>
            <pc:sldMk cId="1016168241" sldId="290"/>
            <ac:spMk id="3" creationId="{8037DB0A-9A02-8B53-C455-C064B7DF7903}"/>
          </ac:spMkLst>
        </pc:spChg>
        <pc:picChg chg="add del mod modCrop">
          <ac:chgData name="VINCENT ROBERT" userId="e138b17ab0d1133a" providerId="LiveId" clId="{2AF36A11-366C-4197-9662-C19F88724837}" dt="2022-05-17T16:02:07.702" v="2213" actId="21"/>
          <ac:picMkLst>
            <pc:docMk/>
            <pc:sldMk cId="1016168241" sldId="290"/>
            <ac:picMk id="4" creationId="{E1468A91-55F0-004C-AAC5-E26E3B3AB233}"/>
          </ac:picMkLst>
        </pc:picChg>
        <pc:inkChg chg="add">
          <ac:chgData name="VINCENT ROBERT" userId="e138b17ab0d1133a" providerId="LiveId" clId="{2AF36A11-366C-4197-9662-C19F88724837}" dt="2022-05-17T15:56:18.511" v="2180" actId="9405"/>
          <ac:inkMkLst>
            <pc:docMk/>
            <pc:sldMk cId="1016168241" sldId="290"/>
            <ac:inkMk id="5" creationId="{EDB5D42E-6280-0F3B-B0CF-2ABEFD4A5CD6}"/>
          </ac:inkMkLst>
        </pc:inkChg>
      </pc:sldChg>
      <pc:sldChg chg="modSp new mod">
        <pc:chgData name="VINCENT ROBERT" userId="e138b17ab0d1133a" providerId="LiveId" clId="{2AF36A11-366C-4197-9662-C19F88724837}" dt="2022-05-17T16:12:40.552" v="2366" actId="5793"/>
        <pc:sldMkLst>
          <pc:docMk/>
          <pc:sldMk cId="742885270" sldId="291"/>
        </pc:sldMkLst>
        <pc:spChg chg="mod">
          <ac:chgData name="VINCENT ROBERT" userId="e138b17ab0d1133a" providerId="LiveId" clId="{2AF36A11-366C-4197-9662-C19F88724837}" dt="2022-05-17T16:06:08.808" v="2229" actId="1076"/>
          <ac:spMkLst>
            <pc:docMk/>
            <pc:sldMk cId="742885270" sldId="291"/>
            <ac:spMk id="2" creationId="{C3579B26-2A2A-2616-D301-932A4D87C270}"/>
          </ac:spMkLst>
        </pc:spChg>
        <pc:spChg chg="mod">
          <ac:chgData name="VINCENT ROBERT" userId="e138b17ab0d1133a" providerId="LiveId" clId="{2AF36A11-366C-4197-9662-C19F88724837}" dt="2022-05-17T16:12:40.552" v="2366" actId="5793"/>
          <ac:spMkLst>
            <pc:docMk/>
            <pc:sldMk cId="742885270" sldId="291"/>
            <ac:spMk id="3" creationId="{1AC84084-F956-2C4A-B9EF-5750F8A9914B}"/>
          </ac:spMkLst>
        </pc:spChg>
      </pc:sldChg>
      <pc:sldChg chg="delSp modSp new mod">
        <pc:chgData name="VINCENT ROBERT" userId="e138b17ab0d1133a" providerId="LiveId" clId="{2AF36A11-366C-4197-9662-C19F88724837}" dt="2022-05-17T16:15:10.248" v="2385" actId="20577"/>
        <pc:sldMkLst>
          <pc:docMk/>
          <pc:sldMk cId="4025418317" sldId="292"/>
        </pc:sldMkLst>
        <pc:spChg chg="del">
          <ac:chgData name="VINCENT ROBERT" userId="e138b17ab0d1133a" providerId="LiveId" clId="{2AF36A11-366C-4197-9662-C19F88724837}" dt="2022-05-17T16:12:52.816" v="2368" actId="478"/>
          <ac:spMkLst>
            <pc:docMk/>
            <pc:sldMk cId="4025418317" sldId="292"/>
            <ac:spMk id="2" creationId="{58130DCB-F6F1-8E17-B082-EF037903B2F5}"/>
          </ac:spMkLst>
        </pc:spChg>
        <pc:spChg chg="mod">
          <ac:chgData name="VINCENT ROBERT" userId="e138b17ab0d1133a" providerId="LiveId" clId="{2AF36A11-366C-4197-9662-C19F88724837}" dt="2022-05-17T16:15:10.248" v="2385" actId="20577"/>
          <ac:spMkLst>
            <pc:docMk/>
            <pc:sldMk cId="4025418317" sldId="292"/>
            <ac:spMk id="3" creationId="{DC006165-F22D-3E39-8C1B-D86E546D61A6}"/>
          </ac:spMkLst>
        </pc:spChg>
      </pc:sldChg>
      <pc:sldChg chg="addSp delSp modSp new mod modTransition">
        <pc:chgData name="VINCENT ROBERT" userId="e138b17ab0d1133a" providerId="LiveId" clId="{2AF36A11-366C-4197-9662-C19F88724837}" dt="2022-05-22T13:01:47.506" v="2493"/>
        <pc:sldMkLst>
          <pc:docMk/>
          <pc:sldMk cId="1240937628" sldId="293"/>
        </pc:sldMkLst>
        <pc:spChg chg="add del mod">
          <ac:chgData name="VINCENT ROBERT" userId="e138b17ab0d1133a" providerId="LiveId" clId="{2AF36A11-366C-4197-9662-C19F88724837}" dt="2022-05-22T13:01:18.065" v="2490" actId="1076"/>
          <ac:spMkLst>
            <pc:docMk/>
            <pc:sldMk cId="1240937628" sldId="293"/>
            <ac:spMk id="2" creationId="{C6CE5783-6C1F-FE9B-8532-9704A2054FC0}"/>
          </ac:spMkLst>
        </pc:spChg>
      </pc:sldChg>
      <pc:sldChg chg="new del">
        <pc:chgData name="VINCENT ROBERT" userId="e138b17ab0d1133a" providerId="LiveId" clId="{2AF36A11-366C-4197-9662-C19F88724837}" dt="2022-05-22T13:00:23.726" v="2463" actId="680"/>
        <pc:sldMkLst>
          <pc:docMk/>
          <pc:sldMk cId="1995448469" sldId="293"/>
        </pc:sldMkLst>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15:29:52.583"/>
    </inkml:context>
    <inkml:brush xml:id="br0">
      <inkml:brushProperty name="width" value="0.1" units="cm"/>
      <inkml:brushProperty name="height" value="0.1" units="cm"/>
      <inkml:brushProperty name="color" value="#FFFFFF"/>
    </inkml:brush>
  </inkml:definitions>
  <inkml:trace contextRef="#ctx0" brushRef="#br0">0 1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15:55:17.028"/>
    </inkml:context>
    <inkml:brush xml:id="br0">
      <inkml:brushProperty name="width" value="0.35" units="cm"/>
      <inkml:brushProperty name="height" value="0.35" units="cm"/>
      <inkml:brushProperty name="color" value="#FFFFFF"/>
    </inkml:brush>
  </inkml:definitions>
  <inkml:trace contextRef="#ctx0" brushRef="#br0">230 1 24575,'-19'477'0,"-14"-135"-316,-45 392-682,64-650 998,-29 92 0,36-139 223,1 1 0,2-1-1,2 1 1,6 74 0,-2-28-23,-1-40-200,-2-1 0,-2 0 0,-9 43 0,5-35 0,2 0 0,2 0 0,9 100 0,-3-119 0,3-1 0,10 39 0,3 10 0,-3 0 0,-2-19 0,-4 0 0,-2 1 0,0 73 0,-9-118 0,1 0 0,0 0 0,1 0 0,1 0 0,1 0 0,0 0 0,1 0 0,8 19 0,5 3 0,-11-28 0,-1 0 0,0 1 0,-1-1 0,0 1 0,0 0 0,-2 0 0,3 18 0,-4 37 0,-1-36 0,7 59 0,4-1 0,-5 0 0,-6 131 0,-2-84 0,2 830 0,13-815 0,-7-100 0,1 52 0,-8 867 0,-1-948 0,0 1 0,-6 27 0,-3 19 0,-2 21 0,7-58 0,-3 53 0,10 291 0,0-358 0,1 1 0,8 33 0,-6-32 0,0 1 0,1 22 0,-4-30 0,0 0 0,2 0 0,-1 0 0,2-1 0,0 1 0,0-1 0,1 0 0,13 22 0,-8-13 0,-4-6 0,-1 0 0,0 1 0,-1 0 0,-1 0 0,-1 0 0,1 26 0,-1-18 0,0-1 0,8 27 0,8 20 0,17 142 0,-33-127 0,-3-65 0,0-1 0,2 1 0,1 0 0,0 0 0,2-1 0,8 30 0,-9-41 0,0 1 0,-1 0 0,0-1 0,0 1 0,-1 0 0,0 0 0,0 0 0,-1 0 0,0 0 0,-1 0 0,0 0 0,0-1 0,-1 1 0,0 0 0,-1 0 0,-6 15 0,-7 17 0,-18 45 0,-29 121 0,56-182 0,-1 0 0,-13 26 0,13-34 0,1 0 0,0 1 0,2 0 0,0 0 0,1 0 0,-2 22 0,4 1 0,0-3 0,-9 58 0,5-53 0,1 1 0,2 0 0,3 0 0,5 56 0,7-26 0,-7-49 0,4 50 0,13 139 0,-10-152 0,-6-38 0,3 45 0,-5-29 0,2-1 0,14 50 0,-2-6 0,3-7 0,-14-57 0,-1 1 0,-1-1 0,2 27 0,-7-41 0,0 0 0,-1 0 0,0 0 0,0-1 0,0 1 0,-1 0 0,1 0 0,-1 0 0,0-1 0,-1 1 0,1-1 0,-1 0 0,0 0 0,0 0 0,-6 6 0,5-5 0,0 0 0,0 0 0,1 0 0,-1 1 0,1 0 0,0-1 0,1 1 0,0 0 0,-4 12 0,3 28-1365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15:55:40.090"/>
    </inkml:context>
    <inkml:brush xml:id="br0">
      <inkml:brushProperty name="width" value="0.025" units="cm"/>
      <inkml:brushProperty name="height" value="0.025" units="cm"/>
      <inkml:brushProperty name="color" value="#FFFFFF"/>
    </inkml:brush>
  </inkml:definitions>
  <inkml:trace contextRef="#ctx0" brushRef="#br0">1 0 24575,'0'0'-8191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15:55:32.536"/>
    </inkml:context>
    <inkml:brush xml:id="br0">
      <inkml:brushProperty name="width" value="0.025" units="cm"/>
      <inkml:brushProperty name="height" value="0.025" units="cm"/>
      <inkml:brushProperty name="color" value="#FFFFFF"/>
    </inkml:brush>
  </inkml:definitions>
  <inkml:trace contextRef="#ctx0" brushRef="#br0">1 1 24575</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15:55:34.076"/>
    </inkml:context>
    <inkml:brush xml:id="br0">
      <inkml:brushProperty name="width" value="0.025" units="cm"/>
      <inkml:brushProperty name="height" value="0.025" units="cm"/>
      <inkml:brushProperty name="color" value="#FFFFFF"/>
    </inkml:brush>
  </inkml:definitions>
  <inkml:trace contextRef="#ctx0" brushRef="#br0">92 1 24575,'-4'0'0,"-6"0"0,-5 0 0,-5 0 0,-2 0 0,1 0-8191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15:55:36.213"/>
    </inkml:context>
    <inkml:brush xml:id="br0">
      <inkml:brushProperty name="width" value="0.025" units="cm"/>
      <inkml:brushProperty name="height" value="0.025" units="cm"/>
      <inkml:brushProperty name="color" value="#FFFFFF"/>
    </inkml:brush>
  </inkml:definitions>
  <inkml:trace contextRef="#ctx0" brushRef="#br0">0 1 24575,'0'0'-8191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15:55:44.248"/>
    </inkml:context>
    <inkml:brush xml:id="br0">
      <inkml:brushProperty name="width" value="0.025" units="cm"/>
      <inkml:brushProperty name="height" value="0.025" units="cm"/>
      <inkml:brushProperty name="color" value="#FFFFFF"/>
    </inkml:brush>
  </inkml:definitions>
  <inkml:trace contextRef="#ctx0" brushRef="#br0">0 0 24575,'0'0'-8191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15:56:45.951"/>
    </inkml:context>
    <inkml:brush xml:id="br0">
      <inkml:brushProperty name="width" value="0.025" units="cm"/>
      <inkml:brushProperty name="height" value="0.025" units="cm"/>
      <inkml:brushProperty name="color" value="#FFFFFF"/>
    </inkml:brush>
  </inkml:definitions>
  <inkml:trace contextRef="#ctx0" brushRef="#br0">1 1 24575,'0'0'-8191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15:56:48.394"/>
    </inkml:context>
    <inkml:brush xml:id="br0">
      <inkml:brushProperty name="width" value="0.025" units="cm"/>
      <inkml:brushProperty name="height" value="0.025" units="cm"/>
      <inkml:brushProperty name="color" value="#FFFFFF"/>
    </inkml:brush>
  </inkml:definitions>
  <inkml:trace contextRef="#ctx0" brushRef="#br0">1 1 24575,'0'0'-8191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15:56:48.773"/>
    </inkml:context>
    <inkml:brush xml:id="br0">
      <inkml:brushProperty name="width" value="0.025" units="cm"/>
      <inkml:brushProperty name="height" value="0.025" units="cm"/>
      <inkml:brushProperty name="color" value="#FFFFFF"/>
    </inkml:brush>
  </inkml:definitions>
  <inkml:trace contextRef="#ctx0" brushRef="#br0">1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15:29:52.925"/>
    </inkml:context>
    <inkml:brush xml:id="br0">
      <inkml:brushProperty name="width" value="0.1" units="cm"/>
      <inkml:brushProperty name="height" value="0.1" units="cm"/>
      <inkml:brushProperty name="color" value="#FFFFFF"/>
    </inkml:brush>
  </inkml:definitions>
  <inkml:trace contextRef="#ctx0" brushRef="#br0">0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15:29:53.779"/>
    </inkml:context>
    <inkml:brush xml:id="br0">
      <inkml:brushProperty name="width" value="0.1" units="cm"/>
      <inkml:brushProperty name="height" value="0.1" units="cm"/>
      <inkml:brushProperty name="color" value="#FFFFFF"/>
    </inkml:brush>
  </inkml:definitions>
  <inkml:trace contextRef="#ctx0" brushRef="#br0">1 0 24575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15:29:54.122"/>
    </inkml:context>
    <inkml:brush xml:id="br0">
      <inkml:brushProperty name="width" value="0.1" units="cm"/>
      <inkml:brushProperty name="height" value="0.1" units="cm"/>
      <inkml:brushProperty name="color" value="#FFFFFF"/>
    </inkml:brush>
  </inkml:definitions>
  <inkml:trace contextRef="#ctx0" brushRef="#br0">1 0 24575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15:29:54.511"/>
    </inkml:context>
    <inkml:brush xml:id="br0">
      <inkml:brushProperty name="width" value="0.1" units="cm"/>
      <inkml:brushProperty name="height" value="0.1" units="cm"/>
      <inkml:brushProperty name="color" value="#FFFFFF"/>
    </inkml:brush>
  </inkml:definitions>
  <inkml:trace contextRef="#ctx0" brushRef="#br0">1 0 24575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15:30:08.523"/>
    </inkml:context>
    <inkml:brush xml:id="br0">
      <inkml:brushProperty name="width" value="0.1" units="cm"/>
      <inkml:brushProperty name="height" value="0.1" units="cm"/>
      <inkml:brushProperty name="color" value="#FFFFFF"/>
    </inkml:brush>
  </inkml:definitions>
  <inkml:trace contextRef="#ctx0" brushRef="#br0">759 352 24575,'-2'-2'0,"1"-1"0,-1 0 0,0 1 0,1-1 0,-1 1 0,0 0 0,-1 0 0,1 0 0,0 0 0,0 0 0,-1 0 0,0 0 0,1 1 0,-1-1 0,-4-1 0,1 0 0,-30-16 0,-1 2 0,-1 1 0,-59-16 0,-13-4 0,76 28 0,29 8 0,1-1 0,-1 1 0,1-1 0,-1 0 0,1 0 0,0-1 0,-1 1 0,1-1 0,0 0 0,0 0 0,-6-5 0,10 6 0,-1 1 0,1-1 0,0 1 0,-1-1 0,1 1 0,0-1 0,-1 0 0,1 1 0,0-1 0,0 0 0,0 1 0,0-1 0,0 0 0,0 1 0,0-1 0,0 0 0,0 1 0,0-1 0,0 0 0,0 1 0,0-1 0,1 0 0,-1 1 0,0-1 0,0 0 0,1 1 0,-1-1 0,1 1 0,-1-1 0,0 1 0,1-1 0,-1 1 0,1-1 0,-1 1 0,1-1 0,-1 1 0,1-1 0,0 1 0,0-1 0,28-15 0,-24 14 0,48-22 0,2 3 0,0 3 0,1 2 0,1 2 0,1 3 0,-1 3 0,89-3 0,-117 11 0,1 0 0,-1 2 0,0 1 0,0 1 0,0 1 0,0 2 0,-1 1 0,0 1 0,0 2 0,-1 1 0,26 15 0,11 9 0,-55-28 0,-14-2 0,-23 1 0,-283 23 0,-7-26 0,274-4 0,-396-2 0,1081-27 0,-128 8 0,-487 23 0,-1 1 0,0 1 0,44 14 0,-37-9 0,-8 1 0,-24-10 0,0 0 0,0 0 0,0 1 0,1-1 0,-1 0 0,0 0 0,0 1 0,0-1 0,0 0 0,0 0 0,0 1 0,0-1 0,0 0 0,0 0 0,1 1 0,-1-1 0,0 0 0,0 1 0,0-1 0,-1 0 0,1 0 0,0 1 0,0-1 0,0 0 0,0 0 0,0 1 0,0-1 0,0 0 0,0 0 0,0 1 0,-1-1 0,1 0 0,0 0 0,0 1 0,0-1 0,-1 0 0,1 0 0,0 0 0,0 1 0,0-1 0,-1 0 0,-5 3 0,0 0 0,1 0 0,-2 0 0,1-1 0,-13 3 0,-740 152 0,682-147 0,-1-3 0,-109-5 0,59-3 0,313-12 0,-33 1 0,-94 12 0,-39 2 0,-1-2 0,1-1 0,-1 0 0,22-5 0,-38 6 0,0 0 0,-1 0 0,1-1 0,0 1 0,-1-1 0,1 1 0,-1-1 0,1 0 0,-1 0 0,0 1 0,1-1 0,-1 0 0,0 0 0,1-1 0,-1 1 0,0 0 0,0 0 0,0 0 0,0-1 0,0 1 0,0-1 0,0 1 0,-1 0 0,1-1 0,0 0 0,0-2 0,-1 2 0,0 1 0,-1-1 0,1 1 0,-1-1 0,1 0 0,-1 1 0,0 0 0,1-1 0,-1 1 0,0-1 0,0 1 0,0 0 0,0 0 0,0-1 0,0 1 0,0 0 0,-1 0 0,1 0 0,0 0 0,-1 0 0,1 1 0,0-1 0,-1 0 0,1 1 0,-1-1 0,1 1 0,-1-1 0,-1 1 0,-35-10 0,-1 1 0,1 3 0,-1 1 0,-1 2 0,-61 3 0,101 0 0,0 0 0,0-1 0,1 1 0,-1 0 0,0 0 0,0 0 0,0 0 0,0 0 0,0 0 0,0 0 0,0 0 0,0 0 0,0 0 0,0 0 0,0 0 0,0 0 0,0 0 0,0-1 0,0 1 0,0 0 0,0 0 0,0 0 0,0 0 0,0 0 0,0 0 0,0 0 0,0 0 0,-1 0 0,1 0 0,0 0 0,0 0 0,0 0 0,0 0 0,0 0 0,0-1 0,0 1 0,0 0 0,0 0 0,0 0 0,0 0 0,0 0 0,0 0 0,0 0 0,0 0 0,0 0 0,0 0 0,-1 0 0,1 0 0,0 0 0,12-6 0,16-4 0,22 5 0,0 2 0,73 4 0,-42 1 0,-45 1 0,-36-3 0,0 0 0,1 0 0,-1 0 0,0 0 0,1 0 0,-1 0 0,0 0 0,1 1 0,-1-1 0,0 0 0,1 0 0,-1 0 0,0 0 0,1 1 0,-1-1 0,0 0 0,0 0 0,1 1 0,-1-1 0,0 0 0,0 1 0,0-1 0,1 0 0,-1 1 0,0-1 0,0 0 0,0 1 0,0-1 0,0 1 0,0 0 0,-1 0 0,1 0 0,-1 0 0,1 0 0,-1-1 0,1 1 0,-1 0 0,0 0 0,0 0 0,1-1 0,-1 1 0,0 0 0,0-1 0,0 1 0,-1 0 0,-9 5 0,0-1 0,-1 0 0,1-1 0,-1 0 0,1-1 0,-1-1 0,-14 2 0,-25 6 0,31-4 0,-8 2 0,0-1 0,-1-2 0,-32 3 0,363-36 0,-198 17 0,55-2 0,-69 12 0,144 4 0,-139 13 0,-66-10 0,-28-6 0,1 0 0,-1 1 0,1-1 0,-1 0 0,1 1 0,-1-1 0,1 1 0,-1 0 0,1-1 0,-1 1 0,1 0 0,-1 0 0,0 0 0,0 0 0,1 0 0,1 2 0,-3-2 0,0-1 0,0 1 0,0 0 0,0-1 0,1 1 0,-1 0 0,0-1 0,0 1 0,0 0 0,0-1 0,-1 1 0,1 0 0,0-1 0,0 1 0,0 0 0,0-1 0,-1 1 0,1 0 0,0-1 0,-1 1 0,1 0 0,0-1 0,-1 1 0,1-1 0,-2 1 0,-2 4 0,-1 0 0,0-1 0,0 0 0,-1 0 0,1-1 0,-9 4 0,14-6 0,-1-1 0,1 1 0,-1-1 0,0 1 0,1-1 0,-1 1 0,0-1 0,0 0 0,1 1 0,-1-1 0,0 0 0,0 1 0,1-1 0,-1 0 0,0 0 0,0 0 0,1 0 0,-1 0 0,0 0 0,0 0 0,0 0 0,1 0 0,-2-1 0,10-13 0,26-22 0,-12 14 0,20-28 0,18-18 0,-43 52 0,-2-1 0,0 0 0,17-27 0,-31 44 0,-1-1 0,1 1 0,-1-1 0,1 1 0,-1-1 0,0 0 0,1 1 0,-1-1 0,0 0 0,0 1 0,0-1 0,1 0 0,-1 0 0,0 1 0,0-1 0,0 0 0,0 1 0,0-1 0,0 0 0,-1 0 0,1 1 0,0-1 0,0 0 0,0 1 0,-1-1 0,1 0 0,0 1 0,-1-1 0,1 0 0,0 1 0,-1-2 0,-1 1 0,1 0 0,-1 0 0,0 0 0,1 0 0,-1 1 0,0-1 0,0 0 0,0 1 0,1-1 0,-1 1 0,-4-1 0,-2 1 0,-1 0 0,1 0 0,0 0 0,-14 3 0,-38 15 0,2 2 0,1 3 0,-64 36 0,81-40 0,37-17 0,1-1 0,-1 0 0,1 1 0,0 0 0,0-1 0,-1 1 0,1 0 0,0 0 0,0 0 0,1 1 0,-1-1 0,0 0 0,1 1 0,0-1 0,-3 6 0,4-7 0,-1 1 0,1-1 0,0 0 0,0 1 0,0-1 0,0 1 0,0-1 0,0 0 0,0 1 0,0-1 0,1 1 0,-1-1 0,0 0 0,1 1 0,0-1 0,-1 0 0,1 1 0,-1-1 0,1 0 0,0 0 0,0 0 0,0 0 0,0 0 0,0 0 0,0 0 0,0 0 0,0 0 0,0 0 0,0 0 0,1-1 0,-1 1 0,0 0 0,3 0 0,24 11 0,0-1 0,1-1 0,0-2 0,37 6 0,-22-5 0,-29-5 0,0-1 0,0 0 0,1-1 0,27 0 0,-38-3 0,-1 1 0,1-1 0,0 0 0,-1 0 0,1-1 0,-1 1 0,0-1 0,1 0 0,-1 0 0,0-1 0,0 1 0,0-1 0,-1 0 0,1 0 0,-1 0 0,1 0 0,-1-1 0,0 1 0,0-1 0,3-5 0,-4 6 0,0 0 0,0-1 0,0 1 0,0-1 0,0 0 0,-1 1 0,1-1 0,-1 0 0,1-8 0,-2 12 0,0-1 0,0 0 0,0 0 0,0 0 0,0 0 0,-1 0 0,1 1 0,0-1 0,-1 0 0,1 0 0,0 0 0,-1 1 0,1-1 0,-1 0 0,1 0 0,-1 1 0,1-1 0,-1 0 0,0 0 0,-1 0 0,0 0 0,0 0 0,0 0 0,-1 0 0,1 0 0,0 0 0,0 1 0,0-1 0,-1 1 0,-2-1 0,-10-1 0,-1 1 0,1 1 0,-1 1 0,0 0 0,1 1 0,-24 5 0,-90 34 0,91-27 0,-1-1 0,-40 7 0,-72-1 0,-154 0 0,147-12 0,-416 2 0,472-9 0,565 0 0,-406-5 0,-55 5 0,1 0 0,0-1 0,-1 1 0,1-1 0,-1 0 0,1 0 0,0 0 0,-1 0 0,0 0 0,1-1 0,-1 1 0,0-1 0,0 1 0,0-1 0,0 0 0,0 0 0,0 0 0,2-2 0,-4 2 0,1 1 0,-1-1 0,0 1 0,1-1 0,-1 0 0,0 1 0,0-1 0,0 1 0,0-1 0,-1 1 0,1-1 0,0 1 0,-1-1 0,1 1 0,-1-1 0,1 1 0,-1 0 0,0-1 0,1 1 0,-1 0 0,0-1 0,0 1 0,0 0 0,0 0 0,0 0 0,0 0 0,0 0 0,-1 0 0,-1-1 0,-39-24 0,41 25 0,-37-17 0,-1 2 0,0 2 0,-60-14 0,168 28 0,-25-1 0,40 3 0,139-4 0,-207 0 0,0 0 0,0-2 0,-1 1 0,0-2 0,19-8 0,71-39 0,-19 8 0,-76 40 0,-4 2 0,-1 0 0,0 0 0,1 0 0,-1-1 0,0 0 0,0 0 0,-1-1 0,1 1 0,5-7 0,-10 9 0,0 1 0,0-1 0,0 1 0,-1-1 0,1 1 0,0-1 0,0 1 0,-1-1 0,1 1 0,-1-1 0,1 1 0,0 0 0,-1-1 0,1 1 0,-1 0 0,1-1 0,-1 1 0,1 0 0,-1-1 0,1 1 0,-1 0 0,1 0 0,-1 0 0,1 0 0,-1-1 0,0 1 0,1 0 0,-1 0 0,1 0 0,-1 0 0,1 0 0,-1 0 0,-1 1 0,-22-4 0,23 3 0,-184 2 0,499 13 0,-282-12 0,-18-2 0,-1 1 0,0 0 0,0 0 0,0 1 0,13 6 0,-22-7 0,0 0 0,0 0 0,-1 0 0,1 1 0,0-1 0,-1 1 0,0 0 0,0 0 0,0 0 0,0 1 0,0-1 0,-1 1 0,1 0 0,-1-1 0,0 1 0,0 0 0,-1 0 0,1 0 0,1 7 0,-1-3 0,0 0 0,-1 0 0,1 0 0,-2 0 0,1 0 0,-1 1 0,0-1 0,-1 0 0,0 0 0,0 0 0,-1 0 0,0 0 0,0 0 0,-1-1 0,0 1 0,-1 0 0,1-1 0,-1 0 0,-7 9 0,2-5 0,0 0 0,-1-1 0,-1 0 0,0-1 0,0 0 0,-1 0 0,0-1 0,0-1 0,-1 0 0,-16 6 0,-22 8 0,0-2 0,-1-3 0,-1-1 0,-89 11 0,80-17 0,8-2 0,-82 3 0,87-11 0,43 1 0,32-1 0,84 0 0,136 3 0,-231 0 0,0 0 0,0 0 0,0 2 0,-1 0 0,1 1 0,13 6 0,76 45 0,-70-37 0,-32-17 0,20 13 0,-20-6 0,-15-2 0,-15-1 0,0-2 0,0-1 0,0-1 0,-49-3 0,24 0 0,-385-1 0,472 0 0,50-8 0,-25 1 0,99-14 0,-77 10 0,2 3 0,82 1 0,-142 7 0,0 0 0,0-2 0,0 0 0,-1-1 0,41-16 0,-41 13 0,1 0 0,1 2 0,0 1 0,-1 0 0,31 0 0,7 7 0,-44 0 0,0-1 0,-1 0 0,1-2 0,-1 0 0,33-6 0,-38 0 0,-19 1 0,-21 0 0,0 4 0,0 1 0,1 2 0,-1 1 0,0 0 0,1 3 0,0 0 0,0 2 0,0 1 0,1 1 0,0 1 0,1 1 0,0 2 0,1 1 0,0 0 0,1 2 0,-26 22 0,50-38 0,-1 1 0,1-1 0,0 0 0,-1 0 0,1 1 0,-1-1 0,1 0 0,0 0 0,-1 1 0,1-1 0,0 1 0,-1-1 0,1 0 0,0 1 0,0-1 0,0 0 0,-1 1 0,1-1 0,0 1 0,0-1 0,0 1 0,0-1 0,0 1 0,-1-1 0,1 0 0,0 1 0,0-1 0,0 1 0,0-1 0,0 1 0,1-1 0,-1 1 0,0-1 0,0 1 0,0-1 0,0 0 0,0 1 0,1 0 0,19 6 0,39-6 0,-52-1 0,73 0 0,77-4 0,-147 2 0,-1 0 0,0 0 0,0-1 0,0 0 0,-1-1 0,1 0 0,-1-1 0,0 1 0,0-2 0,0 1 0,0-1 0,10-11 0,-17 17 0,0-1 0,0 0 0,0 0 0,-1 0 0,1 0 0,0 0 0,-1 0 0,1 0 0,0 0 0,-1 0 0,1-1 0,-1 1 0,1 0 0,-1 0 0,0 0 0,0-1 0,0 1 0,1 0 0,-1 0 0,0-1 0,0 1 0,0 0 0,-1 0 0,1-1 0,0 1 0,0 0 0,-1 0 0,1 0 0,-1-1 0,1 1 0,-1 0 0,1 0 0,-1 0 0,0 0 0,0 0 0,1 0 0,-1 0 0,0 0 0,0 0 0,0 1 0,0-1 0,0 0 0,0 0 0,0 1 0,0-1 0,0 1 0,0-1 0,-1 1 0,1-1 0,0 1 0,-2 0 0,-9-4 0,1 1 0,-1 0 0,0 1 0,-13 0 0,19 1 0,-137-19 0,-50-5 0,-83 23 0,204 3 0,62-1 0,0 2 0,0-1 0,1 2 0,-1-1 0,0 1 0,1 1 0,-13 5 0,11-4 0,0 0 0,-1-1 0,1 0 0,-19 2 0,-19-2 0,-91-5 0,-24 1 0,162 0 0,0 0 0,0 0 0,0 1 0,0-1 0,0 1 0,0-1 0,0 1 0,0 0 0,0 0 0,0 0 0,0 0 0,0 0 0,1 0 0,-1 0 0,0 1 0,1-1 0,-3 3 0,4-4 0,0 1 0,0-1 0,-1 1 0,1-1 0,0 1 0,0-1 0,0 1 0,-1 0 0,1-1 0,0 1 0,0-1 0,0 1 0,0-1 0,0 1 0,0 0 0,0-1 0,0 1 0,0-1 0,1 1 0,-1-1 0,0 1 0,0 0 0,1 0 0,0 0 0,0 0 0,0 1 0,0-1 0,0 0 0,0 0 0,0 0 0,1 0 0,-1 0 0,0 0 0,1 0 0,-1 0 0,3 0 0,31 13 0,1-2 0,0-1 0,42 7 0,-18-5 0,336 97 0,-146-39 0,-217-62 0,0-2 0,1-1 0,0-2 0,53 1 0,0-5 0,136-3 0,-215 2 0,0 0 0,-1 0 0,0-1 0,1 0 0,-1 0 0,0-1 0,0 0 0,0 0 0,13-8 0,-19 10 0,1-1 0,0 1 0,0-1 0,0 1 0,-1-1 0,1 1 0,-1-1 0,1 0 0,-1 0 0,0 0 0,0 0 0,0 0 0,0 0 0,0 0 0,0 0 0,0 0 0,-1-1 0,1 1 0,-1 0 0,1 0 0,-1-1 0,0 1 0,0 0 0,0-1 0,0 1 0,-1 0 0,1 0 0,0-1 0,-1 1 0,0 0 0,1 0 0,-1 0 0,0 0 0,0 0 0,-1 0 0,0-3 0,-4-3 0,1 1 0,-1 0 0,-1 0 0,1 0 0,-1 1 0,0-1 0,-1 2 0,1-1 0,-1 1 0,0 0 0,-12-4 0,-11-4 0,-58-17 0,70 24 0,2 1 0,0 1 0,0 1 0,-1 0 0,1 1 0,-1 1 0,-26 2 0,33 0 0,0 0 0,0 1 0,1 1 0,-1-1 0,1 2 0,0-1 0,0 1 0,0 1 0,0 0 0,1 0 0,-14 11 0,-21 21 0,26-21 0,0 0 0,-22 12 0,33-23 0,-1-1 0,0-1 0,1 1 0,-1-1 0,-1 0 0,1-1 0,0 0 0,-1 0 0,-12 0 0,6 0 0,0-2 0,0 0 0,0 0 0,0-1 0,0-1 0,0-1 0,0 0 0,1-1 0,-1 0 0,1-1 0,0-1 0,1 0 0,-1-1 0,1-1 0,0 0 0,-18-15 0,-7-7 0,-60-36 0,-29-11 0,123 75 0,0 0 0,1 0 0,-1-1 0,1 1 0,0-1 0,0 0 0,0 0 0,0 0 0,-3-5 0,5 7 0,1 0 0,0 0 0,-1 0 0,1 0 0,-1 0 0,1 0 0,0 0 0,0 0 0,0 0 0,-1-1 0,1 1 0,0 0 0,0 0 0,1 0 0,-1 0 0,0 0 0,0 0 0,0 0 0,1 0 0,-1 0 0,1-1 0,-1 1 0,1 0 0,-1 1 0,1-1 0,-1 0 0,1 0 0,0 0 0,-1 0 0,1 0 0,0 1 0,0-1 0,0 0 0,0 1 0,0-1 0,0 0 0,0 1 0,2-1 0,30-16-65,-29 16 9,-1 0-1,1-1 1,0 1-1,-1-1 0,1 0 1,-1 0-1,0 0 1,1 0-1,-1-1 1,0 1-1,-1-1 1,1 0-1,0 0 1,-1 0-1,1 0 1,-1 0-1,0 0 1,0-1-1,0 1 1,-1-1-1,1 1 0,1-6 1,0-10-6770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15:54:58.489"/>
    </inkml:context>
    <inkml:brush xml:id="br0">
      <inkml:brushProperty name="width" value="0.35" units="cm"/>
      <inkml:brushProperty name="height" value="0.35" units="cm"/>
      <inkml:brushProperty name="color" value="#FFFFFF"/>
    </inkml:brush>
  </inkml:definitions>
  <inkml:trace contextRef="#ctx0" brushRef="#br0">106 100 24575,'-1'-6'0,"0"0"0,0 1 0,-1-1 0,0 1 0,-1-1 0,1 1 0,-1 0 0,0 0 0,0 0 0,0 0 0,-1 0 0,0 1 0,0-1 0,0 1 0,0 0 0,-1 1 0,0-1 0,0 1 0,-7-4 0,12 6 0,-1 1 0,0 0 0,0 0 0,1-1 0,-1 1 0,0 0 0,1 0 0,-1 0 0,0 0 0,0 0 0,1 0 0,-1 0 0,0 0 0,0 1 0,1-1 0,-1 0 0,0 0 0,1 0 0,-1 1 0,0-1 0,1 0 0,-1 1 0,0-1 0,1 1 0,-1-1 0,1 1 0,-1-1 0,0 1 0,1-1 0,0 1 0,-1 0 0,1-1 0,-1 1 0,1 0 0,0-1 0,-1 1 0,1 0 0,0-1 0,0 1 0,-1 1 0,-4 33 0,5-31 0,-1 11 0,-1 3 0,0-1 0,2 0 0,0 1 0,1-1 0,0 0 0,8 30 0,-4-37 0,0 0 0,1-1 0,0 0 0,0 0 0,15 16 0,-12-16 0,-1 1 0,0 0 0,-1 0 0,7 13 0,-7-8 0,0-1 0,2 0 0,0 0 0,14 17 0,-20-28 0,0 0 0,0 0 0,0-1 0,0 1 0,0-1 0,1 1 0,-1-1 0,1 0 0,0-1 0,4 3 0,-6-4 0,1 1 0,-1-1 0,0 1 0,1-1 0,-1 0 0,0 0 0,1 0 0,-1-1 0,0 1 0,0 0 0,1-1 0,-1 1 0,0-1 0,0 0 0,1 0 0,-1 0 0,0 0 0,0 0 0,2-2 0,0-1 0,-1 0 0,0 0 0,0 0 0,0 0 0,-1 0 0,1 0 0,-1-1 0,0 1 0,3-10 0,-4 8 0,1 1 0,0 0 0,1 0 0,-1 0 0,1 0 0,0 1 0,6-8 0,-8 11 0,0 1 0,0-1 0,0 0 0,1 1 0,-1-1 0,0 1 0,1-1 0,-1 1 0,1-1 0,-1 1 0,0 0 0,1 0 0,-1 0 0,1 0 0,-1 0 0,1 0 0,-1 0 0,0 0 0,1 0 0,-1 1 0,1-1 0,-1 1 0,0-1 0,1 1 0,-1-1 0,0 1 0,0 0 0,1 0 0,-1-1 0,0 1 0,0 0 0,0 0 0,2 2 0,5 5 0,-1 1 0,1-1 0,-1 1 0,-1 1 0,0-1 0,0 1 0,-1 0 0,0 0 0,-1 1 0,0-1 0,3 14 0,0-4 0,18 38 0,29 61 0,-45-106 0,1 0 0,1-2 0,0 1 0,0-1 0,25 17 0,5 6 0,-31-24 0,21 18 0,35 25 0,-62-50 25,-1 0-1,0 1 0,1-1 1,-1 0-1,-1 1 1,1 0-1,0 0 1,-1 0-1,0 0 0,3 6 1,14 50-165,-4-14-1354</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15:55:04.395"/>
    </inkml:context>
    <inkml:brush xml:id="br0">
      <inkml:brushProperty name="width" value="0.35" units="cm"/>
      <inkml:brushProperty name="height" value="0.35" units="cm"/>
      <inkml:brushProperty name="color" value="#FFFFFF"/>
    </inkml:brush>
  </inkml:definitions>
  <inkml:trace contextRef="#ctx0" brushRef="#br0">1 1 24575,'7'0'0,"0"2"0,-1-1 0,1 1 0,0 0 0,-1 1 0,7 3 0,5 1 0,111 28 0,-94-27 0,2-3 0,1 0 0,0-3 0,-1-1 0,40-4 0,10 1 0,-69 2 0,-1 1 0,1 1 0,-1 1 0,1 0 0,-1 2 0,27 10 0,-14-4 0,-14-4 0,0-1 0,-1-1 0,2 0 0,19 2 0,-35-7 16,1 0-1,0 0 1,0 0-1,-1 0 1,1 0-1,0-1 1,0 1-1,-1-1 1,1 1-1,0-1 1,-1 0-1,1 1 1,-1-1-1,1 0 1,-1 0-1,1 0 1,-1 0-1,1 0 1,-1-1-1,0 1 1,2-3-1,17-34-1628,-19 37 1520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7T15:55:08.481"/>
    </inkml:context>
    <inkml:brush xml:id="br0">
      <inkml:brushProperty name="width" value="0.35" units="cm"/>
      <inkml:brushProperty name="height" value="0.35" units="cm"/>
      <inkml:brushProperty name="color" value="#FFFFFF"/>
    </inkml:brush>
  </inkml:definitions>
  <inkml:trace contextRef="#ctx0" brushRef="#br0">0 832 24575,'5'-1'0,"-1"0"0,0-1 0,1 0 0,-1 1 0,0-1 0,0-1 0,0 1 0,6-5 0,10-5 0,30-11 0,-6 3 0,63-39 0,-70 32 0,41-40 0,-65 55 0,36-40 0,-33 35 0,26-25 0,3 0 0,-33 29 0,1 0 0,1 2 0,0-1 0,19-10 0,-23 15 0,-1 0 0,0-1 0,0 1 0,12-15 0,13-11 0,-4 4 0,-23 21 0,0 1 0,0 0 0,1 0 0,12-7 0,-6 4 0,0 1 0,-1-2 0,-1 0 0,0 0 0,19-23 0,44-72 0,-65 88-1365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6/6/2022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6/6/2022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6/6/2022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6/6/2022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6/6/2022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6/6/2022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6/6/2022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6/6/2022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6/6/2022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6/6/2022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6/6/2022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6/6/2022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6/6/2022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6/6/2022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6/6/2022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6/6/2022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6/6/2022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8" Type="http://schemas.openxmlformats.org/officeDocument/2006/relationships/customXml" Target="../ink/ink5.xml"/><Relationship Id="rId13" Type="http://schemas.openxmlformats.org/officeDocument/2006/relationships/customXml" Target="../ink/ink8.xml"/><Relationship Id="rId18" Type="http://schemas.openxmlformats.org/officeDocument/2006/relationships/image" Target="../media/image16.png"/><Relationship Id="rId26" Type="http://schemas.openxmlformats.org/officeDocument/2006/relationships/customXml" Target="../ink/ink16.xml"/><Relationship Id="rId3" Type="http://schemas.openxmlformats.org/officeDocument/2006/relationships/customXml" Target="../ink/ink1.xml"/><Relationship Id="rId21" Type="http://schemas.openxmlformats.org/officeDocument/2006/relationships/customXml" Target="../ink/ink12.xml"/><Relationship Id="rId7" Type="http://schemas.openxmlformats.org/officeDocument/2006/relationships/customXml" Target="../ink/ink4.xml"/><Relationship Id="rId12" Type="http://schemas.openxmlformats.org/officeDocument/2006/relationships/image" Target="../media/image13.png"/><Relationship Id="rId17" Type="http://schemas.openxmlformats.org/officeDocument/2006/relationships/customXml" Target="../ink/ink10.xml"/><Relationship Id="rId25" Type="http://schemas.openxmlformats.org/officeDocument/2006/relationships/customXml" Target="../ink/ink15.xml"/><Relationship Id="rId2" Type="http://schemas.openxmlformats.org/officeDocument/2006/relationships/image" Target="../media/image10.png"/><Relationship Id="rId16" Type="http://schemas.openxmlformats.org/officeDocument/2006/relationships/image" Target="../media/image15.png"/><Relationship Id="rId20" Type="http://schemas.openxmlformats.org/officeDocument/2006/relationships/image" Target="../media/image17.png"/><Relationship Id="rId29"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customXml" Target="../ink/ink7.xml"/><Relationship Id="rId24" Type="http://schemas.openxmlformats.org/officeDocument/2006/relationships/customXml" Target="../ink/ink14.xml"/><Relationship Id="rId5" Type="http://schemas.openxmlformats.org/officeDocument/2006/relationships/customXml" Target="../ink/ink2.xml"/><Relationship Id="rId15" Type="http://schemas.openxmlformats.org/officeDocument/2006/relationships/customXml" Target="../ink/ink9.xml"/><Relationship Id="rId23" Type="http://schemas.openxmlformats.org/officeDocument/2006/relationships/image" Target="../media/image18.png"/><Relationship Id="rId28" Type="http://schemas.openxmlformats.org/officeDocument/2006/relationships/customXml" Target="../ink/ink18.xml"/><Relationship Id="rId10" Type="http://schemas.openxmlformats.org/officeDocument/2006/relationships/image" Target="../media/image12.png"/><Relationship Id="rId19" Type="http://schemas.openxmlformats.org/officeDocument/2006/relationships/customXml" Target="../ink/ink11.xml"/><Relationship Id="rId31" Type="http://schemas.openxmlformats.org/officeDocument/2006/relationships/image" Target="../media/image21.png"/><Relationship Id="rId4" Type="http://schemas.openxmlformats.org/officeDocument/2006/relationships/image" Target="../media/image11.png"/><Relationship Id="rId9" Type="http://schemas.openxmlformats.org/officeDocument/2006/relationships/customXml" Target="../ink/ink6.xml"/><Relationship Id="rId14" Type="http://schemas.openxmlformats.org/officeDocument/2006/relationships/image" Target="../media/image14.png"/><Relationship Id="rId22" Type="http://schemas.openxmlformats.org/officeDocument/2006/relationships/customXml" Target="../ink/ink13.xml"/><Relationship Id="rId27" Type="http://schemas.openxmlformats.org/officeDocument/2006/relationships/customXml" Target="../ink/ink17.xml"/><Relationship Id="rId30"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0" y="-71707"/>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Healthcare Monitoring System based on Fog Computing</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9535707" y="4785971"/>
            <a:ext cx="3485072" cy="1026544"/>
          </a:xfrm>
        </p:spPr>
        <p:txBody>
          <a:bodyPr>
            <a:normAutofit/>
          </a:bodyPr>
          <a:lstStyle/>
          <a:p>
            <a:pPr algn="l"/>
            <a:r>
              <a:rPr lang="en-US" dirty="0"/>
              <a:t>Liya V John</a:t>
            </a:r>
            <a:endParaRPr lang="en-US" sz="2300" dirty="0"/>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12A14-5690-296D-A9D5-8A7BAF85C209}"/>
              </a:ext>
            </a:extLst>
          </p:cNvPr>
          <p:cNvSpPr>
            <a:spLocks noGrp="1"/>
          </p:cNvSpPr>
          <p:nvPr>
            <p:ph type="title"/>
          </p:nvPr>
        </p:nvSpPr>
        <p:spPr>
          <a:xfrm>
            <a:off x="151795" y="0"/>
            <a:ext cx="10353762" cy="1257300"/>
          </a:xfrm>
        </p:spPr>
        <p:txBody>
          <a:bodyPr/>
          <a:lstStyle/>
          <a:p>
            <a:pPr algn="l"/>
            <a:r>
              <a:rPr lang="en-US" dirty="0"/>
              <a:t>System Design</a:t>
            </a:r>
            <a:endParaRPr lang="en-IN" dirty="0"/>
          </a:p>
        </p:txBody>
      </p:sp>
      <p:pic>
        <p:nvPicPr>
          <p:cNvPr id="5" name="Picture 4">
            <a:extLst>
              <a:ext uri="{FF2B5EF4-FFF2-40B4-BE49-F238E27FC236}">
                <a16:creationId xmlns:a16="http://schemas.microsoft.com/office/drawing/2014/main" id="{A87E04F8-B1C5-616D-20E0-88E548279A2D}"/>
              </a:ext>
            </a:extLst>
          </p:cNvPr>
          <p:cNvPicPr>
            <a:picLocks noChangeAspect="1"/>
          </p:cNvPicPr>
          <p:nvPr/>
        </p:nvPicPr>
        <p:blipFill rotWithShape="1">
          <a:blip r:embed="rId2"/>
          <a:srcRect l="22423"/>
          <a:stretch/>
        </p:blipFill>
        <p:spPr>
          <a:xfrm>
            <a:off x="2886635" y="1168028"/>
            <a:ext cx="7745506" cy="5387978"/>
          </a:xfrm>
          <a:prstGeom prst="rect">
            <a:avLst/>
          </a:prstGeom>
        </p:spPr>
      </p:pic>
      <p:grpSp>
        <p:nvGrpSpPr>
          <p:cNvPr id="14" name="Group 13">
            <a:extLst>
              <a:ext uri="{FF2B5EF4-FFF2-40B4-BE49-F238E27FC236}">
                <a16:creationId xmlns:a16="http://schemas.microsoft.com/office/drawing/2014/main" id="{DFBF5B5F-04CC-BD40-4E6F-56D583BE5F96}"/>
              </a:ext>
            </a:extLst>
          </p:cNvPr>
          <p:cNvGrpSpPr/>
          <p:nvPr/>
        </p:nvGrpSpPr>
        <p:grpSpPr>
          <a:xfrm>
            <a:off x="3214101" y="4355414"/>
            <a:ext cx="666000" cy="316440"/>
            <a:chOff x="3214101" y="4355414"/>
            <a:chExt cx="666000" cy="316440"/>
          </a:xfrm>
        </p:grpSpPr>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755A7215-0F35-7E7D-367D-82CF8A6BD901}"/>
                    </a:ext>
                  </a:extLst>
                </p14:cNvPr>
                <p14:cNvContentPartPr/>
                <p14:nvPr/>
              </p14:nvContentPartPr>
              <p14:xfrm>
                <a:off x="3675621" y="4392494"/>
                <a:ext cx="360" cy="360"/>
              </p14:xfrm>
            </p:contentPart>
          </mc:Choice>
          <mc:Fallback xmlns="">
            <p:pic>
              <p:nvPicPr>
                <p:cNvPr id="6" name="Ink 5">
                  <a:extLst>
                    <a:ext uri="{FF2B5EF4-FFF2-40B4-BE49-F238E27FC236}">
                      <a16:creationId xmlns:a16="http://schemas.microsoft.com/office/drawing/2014/main" id="{755A7215-0F35-7E7D-367D-82CF8A6BD901}"/>
                    </a:ext>
                  </a:extLst>
                </p:cNvPr>
                <p:cNvPicPr/>
                <p:nvPr/>
              </p:nvPicPr>
              <p:blipFill>
                <a:blip r:embed="rId4"/>
                <a:stretch>
                  <a:fillRect/>
                </a:stretch>
              </p:blipFill>
              <p:spPr>
                <a:xfrm>
                  <a:off x="3657621" y="4374854"/>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ADF81D8B-FE25-62B1-1996-4D3B681CF2CE}"/>
                    </a:ext>
                  </a:extLst>
                </p14:cNvPr>
                <p14:cNvContentPartPr/>
                <p14:nvPr/>
              </p14:nvContentPartPr>
              <p14:xfrm>
                <a:off x="3675621" y="4392494"/>
                <a:ext cx="360" cy="360"/>
              </p14:xfrm>
            </p:contentPart>
          </mc:Choice>
          <mc:Fallback xmlns="">
            <p:pic>
              <p:nvPicPr>
                <p:cNvPr id="7" name="Ink 6">
                  <a:extLst>
                    <a:ext uri="{FF2B5EF4-FFF2-40B4-BE49-F238E27FC236}">
                      <a16:creationId xmlns:a16="http://schemas.microsoft.com/office/drawing/2014/main" id="{ADF81D8B-FE25-62B1-1996-4D3B681CF2CE}"/>
                    </a:ext>
                  </a:extLst>
                </p:cNvPr>
                <p:cNvPicPr/>
                <p:nvPr/>
              </p:nvPicPr>
              <p:blipFill>
                <a:blip r:embed="rId4"/>
                <a:stretch>
                  <a:fillRect/>
                </a:stretch>
              </p:blipFill>
              <p:spPr>
                <a:xfrm>
                  <a:off x="3657621" y="4374854"/>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AB69DBB3-9098-9BB5-9192-580611C97B66}"/>
                    </a:ext>
                  </a:extLst>
                </p14:cNvPr>
                <p14:cNvContentPartPr/>
                <p14:nvPr/>
              </p14:nvContentPartPr>
              <p14:xfrm>
                <a:off x="3621621" y="4482134"/>
                <a:ext cx="360" cy="360"/>
              </p14:xfrm>
            </p:contentPart>
          </mc:Choice>
          <mc:Fallback xmlns="">
            <p:pic>
              <p:nvPicPr>
                <p:cNvPr id="9" name="Ink 8">
                  <a:extLst>
                    <a:ext uri="{FF2B5EF4-FFF2-40B4-BE49-F238E27FC236}">
                      <a16:creationId xmlns:a16="http://schemas.microsoft.com/office/drawing/2014/main" id="{AB69DBB3-9098-9BB5-9192-580611C97B66}"/>
                    </a:ext>
                  </a:extLst>
                </p:cNvPr>
                <p:cNvPicPr/>
                <p:nvPr/>
              </p:nvPicPr>
              <p:blipFill>
                <a:blip r:embed="rId4"/>
                <a:stretch>
                  <a:fillRect/>
                </a:stretch>
              </p:blipFill>
              <p:spPr>
                <a:xfrm>
                  <a:off x="3603981" y="4464134"/>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0" name="Ink 9">
                  <a:extLst>
                    <a:ext uri="{FF2B5EF4-FFF2-40B4-BE49-F238E27FC236}">
                      <a16:creationId xmlns:a16="http://schemas.microsoft.com/office/drawing/2014/main" id="{3DD4EC4F-FF4A-93F8-7803-D7F79FF4EB81}"/>
                    </a:ext>
                  </a:extLst>
                </p14:cNvPr>
                <p14:cNvContentPartPr/>
                <p14:nvPr/>
              </p14:nvContentPartPr>
              <p14:xfrm>
                <a:off x="3621621" y="4482134"/>
                <a:ext cx="360" cy="360"/>
              </p14:xfrm>
            </p:contentPart>
          </mc:Choice>
          <mc:Fallback xmlns="">
            <p:pic>
              <p:nvPicPr>
                <p:cNvPr id="10" name="Ink 9">
                  <a:extLst>
                    <a:ext uri="{FF2B5EF4-FFF2-40B4-BE49-F238E27FC236}">
                      <a16:creationId xmlns:a16="http://schemas.microsoft.com/office/drawing/2014/main" id="{3DD4EC4F-FF4A-93F8-7803-D7F79FF4EB81}"/>
                    </a:ext>
                  </a:extLst>
                </p:cNvPr>
                <p:cNvPicPr/>
                <p:nvPr/>
              </p:nvPicPr>
              <p:blipFill>
                <a:blip r:embed="rId4"/>
                <a:stretch>
                  <a:fillRect/>
                </a:stretch>
              </p:blipFill>
              <p:spPr>
                <a:xfrm>
                  <a:off x="3603981" y="4464134"/>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1" name="Ink 10">
                  <a:extLst>
                    <a:ext uri="{FF2B5EF4-FFF2-40B4-BE49-F238E27FC236}">
                      <a16:creationId xmlns:a16="http://schemas.microsoft.com/office/drawing/2014/main" id="{02835B44-F887-E148-FDDB-6644D826DD62}"/>
                    </a:ext>
                  </a:extLst>
                </p14:cNvPr>
                <p14:cNvContentPartPr/>
                <p14:nvPr/>
              </p14:nvContentPartPr>
              <p14:xfrm>
                <a:off x="3621621" y="4482134"/>
                <a:ext cx="360" cy="360"/>
              </p14:xfrm>
            </p:contentPart>
          </mc:Choice>
          <mc:Fallback xmlns="">
            <p:pic>
              <p:nvPicPr>
                <p:cNvPr id="11" name="Ink 10">
                  <a:extLst>
                    <a:ext uri="{FF2B5EF4-FFF2-40B4-BE49-F238E27FC236}">
                      <a16:creationId xmlns:a16="http://schemas.microsoft.com/office/drawing/2014/main" id="{02835B44-F887-E148-FDDB-6644D826DD62}"/>
                    </a:ext>
                  </a:extLst>
                </p:cNvPr>
                <p:cNvPicPr/>
                <p:nvPr/>
              </p:nvPicPr>
              <p:blipFill>
                <a:blip r:embed="rId4"/>
                <a:stretch>
                  <a:fillRect/>
                </a:stretch>
              </p:blipFill>
              <p:spPr>
                <a:xfrm>
                  <a:off x="3603981" y="4464134"/>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 name="Ink 12">
                  <a:extLst>
                    <a:ext uri="{FF2B5EF4-FFF2-40B4-BE49-F238E27FC236}">
                      <a16:creationId xmlns:a16="http://schemas.microsoft.com/office/drawing/2014/main" id="{51443037-DF8B-9D79-DC41-65F31B286CC1}"/>
                    </a:ext>
                  </a:extLst>
                </p14:cNvPr>
                <p14:cNvContentPartPr/>
                <p14:nvPr/>
              </p14:nvContentPartPr>
              <p14:xfrm>
                <a:off x="3214101" y="4355414"/>
                <a:ext cx="666000" cy="316440"/>
              </p14:xfrm>
            </p:contentPart>
          </mc:Choice>
          <mc:Fallback xmlns="">
            <p:pic>
              <p:nvPicPr>
                <p:cNvPr id="13" name="Ink 12">
                  <a:extLst>
                    <a:ext uri="{FF2B5EF4-FFF2-40B4-BE49-F238E27FC236}">
                      <a16:creationId xmlns:a16="http://schemas.microsoft.com/office/drawing/2014/main" id="{51443037-DF8B-9D79-DC41-65F31B286CC1}"/>
                    </a:ext>
                  </a:extLst>
                </p:cNvPr>
                <p:cNvPicPr/>
                <p:nvPr/>
              </p:nvPicPr>
              <p:blipFill>
                <a:blip r:embed="rId10"/>
                <a:stretch>
                  <a:fillRect/>
                </a:stretch>
              </p:blipFill>
              <p:spPr>
                <a:xfrm>
                  <a:off x="3196101" y="4337774"/>
                  <a:ext cx="701640" cy="352080"/>
                </a:xfrm>
                <a:prstGeom prst="rect">
                  <a:avLst/>
                </a:prstGeom>
              </p:spPr>
            </p:pic>
          </mc:Fallback>
        </mc:AlternateContent>
      </p:grpSp>
      <p:sp>
        <p:nvSpPr>
          <p:cNvPr id="15" name="Rectangle 14">
            <a:extLst>
              <a:ext uri="{FF2B5EF4-FFF2-40B4-BE49-F238E27FC236}">
                <a16:creationId xmlns:a16="http://schemas.microsoft.com/office/drawing/2014/main" id="{F636C439-CDDC-AE28-0385-1A5A1A49F8F7}"/>
              </a:ext>
            </a:extLst>
          </p:cNvPr>
          <p:cNvSpPr/>
          <p:nvPr/>
        </p:nvSpPr>
        <p:spPr>
          <a:xfrm>
            <a:off x="645459" y="1174094"/>
            <a:ext cx="2241176" cy="53637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11">
            <p14:nvContentPartPr>
              <p14:cNvPr id="16" name="Ink 15">
                <a:extLst>
                  <a:ext uri="{FF2B5EF4-FFF2-40B4-BE49-F238E27FC236}">
                    <a16:creationId xmlns:a16="http://schemas.microsoft.com/office/drawing/2014/main" id="{379C96DD-E718-AA4A-861C-972225F6736A}"/>
                  </a:ext>
                </a:extLst>
              </p14:cNvPr>
              <p14:cNvContentPartPr/>
              <p14:nvPr/>
            </p14:nvContentPartPr>
            <p14:xfrm>
              <a:off x="2910981" y="2904614"/>
              <a:ext cx="293040" cy="381600"/>
            </p14:xfrm>
          </p:contentPart>
        </mc:Choice>
        <mc:Fallback xmlns="">
          <p:pic>
            <p:nvPicPr>
              <p:cNvPr id="16" name="Ink 15">
                <a:extLst>
                  <a:ext uri="{FF2B5EF4-FFF2-40B4-BE49-F238E27FC236}">
                    <a16:creationId xmlns:a16="http://schemas.microsoft.com/office/drawing/2014/main" id="{379C96DD-E718-AA4A-861C-972225F6736A}"/>
                  </a:ext>
                </a:extLst>
              </p:cNvPr>
              <p:cNvPicPr/>
              <p:nvPr/>
            </p:nvPicPr>
            <p:blipFill>
              <a:blip r:embed="rId12"/>
              <a:stretch>
                <a:fillRect/>
              </a:stretch>
            </p:blipFill>
            <p:spPr>
              <a:xfrm>
                <a:off x="2848341" y="2841614"/>
                <a:ext cx="418680" cy="5072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7" name="Ink 16">
                <a:extLst>
                  <a:ext uri="{FF2B5EF4-FFF2-40B4-BE49-F238E27FC236}">
                    <a16:creationId xmlns:a16="http://schemas.microsoft.com/office/drawing/2014/main" id="{BC13280A-54A8-EC90-6D6C-34B7E65B0DB9}"/>
                  </a:ext>
                </a:extLst>
              </p14:cNvPr>
              <p14:cNvContentPartPr/>
              <p14:nvPr/>
            </p14:nvContentPartPr>
            <p14:xfrm>
              <a:off x="2868501" y="3630734"/>
              <a:ext cx="318960" cy="52560"/>
            </p14:xfrm>
          </p:contentPart>
        </mc:Choice>
        <mc:Fallback xmlns="">
          <p:pic>
            <p:nvPicPr>
              <p:cNvPr id="17" name="Ink 16">
                <a:extLst>
                  <a:ext uri="{FF2B5EF4-FFF2-40B4-BE49-F238E27FC236}">
                    <a16:creationId xmlns:a16="http://schemas.microsoft.com/office/drawing/2014/main" id="{BC13280A-54A8-EC90-6D6C-34B7E65B0DB9}"/>
                  </a:ext>
                </a:extLst>
              </p:cNvPr>
              <p:cNvPicPr/>
              <p:nvPr/>
            </p:nvPicPr>
            <p:blipFill>
              <a:blip r:embed="rId14"/>
              <a:stretch>
                <a:fillRect/>
              </a:stretch>
            </p:blipFill>
            <p:spPr>
              <a:xfrm>
                <a:off x="2805861" y="3568094"/>
                <a:ext cx="444600" cy="1782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8" name="Ink 17">
                <a:extLst>
                  <a:ext uri="{FF2B5EF4-FFF2-40B4-BE49-F238E27FC236}">
                    <a16:creationId xmlns:a16="http://schemas.microsoft.com/office/drawing/2014/main" id="{117DDF1A-04B6-FA60-76FD-8A4B36561DAE}"/>
                  </a:ext>
                </a:extLst>
              </p14:cNvPr>
              <p14:cNvContentPartPr/>
              <p14:nvPr/>
            </p14:nvContentPartPr>
            <p14:xfrm>
              <a:off x="2859861" y="4030694"/>
              <a:ext cx="354240" cy="299520"/>
            </p14:xfrm>
          </p:contentPart>
        </mc:Choice>
        <mc:Fallback xmlns="">
          <p:pic>
            <p:nvPicPr>
              <p:cNvPr id="18" name="Ink 17">
                <a:extLst>
                  <a:ext uri="{FF2B5EF4-FFF2-40B4-BE49-F238E27FC236}">
                    <a16:creationId xmlns:a16="http://schemas.microsoft.com/office/drawing/2014/main" id="{117DDF1A-04B6-FA60-76FD-8A4B36561DAE}"/>
                  </a:ext>
                </a:extLst>
              </p:cNvPr>
              <p:cNvPicPr/>
              <p:nvPr/>
            </p:nvPicPr>
            <p:blipFill>
              <a:blip r:embed="rId16"/>
              <a:stretch>
                <a:fillRect/>
              </a:stretch>
            </p:blipFill>
            <p:spPr>
              <a:xfrm>
                <a:off x="2796861" y="3968054"/>
                <a:ext cx="479880" cy="4251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9" name="Ink 18">
                <a:extLst>
                  <a:ext uri="{FF2B5EF4-FFF2-40B4-BE49-F238E27FC236}">
                    <a16:creationId xmlns:a16="http://schemas.microsoft.com/office/drawing/2014/main" id="{29794E76-0880-7DB7-281A-E8C57491B950}"/>
                  </a:ext>
                </a:extLst>
              </p14:cNvPr>
              <p14:cNvContentPartPr/>
              <p14:nvPr/>
            </p14:nvContentPartPr>
            <p14:xfrm>
              <a:off x="2795061" y="1254734"/>
              <a:ext cx="140400" cy="3881880"/>
            </p14:xfrm>
          </p:contentPart>
        </mc:Choice>
        <mc:Fallback xmlns="">
          <p:pic>
            <p:nvPicPr>
              <p:cNvPr id="19" name="Ink 18">
                <a:extLst>
                  <a:ext uri="{FF2B5EF4-FFF2-40B4-BE49-F238E27FC236}">
                    <a16:creationId xmlns:a16="http://schemas.microsoft.com/office/drawing/2014/main" id="{29794E76-0880-7DB7-281A-E8C57491B950}"/>
                  </a:ext>
                </a:extLst>
              </p:cNvPr>
              <p:cNvPicPr/>
              <p:nvPr/>
            </p:nvPicPr>
            <p:blipFill>
              <a:blip r:embed="rId18"/>
              <a:stretch>
                <a:fillRect/>
              </a:stretch>
            </p:blipFill>
            <p:spPr>
              <a:xfrm>
                <a:off x="2732061" y="1192094"/>
                <a:ext cx="266040" cy="40075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6" name="Ink 25">
                <a:extLst>
                  <a:ext uri="{FF2B5EF4-FFF2-40B4-BE49-F238E27FC236}">
                    <a16:creationId xmlns:a16="http://schemas.microsoft.com/office/drawing/2014/main" id="{09C6DC0A-3F8E-C0DD-FDC0-62C881459192}"/>
                  </a:ext>
                </a:extLst>
              </p14:cNvPr>
              <p14:cNvContentPartPr/>
              <p14:nvPr/>
            </p14:nvContentPartPr>
            <p14:xfrm>
              <a:off x="2868501" y="1165454"/>
              <a:ext cx="360" cy="360"/>
            </p14:xfrm>
          </p:contentPart>
        </mc:Choice>
        <mc:Fallback xmlns="">
          <p:pic>
            <p:nvPicPr>
              <p:cNvPr id="26" name="Ink 25">
                <a:extLst>
                  <a:ext uri="{FF2B5EF4-FFF2-40B4-BE49-F238E27FC236}">
                    <a16:creationId xmlns:a16="http://schemas.microsoft.com/office/drawing/2014/main" id="{09C6DC0A-3F8E-C0DD-FDC0-62C881459192}"/>
                  </a:ext>
                </a:extLst>
              </p:cNvPr>
              <p:cNvPicPr/>
              <p:nvPr/>
            </p:nvPicPr>
            <p:blipFill>
              <a:blip r:embed="rId20"/>
              <a:stretch>
                <a:fillRect/>
              </a:stretch>
            </p:blipFill>
            <p:spPr>
              <a:xfrm>
                <a:off x="2864181" y="1161134"/>
                <a:ext cx="9000" cy="9000"/>
              </a:xfrm>
              <a:prstGeom prst="rect">
                <a:avLst/>
              </a:prstGeom>
            </p:spPr>
          </p:pic>
        </mc:Fallback>
      </mc:AlternateContent>
      <p:grpSp>
        <p:nvGrpSpPr>
          <p:cNvPr id="29" name="Group 28">
            <a:extLst>
              <a:ext uri="{FF2B5EF4-FFF2-40B4-BE49-F238E27FC236}">
                <a16:creationId xmlns:a16="http://schemas.microsoft.com/office/drawing/2014/main" id="{C64FABEF-0847-C8ED-773E-353124A2AE14}"/>
              </a:ext>
            </a:extLst>
          </p:cNvPr>
          <p:cNvGrpSpPr/>
          <p:nvPr/>
        </p:nvGrpSpPr>
        <p:grpSpPr>
          <a:xfrm>
            <a:off x="2799741" y="1165454"/>
            <a:ext cx="51120" cy="9000"/>
            <a:chOff x="2799741" y="1165454"/>
            <a:chExt cx="51120" cy="9000"/>
          </a:xfrm>
        </p:grpSpPr>
        <mc:AlternateContent xmlns:mc="http://schemas.openxmlformats.org/markup-compatibility/2006" xmlns:p14="http://schemas.microsoft.com/office/powerpoint/2010/main">
          <mc:Choice Requires="p14">
            <p:contentPart p14:bwMode="auto" r:id="rId21">
              <p14:nvContentPartPr>
                <p14:cNvPr id="21" name="Ink 20">
                  <a:extLst>
                    <a:ext uri="{FF2B5EF4-FFF2-40B4-BE49-F238E27FC236}">
                      <a16:creationId xmlns:a16="http://schemas.microsoft.com/office/drawing/2014/main" id="{1721D094-2763-734D-FA1E-1A07CEC9B9FA}"/>
                    </a:ext>
                  </a:extLst>
                </p14:cNvPr>
                <p14:cNvContentPartPr/>
                <p14:nvPr/>
              </p14:nvContentPartPr>
              <p14:xfrm>
                <a:off x="2841501" y="1174094"/>
                <a:ext cx="360" cy="360"/>
              </p14:xfrm>
            </p:contentPart>
          </mc:Choice>
          <mc:Fallback xmlns="">
            <p:pic>
              <p:nvPicPr>
                <p:cNvPr id="21" name="Ink 20">
                  <a:extLst>
                    <a:ext uri="{FF2B5EF4-FFF2-40B4-BE49-F238E27FC236}">
                      <a16:creationId xmlns:a16="http://schemas.microsoft.com/office/drawing/2014/main" id="{1721D094-2763-734D-FA1E-1A07CEC9B9FA}"/>
                    </a:ext>
                  </a:extLst>
                </p:cNvPr>
                <p:cNvPicPr/>
                <p:nvPr/>
              </p:nvPicPr>
              <p:blipFill>
                <a:blip r:embed="rId20"/>
                <a:stretch>
                  <a:fillRect/>
                </a:stretch>
              </p:blipFill>
              <p:spPr>
                <a:xfrm>
                  <a:off x="2837181" y="1169774"/>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2" name="Ink 21">
                  <a:extLst>
                    <a:ext uri="{FF2B5EF4-FFF2-40B4-BE49-F238E27FC236}">
                      <a16:creationId xmlns:a16="http://schemas.microsoft.com/office/drawing/2014/main" id="{A1DC0530-8E85-B2A6-BE0B-EBC0E54F6319}"/>
                    </a:ext>
                  </a:extLst>
                </p14:cNvPr>
                <p14:cNvContentPartPr/>
                <p14:nvPr/>
              </p14:nvContentPartPr>
              <p14:xfrm>
                <a:off x="2799741" y="1174094"/>
                <a:ext cx="33480" cy="360"/>
              </p14:xfrm>
            </p:contentPart>
          </mc:Choice>
          <mc:Fallback xmlns="">
            <p:pic>
              <p:nvPicPr>
                <p:cNvPr id="22" name="Ink 21">
                  <a:extLst>
                    <a:ext uri="{FF2B5EF4-FFF2-40B4-BE49-F238E27FC236}">
                      <a16:creationId xmlns:a16="http://schemas.microsoft.com/office/drawing/2014/main" id="{A1DC0530-8E85-B2A6-BE0B-EBC0E54F6319}"/>
                    </a:ext>
                  </a:extLst>
                </p:cNvPr>
                <p:cNvPicPr/>
                <p:nvPr/>
              </p:nvPicPr>
              <p:blipFill>
                <a:blip r:embed="rId23"/>
                <a:stretch>
                  <a:fillRect/>
                </a:stretch>
              </p:blipFill>
              <p:spPr>
                <a:xfrm>
                  <a:off x="2795421" y="1169774"/>
                  <a:ext cx="4212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4" name="Ink 23">
                  <a:extLst>
                    <a:ext uri="{FF2B5EF4-FFF2-40B4-BE49-F238E27FC236}">
                      <a16:creationId xmlns:a16="http://schemas.microsoft.com/office/drawing/2014/main" id="{B3489733-92B4-434E-374F-0E17807A479B}"/>
                    </a:ext>
                  </a:extLst>
                </p14:cNvPr>
                <p14:cNvContentPartPr/>
                <p14:nvPr/>
              </p14:nvContentPartPr>
              <p14:xfrm>
                <a:off x="2850501" y="1174094"/>
                <a:ext cx="360" cy="360"/>
              </p14:xfrm>
            </p:contentPart>
          </mc:Choice>
          <mc:Fallback xmlns="">
            <p:pic>
              <p:nvPicPr>
                <p:cNvPr id="24" name="Ink 23">
                  <a:extLst>
                    <a:ext uri="{FF2B5EF4-FFF2-40B4-BE49-F238E27FC236}">
                      <a16:creationId xmlns:a16="http://schemas.microsoft.com/office/drawing/2014/main" id="{B3489733-92B4-434E-374F-0E17807A479B}"/>
                    </a:ext>
                  </a:extLst>
                </p:cNvPr>
                <p:cNvPicPr/>
                <p:nvPr/>
              </p:nvPicPr>
              <p:blipFill>
                <a:blip r:embed="rId20"/>
                <a:stretch>
                  <a:fillRect/>
                </a:stretch>
              </p:blipFill>
              <p:spPr>
                <a:xfrm>
                  <a:off x="2846181" y="1169774"/>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8" name="Ink 27">
                  <a:extLst>
                    <a:ext uri="{FF2B5EF4-FFF2-40B4-BE49-F238E27FC236}">
                      <a16:creationId xmlns:a16="http://schemas.microsoft.com/office/drawing/2014/main" id="{67640919-0AA3-29BE-8D75-B9B86B51662E}"/>
                    </a:ext>
                  </a:extLst>
                </p14:cNvPr>
                <p14:cNvContentPartPr/>
                <p14:nvPr/>
              </p14:nvContentPartPr>
              <p14:xfrm>
                <a:off x="2850501" y="1165454"/>
                <a:ext cx="360" cy="360"/>
              </p14:xfrm>
            </p:contentPart>
          </mc:Choice>
          <mc:Fallback xmlns="">
            <p:pic>
              <p:nvPicPr>
                <p:cNvPr id="28" name="Ink 27">
                  <a:extLst>
                    <a:ext uri="{FF2B5EF4-FFF2-40B4-BE49-F238E27FC236}">
                      <a16:creationId xmlns:a16="http://schemas.microsoft.com/office/drawing/2014/main" id="{67640919-0AA3-29BE-8D75-B9B86B51662E}"/>
                    </a:ext>
                  </a:extLst>
                </p:cNvPr>
                <p:cNvPicPr/>
                <p:nvPr/>
              </p:nvPicPr>
              <p:blipFill>
                <a:blip r:embed="rId20"/>
                <a:stretch>
                  <a:fillRect/>
                </a:stretch>
              </p:blipFill>
              <p:spPr>
                <a:xfrm>
                  <a:off x="2846181" y="1161134"/>
                  <a:ext cx="9000" cy="9000"/>
                </a:xfrm>
                <a:prstGeom prst="rect">
                  <a:avLst/>
                </a:prstGeom>
              </p:spPr>
            </p:pic>
          </mc:Fallback>
        </mc:AlternateContent>
      </p:grpSp>
      <p:grpSp>
        <p:nvGrpSpPr>
          <p:cNvPr id="33" name="Group 32">
            <a:extLst>
              <a:ext uri="{FF2B5EF4-FFF2-40B4-BE49-F238E27FC236}">
                <a16:creationId xmlns:a16="http://schemas.microsoft.com/office/drawing/2014/main" id="{0CBFB645-9E90-0EC3-32C9-69E5281EEEED}"/>
              </a:ext>
            </a:extLst>
          </p:cNvPr>
          <p:cNvGrpSpPr/>
          <p:nvPr/>
        </p:nvGrpSpPr>
        <p:grpSpPr>
          <a:xfrm>
            <a:off x="1694181" y="4840694"/>
            <a:ext cx="360" cy="360"/>
            <a:chOff x="1694181" y="4840694"/>
            <a:chExt cx="360" cy="360"/>
          </a:xfrm>
        </p:grpSpPr>
        <mc:AlternateContent xmlns:mc="http://schemas.openxmlformats.org/markup-compatibility/2006" xmlns:p14="http://schemas.microsoft.com/office/powerpoint/2010/main">
          <mc:Choice Requires="p14">
            <p:contentPart p14:bwMode="auto" r:id="rId26">
              <p14:nvContentPartPr>
                <p14:cNvPr id="30" name="Ink 29">
                  <a:extLst>
                    <a:ext uri="{FF2B5EF4-FFF2-40B4-BE49-F238E27FC236}">
                      <a16:creationId xmlns:a16="http://schemas.microsoft.com/office/drawing/2014/main" id="{C3CE9495-7CA2-EF3B-68CA-38A7E0ABD8EC}"/>
                    </a:ext>
                  </a:extLst>
                </p14:cNvPr>
                <p14:cNvContentPartPr/>
                <p14:nvPr/>
              </p14:nvContentPartPr>
              <p14:xfrm>
                <a:off x="1694181" y="4840694"/>
                <a:ext cx="360" cy="360"/>
              </p14:xfrm>
            </p:contentPart>
          </mc:Choice>
          <mc:Fallback xmlns="">
            <p:pic>
              <p:nvPicPr>
                <p:cNvPr id="30" name="Ink 29">
                  <a:extLst>
                    <a:ext uri="{FF2B5EF4-FFF2-40B4-BE49-F238E27FC236}">
                      <a16:creationId xmlns:a16="http://schemas.microsoft.com/office/drawing/2014/main" id="{C3CE9495-7CA2-EF3B-68CA-38A7E0ABD8EC}"/>
                    </a:ext>
                  </a:extLst>
                </p:cNvPr>
                <p:cNvPicPr/>
                <p:nvPr/>
              </p:nvPicPr>
              <p:blipFill>
                <a:blip r:embed="rId20"/>
                <a:stretch>
                  <a:fillRect/>
                </a:stretch>
              </p:blipFill>
              <p:spPr>
                <a:xfrm>
                  <a:off x="1689861" y="4836374"/>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1" name="Ink 30">
                  <a:extLst>
                    <a:ext uri="{FF2B5EF4-FFF2-40B4-BE49-F238E27FC236}">
                      <a16:creationId xmlns:a16="http://schemas.microsoft.com/office/drawing/2014/main" id="{4879828D-2772-1507-5090-9B18E01F9B50}"/>
                    </a:ext>
                  </a:extLst>
                </p14:cNvPr>
                <p14:cNvContentPartPr/>
                <p14:nvPr/>
              </p14:nvContentPartPr>
              <p14:xfrm>
                <a:off x="1694181" y="4840694"/>
                <a:ext cx="360" cy="360"/>
              </p14:xfrm>
            </p:contentPart>
          </mc:Choice>
          <mc:Fallback xmlns="">
            <p:pic>
              <p:nvPicPr>
                <p:cNvPr id="31" name="Ink 30">
                  <a:extLst>
                    <a:ext uri="{FF2B5EF4-FFF2-40B4-BE49-F238E27FC236}">
                      <a16:creationId xmlns:a16="http://schemas.microsoft.com/office/drawing/2014/main" id="{4879828D-2772-1507-5090-9B18E01F9B50}"/>
                    </a:ext>
                  </a:extLst>
                </p:cNvPr>
                <p:cNvPicPr/>
                <p:nvPr/>
              </p:nvPicPr>
              <p:blipFill>
                <a:blip r:embed="rId20"/>
                <a:stretch>
                  <a:fillRect/>
                </a:stretch>
              </p:blipFill>
              <p:spPr>
                <a:xfrm>
                  <a:off x="1689861" y="4836374"/>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2" name="Ink 31">
                  <a:extLst>
                    <a:ext uri="{FF2B5EF4-FFF2-40B4-BE49-F238E27FC236}">
                      <a16:creationId xmlns:a16="http://schemas.microsoft.com/office/drawing/2014/main" id="{41A0B7D6-E209-50FB-37E5-E20654F86ABC}"/>
                    </a:ext>
                  </a:extLst>
                </p14:cNvPr>
                <p14:cNvContentPartPr/>
                <p14:nvPr/>
              </p14:nvContentPartPr>
              <p14:xfrm>
                <a:off x="1694181" y="4840694"/>
                <a:ext cx="360" cy="360"/>
              </p14:xfrm>
            </p:contentPart>
          </mc:Choice>
          <mc:Fallback xmlns="">
            <p:pic>
              <p:nvPicPr>
                <p:cNvPr id="32" name="Ink 31">
                  <a:extLst>
                    <a:ext uri="{FF2B5EF4-FFF2-40B4-BE49-F238E27FC236}">
                      <a16:creationId xmlns:a16="http://schemas.microsoft.com/office/drawing/2014/main" id="{41A0B7D6-E209-50FB-37E5-E20654F86ABC}"/>
                    </a:ext>
                  </a:extLst>
                </p:cNvPr>
                <p:cNvPicPr/>
                <p:nvPr/>
              </p:nvPicPr>
              <p:blipFill>
                <a:blip r:embed="rId20"/>
                <a:stretch>
                  <a:fillRect/>
                </a:stretch>
              </p:blipFill>
              <p:spPr>
                <a:xfrm>
                  <a:off x="1689861" y="4836374"/>
                  <a:ext cx="9000" cy="9000"/>
                </a:xfrm>
                <a:prstGeom prst="rect">
                  <a:avLst/>
                </a:prstGeom>
              </p:spPr>
            </p:pic>
          </mc:Fallback>
        </mc:AlternateContent>
      </p:grpSp>
      <p:pic>
        <p:nvPicPr>
          <p:cNvPr id="12" name="Picture 11">
            <a:extLst>
              <a:ext uri="{FF2B5EF4-FFF2-40B4-BE49-F238E27FC236}">
                <a16:creationId xmlns:a16="http://schemas.microsoft.com/office/drawing/2014/main" id="{0400688D-C960-AE24-411C-B48EE24C6B89}"/>
              </a:ext>
            </a:extLst>
          </p:cNvPr>
          <p:cNvPicPr>
            <a:picLocks noChangeAspect="1"/>
          </p:cNvPicPr>
          <p:nvPr/>
        </p:nvPicPr>
        <p:blipFill>
          <a:blip r:embed="rId29"/>
          <a:stretch>
            <a:fillRect/>
          </a:stretch>
        </p:blipFill>
        <p:spPr>
          <a:xfrm>
            <a:off x="2030150" y="5326534"/>
            <a:ext cx="856485" cy="1027781"/>
          </a:xfrm>
          <a:prstGeom prst="rect">
            <a:avLst/>
          </a:prstGeom>
        </p:spPr>
      </p:pic>
      <p:pic>
        <p:nvPicPr>
          <p:cNvPr id="27" name="Picture 26">
            <a:extLst>
              <a:ext uri="{FF2B5EF4-FFF2-40B4-BE49-F238E27FC236}">
                <a16:creationId xmlns:a16="http://schemas.microsoft.com/office/drawing/2014/main" id="{F4047CB2-FD0D-E26E-C04E-26FD2C9039D7}"/>
              </a:ext>
            </a:extLst>
          </p:cNvPr>
          <p:cNvPicPr>
            <a:picLocks noChangeAspect="1"/>
          </p:cNvPicPr>
          <p:nvPr/>
        </p:nvPicPr>
        <p:blipFill>
          <a:blip r:embed="rId30"/>
          <a:stretch>
            <a:fillRect/>
          </a:stretch>
        </p:blipFill>
        <p:spPr>
          <a:xfrm>
            <a:off x="1578254" y="2988280"/>
            <a:ext cx="1116854" cy="1337468"/>
          </a:xfrm>
          <a:prstGeom prst="rect">
            <a:avLst/>
          </a:prstGeom>
        </p:spPr>
      </p:pic>
      <p:cxnSp>
        <p:nvCxnSpPr>
          <p:cNvPr id="35" name="Straight Arrow Connector 34">
            <a:extLst>
              <a:ext uri="{FF2B5EF4-FFF2-40B4-BE49-F238E27FC236}">
                <a16:creationId xmlns:a16="http://schemas.microsoft.com/office/drawing/2014/main" id="{440FB6AB-5ACE-760C-7285-47E2AB066416}"/>
              </a:ext>
            </a:extLst>
          </p:cNvPr>
          <p:cNvCxnSpPr/>
          <p:nvPr/>
        </p:nvCxnSpPr>
        <p:spPr>
          <a:xfrm>
            <a:off x="2746235" y="3584913"/>
            <a:ext cx="52128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pic>
        <p:nvPicPr>
          <p:cNvPr id="38" name="Picture 37">
            <a:extLst>
              <a:ext uri="{FF2B5EF4-FFF2-40B4-BE49-F238E27FC236}">
                <a16:creationId xmlns:a16="http://schemas.microsoft.com/office/drawing/2014/main" id="{6615C2AB-250B-4881-129F-993F3473B189}"/>
              </a:ext>
            </a:extLst>
          </p:cNvPr>
          <p:cNvPicPr>
            <a:picLocks noChangeAspect="1"/>
          </p:cNvPicPr>
          <p:nvPr/>
        </p:nvPicPr>
        <p:blipFill>
          <a:blip r:embed="rId31"/>
          <a:stretch>
            <a:fillRect/>
          </a:stretch>
        </p:blipFill>
        <p:spPr>
          <a:xfrm>
            <a:off x="1046608" y="1807134"/>
            <a:ext cx="1116854" cy="670113"/>
          </a:xfrm>
          <a:prstGeom prst="rect">
            <a:avLst/>
          </a:prstGeom>
        </p:spPr>
      </p:pic>
      <p:cxnSp>
        <p:nvCxnSpPr>
          <p:cNvPr id="20" name="Straight Connector 19">
            <a:extLst>
              <a:ext uri="{FF2B5EF4-FFF2-40B4-BE49-F238E27FC236}">
                <a16:creationId xmlns:a16="http://schemas.microsoft.com/office/drawing/2014/main" id="{A71AC0EF-A015-00EC-F91B-093F99AE8238}"/>
              </a:ext>
            </a:extLst>
          </p:cNvPr>
          <p:cNvCxnSpPr/>
          <p:nvPr/>
        </p:nvCxnSpPr>
        <p:spPr>
          <a:xfrm>
            <a:off x="2746235" y="5970494"/>
            <a:ext cx="0" cy="383821"/>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27B186D2-D7BE-30E3-5669-2DFCF0565207}"/>
              </a:ext>
            </a:extLst>
          </p:cNvPr>
          <p:cNvCxnSpPr/>
          <p:nvPr/>
        </p:nvCxnSpPr>
        <p:spPr>
          <a:xfrm>
            <a:off x="2746235" y="6354315"/>
            <a:ext cx="7348024" cy="0"/>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AE4999E5-15F1-E1DE-6906-F11B53D0E57B}"/>
              </a:ext>
            </a:extLst>
          </p:cNvPr>
          <p:cNvCxnSpPr/>
          <p:nvPr/>
        </p:nvCxnSpPr>
        <p:spPr>
          <a:xfrm flipV="1">
            <a:off x="10103224" y="4671854"/>
            <a:ext cx="0" cy="16824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65864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79B26-2A2A-2616-D301-932A4D87C270}"/>
              </a:ext>
            </a:extLst>
          </p:cNvPr>
          <p:cNvSpPr>
            <a:spLocks noGrp="1"/>
          </p:cNvSpPr>
          <p:nvPr>
            <p:ph type="title"/>
          </p:nvPr>
        </p:nvSpPr>
        <p:spPr>
          <a:xfrm>
            <a:off x="815183" y="125506"/>
            <a:ext cx="10353762" cy="1257300"/>
          </a:xfrm>
        </p:spPr>
        <p:txBody>
          <a:bodyPr/>
          <a:lstStyle/>
          <a:p>
            <a:r>
              <a:rPr lang="en-US" dirty="0"/>
              <a:t>Dataset</a:t>
            </a:r>
            <a:endParaRPr lang="en-IN" dirty="0"/>
          </a:p>
        </p:txBody>
      </p:sp>
      <p:sp>
        <p:nvSpPr>
          <p:cNvPr id="3" name="Content Placeholder 2">
            <a:extLst>
              <a:ext uri="{FF2B5EF4-FFF2-40B4-BE49-F238E27FC236}">
                <a16:creationId xmlns:a16="http://schemas.microsoft.com/office/drawing/2014/main" id="{1AC84084-F956-2C4A-B9EF-5750F8A9914B}"/>
              </a:ext>
            </a:extLst>
          </p:cNvPr>
          <p:cNvSpPr>
            <a:spLocks noGrp="1"/>
          </p:cNvSpPr>
          <p:nvPr>
            <p:ph idx="1"/>
          </p:nvPr>
        </p:nvSpPr>
        <p:spPr>
          <a:xfrm>
            <a:off x="582100" y="1239931"/>
            <a:ext cx="11161664" cy="4990540"/>
          </a:xfrm>
        </p:spPr>
        <p:txBody>
          <a:bodyPr>
            <a:normAutofit fontScale="92500" lnSpcReduction="10000"/>
          </a:bodyPr>
          <a:lstStyle/>
          <a:p>
            <a:pPr algn="just"/>
            <a:r>
              <a:rPr lang="en-US" sz="2500" dirty="0"/>
              <a:t>Here we used the Cleveland dataset for our analysis. This dataset consists of total 14 attributes to find out the status of patient health. The patient names and their patient numbers are kept confidential. The complete description of the attributes used in the proposed work is given below: </a:t>
            </a:r>
          </a:p>
          <a:p>
            <a:pPr marL="494100" indent="-457200" algn="just">
              <a:buAutoNum type="arabicParenBoth"/>
            </a:pPr>
            <a:r>
              <a:rPr lang="en-US" sz="2500" dirty="0"/>
              <a:t>age: age in years</a:t>
            </a:r>
          </a:p>
          <a:p>
            <a:pPr marL="494100" indent="-457200" algn="just">
              <a:buAutoNum type="arabicParenBoth"/>
            </a:pPr>
            <a:r>
              <a:rPr lang="en-US" sz="2500" dirty="0"/>
              <a:t>sex: two values (1 = male; 0 = female)</a:t>
            </a:r>
          </a:p>
          <a:p>
            <a:pPr marL="494100" indent="-457200" algn="just">
              <a:buAutoNum type="arabicParenBoth"/>
            </a:pPr>
            <a:r>
              <a:rPr lang="en-US" sz="2500" dirty="0"/>
              <a:t>cp: chest pain type:- Value 1: typical angina – Value 2: atypical angina – Value 3: non-anginal pain – Value 4: asymptomatic</a:t>
            </a:r>
          </a:p>
          <a:p>
            <a:pPr marL="494100" indent="-457200" algn="just">
              <a:buAutoNum type="arabicParenBoth"/>
            </a:pPr>
            <a:r>
              <a:rPr lang="en-US" sz="2500" dirty="0" err="1"/>
              <a:t>trestbps</a:t>
            </a:r>
            <a:r>
              <a:rPr lang="en-US" sz="2500" dirty="0"/>
              <a:t>: resting blood pressure (in mm Hg on admission to the hospital)</a:t>
            </a:r>
          </a:p>
          <a:p>
            <a:pPr marL="494100" indent="-457200" algn="just">
              <a:buAutoNum type="arabicParenBoth"/>
            </a:pPr>
            <a:r>
              <a:rPr lang="en-US" sz="2500" dirty="0" err="1"/>
              <a:t>chol</a:t>
            </a:r>
            <a:r>
              <a:rPr lang="en-US" sz="2500" dirty="0"/>
              <a:t>: serum cholesterol in mg/dl</a:t>
            </a:r>
          </a:p>
          <a:p>
            <a:pPr marL="494100" indent="-457200" algn="just">
              <a:buAutoNum type="arabicParenBoth"/>
            </a:pPr>
            <a:r>
              <a:rPr lang="en-US" sz="2500" dirty="0" err="1"/>
              <a:t>fbs</a:t>
            </a:r>
            <a:r>
              <a:rPr lang="en-US" sz="2500" dirty="0"/>
              <a:t>: (fasting blood sugar&gt; 120 mg/dl) (1 = true; 0 = false)</a:t>
            </a:r>
          </a:p>
          <a:p>
            <a:pPr marL="36900" indent="0">
              <a:buNone/>
            </a:pPr>
            <a:endParaRPr lang="en-IN" dirty="0"/>
          </a:p>
        </p:txBody>
      </p:sp>
    </p:spTree>
    <p:extLst>
      <p:ext uri="{BB962C8B-B14F-4D97-AF65-F5344CB8AC3E}">
        <p14:creationId xmlns:p14="http://schemas.microsoft.com/office/powerpoint/2010/main" val="742885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006165-F22D-3E39-8C1B-D86E546D61A6}"/>
              </a:ext>
            </a:extLst>
          </p:cNvPr>
          <p:cNvSpPr>
            <a:spLocks noGrp="1"/>
          </p:cNvSpPr>
          <p:nvPr>
            <p:ph idx="1"/>
          </p:nvPr>
        </p:nvSpPr>
        <p:spPr>
          <a:xfrm>
            <a:off x="681318" y="322729"/>
            <a:ext cx="11053482" cy="6140823"/>
          </a:xfrm>
        </p:spPr>
        <p:txBody>
          <a:bodyPr>
            <a:normAutofit/>
          </a:bodyPr>
          <a:lstStyle/>
          <a:p>
            <a:pPr marL="494100" indent="-457200">
              <a:buFont typeface="+mj-lt"/>
              <a:buAutoNum type="arabicParenR" startAt="7"/>
            </a:pPr>
            <a:r>
              <a:rPr lang="en-IN" dirty="0" err="1"/>
              <a:t>restecg</a:t>
            </a:r>
            <a:r>
              <a:rPr lang="en-IN" dirty="0"/>
              <a:t>: resting electrocardiographic results – Value 0: normal – Value 1: having ST-T wave abnormality (T wave inversions and/or ST elevation or depression of &gt; 0.05 mV) – Value 2: showing probable or definite left ventricular hypertrophy by Estes’ criteria</a:t>
            </a:r>
          </a:p>
          <a:p>
            <a:pPr marL="494100" indent="-457200">
              <a:buFont typeface="+mj-lt"/>
              <a:buAutoNum type="arabicParenR" startAt="7"/>
            </a:pPr>
            <a:r>
              <a:rPr lang="en-IN" dirty="0" err="1"/>
              <a:t>thalach</a:t>
            </a:r>
            <a:r>
              <a:rPr lang="en-IN" dirty="0"/>
              <a:t>: maximum heart rate achieved </a:t>
            </a:r>
          </a:p>
          <a:p>
            <a:pPr marL="494100" indent="-457200">
              <a:buFont typeface="+mj-lt"/>
              <a:buAutoNum type="arabicParenR" startAt="7"/>
            </a:pPr>
            <a:r>
              <a:rPr lang="en-IN" dirty="0" err="1"/>
              <a:t>exang</a:t>
            </a:r>
            <a:r>
              <a:rPr lang="en-IN" dirty="0"/>
              <a:t>: exercise induced angina (1 = yes; 0 = no) </a:t>
            </a:r>
          </a:p>
          <a:p>
            <a:pPr marL="494100" indent="-457200">
              <a:buFont typeface="+mj-lt"/>
              <a:buAutoNum type="arabicParenR" startAt="7"/>
            </a:pPr>
            <a:r>
              <a:rPr lang="en-IN" dirty="0" err="1"/>
              <a:t>oldpeak</a:t>
            </a:r>
            <a:r>
              <a:rPr lang="en-IN" dirty="0"/>
              <a:t> = ST depression induced by exercise relative to rest</a:t>
            </a:r>
          </a:p>
          <a:p>
            <a:pPr marL="494100" indent="-457200">
              <a:buFont typeface="+mj-lt"/>
              <a:buAutoNum type="arabicParenR" startAt="7"/>
            </a:pPr>
            <a:r>
              <a:rPr lang="en-IN" dirty="0"/>
              <a:t>slope: the slope of the peak exercise ST segment – Value 1: upsloping – Value 2: flat – Value 3: down sloping</a:t>
            </a:r>
          </a:p>
          <a:p>
            <a:pPr marL="494100" indent="-457200">
              <a:buFont typeface="+mj-lt"/>
              <a:buAutoNum type="arabicParenR" startAt="7"/>
            </a:pPr>
            <a:r>
              <a:rPr lang="en-IN" dirty="0"/>
              <a:t> ca: number of major vessels (0-3) coloured by fluoroscopy</a:t>
            </a:r>
          </a:p>
          <a:p>
            <a:pPr marL="494100" indent="-457200">
              <a:buFont typeface="+mj-lt"/>
              <a:buAutoNum type="arabicParenR" startAt="7"/>
            </a:pPr>
            <a:r>
              <a:rPr lang="en-IN" dirty="0" err="1"/>
              <a:t>thal</a:t>
            </a:r>
            <a:r>
              <a:rPr lang="en-IN" dirty="0"/>
              <a:t>: 3 = normal; 6 = fixed defect; 7= reversable defect</a:t>
            </a:r>
          </a:p>
          <a:p>
            <a:pPr marL="494100" indent="-457200">
              <a:buFont typeface="+mj-lt"/>
              <a:buAutoNum type="arabicParenR" startAt="7"/>
            </a:pPr>
            <a:r>
              <a:rPr lang="en-IN" dirty="0"/>
              <a:t>target (</a:t>
            </a:r>
            <a:r>
              <a:rPr lang="en-IN" dirty="0" err="1"/>
              <a:t>num</a:t>
            </a:r>
            <a:r>
              <a:rPr lang="en-IN" dirty="0"/>
              <a:t>): diagnosis of heart disease (angiographic disease status) – Value 0: &lt; 50% diameter </a:t>
            </a:r>
            <a:r>
              <a:rPr lang="en-US" dirty="0"/>
              <a:t>narrowing – Value 1: &gt; 50% diameter narrowing.</a:t>
            </a:r>
            <a:endParaRPr lang="en-IN" dirty="0"/>
          </a:p>
          <a:p>
            <a:endParaRPr lang="en-IN" dirty="0"/>
          </a:p>
        </p:txBody>
      </p:sp>
    </p:spTree>
    <p:extLst>
      <p:ext uri="{BB962C8B-B14F-4D97-AF65-F5344CB8AC3E}">
        <p14:creationId xmlns:p14="http://schemas.microsoft.com/office/powerpoint/2010/main" val="4025418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CE5783-6C1F-FE9B-8532-9704A2054FC0}"/>
              </a:ext>
            </a:extLst>
          </p:cNvPr>
          <p:cNvSpPr txBox="1"/>
          <p:nvPr/>
        </p:nvSpPr>
        <p:spPr>
          <a:xfrm>
            <a:off x="2644589" y="2321859"/>
            <a:ext cx="6284259" cy="923330"/>
          </a:xfrm>
          <a:prstGeom prst="rect">
            <a:avLst/>
          </a:prstGeom>
          <a:noFill/>
        </p:spPr>
        <p:txBody>
          <a:bodyPr wrap="square" rtlCol="0">
            <a:spAutoFit/>
          </a:bodyPr>
          <a:lstStyle/>
          <a:p>
            <a:pPr algn="ctr"/>
            <a:r>
              <a:rPr lang="en-US" sz="5400" dirty="0">
                <a:latin typeface="Arial Rounded MT Bold" panose="020F0704030504030204" pitchFamily="34" charset="0"/>
              </a:rPr>
              <a:t>Thank you</a:t>
            </a:r>
            <a:endParaRPr lang="en-IN" sz="5400" dirty="0">
              <a:latin typeface="Arial Rounded MT Bold" panose="020F0704030504030204" pitchFamily="34" charset="0"/>
            </a:endParaRPr>
          </a:p>
        </p:txBody>
      </p:sp>
    </p:spTree>
    <p:extLst>
      <p:ext uri="{BB962C8B-B14F-4D97-AF65-F5344CB8AC3E}">
        <p14:creationId xmlns:p14="http://schemas.microsoft.com/office/powerpoint/2010/main" val="1240937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CA5B94-26A0-A54D-7F42-CD786466A401}"/>
              </a:ext>
            </a:extLst>
          </p:cNvPr>
          <p:cNvSpPr>
            <a:spLocks noGrp="1"/>
          </p:cNvSpPr>
          <p:nvPr>
            <p:ph idx="1"/>
          </p:nvPr>
        </p:nvSpPr>
        <p:spPr>
          <a:xfrm>
            <a:off x="412377" y="1316132"/>
            <a:ext cx="11215452" cy="5875243"/>
          </a:xfrm>
        </p:spPr>
        <p:txBody>
          <a:bodyPr/>
          <a:lstStyle/>
          <a:p>
            <a:r>
              <a:rPr lang="en-US" dirty="0"/>
              <a:t>Heart disease is a major cause of death.</a:t>
            </a:r>
          </a:p>
          <a:p>
            <a:r>
              <a:rPr lang="en-US" dirty="0"/>
              <a:t>According to WHO, 17.9 million people die annually due to heart disease.</a:t>
            </a:r>
          </a:p>
          <a:p>
            <a:r>
              <a:rPr lang="en-US" sz="2400" dirty="0"/>
              <a:t>Diagnosis and analysis is an important public health concern.</a:t>
            </a:r>
          </a:p>
          <a:p>
            <a:pPr algn="just"/>
            <a:r>
              <a:rPr lang="en-US" sz="2400" dirty="0"/>
              <a:t>The main challenge in today's healthcare is provision of best quality services and effective accurate diagnosis .</a:t>
            </a:r>
          </a:p>
          <a:p>
            <a:pPr algn="just"/>
            <a:r>
              <a:rPr lang="en-US" dirty="0"/>
              <a:t>The proposed work makes an attempt to manage the data of heart patients efficiently and also diagnoses the heart disease.</a:t>
            </a:r>
          </a:p>
          <a:p>
            <a:pPr algn="just"/>
            <a:r>
              <a:rPr lang="en-US" dirty="0"/>
              <a:t>Healthcare is one of the prominent application areas that requires accurate and real-time results, and people have introduced Fog Computing in this field which leads to a positive progress.</a:t>
            </a:r>
          </a:p>
          <a:p>
            <a:pPr marL="36900" indent="0" algn="just">
              <a:buNone/>
            </a:pPr>
            <a:endParaRPr lang="en-US" dirty="0"/>
          </a:p>
          <a:p>
            <a:endParaRPr lang="en-US" dirty="0"/>
          </a:p>
          <a:p>
            <a:endParaRPr lang="en-IN" dirty="0"/>
          </a:p>
        </p:txBody>
      </p:sp>
      <p:sp>
        <p:nvSpPr>
          <p:cNvPr id="4" name="Title 1">
            <a:extLst>
              <a:ext uri="{FF2B5EF4-FFF2-40B4-BE49-F238E27FC236}">
                <a16:creationId xmlns:a16="http://schemas.microsoft.com/office/drawing/2014/main" id="{71E8E9CC-CD54-84B2-13A1-B3BDD80AF0A8}"/>
              </a:ext>
            </a:extLst>
          </p:cNvPr>
          <p:cNvSpPr>
            <a:spLocks noGrp="1"/>
          </p:cNvSpPr>
          <p:nvPr>
            <p:ph type="title"/>
          </p:nvPr>
        </p:nvSpPr>
        <p:spPr>
          <a:xfrm>
            <a:off x="412377" y="31917"/>
            <a:ext cx="8504155" cy="1033203"/>
          </a:xfrm>
        </p:spPr>
        <p:txBody>
          <a:bodyPr anchor="b">
            <a:normAutofit/>
          </a:bodyPr>
          <a:lstStyle/>
          <a:p>
            <a:pPr algn="l"/>
            <a:r>
              <a:rPr lang="en-US" sz="4000" dirty="0"/>
              <a:t>Relevance of the topic</a:t>
            </a:r>
          </a:p>
        </p:txBody>
      </p:sp>
    </p:spTree>
    <p:extLst>
      <p:ext uri="{BB962C8B-B14F-4D97-AF65-F5344CB8AC3E}">
        <p14:creationId xmlns:p14="http://schemas.microsoft.com/office/powerpoint/2010/main" val="3645706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3164198"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3155576" y="965925"/>
            <a:ext cx="8504155" cy="1033203"/>
          </a:xfrm>
        </p:spPr>
        <p:txBody>
          <a:bodyPr anchor="b">
            <a:normAutofit/>
          </a:bodyPr>
          <a:lstStyle/>
          <a:p>
            <a:pPr algn="l"/>
            <a:r>
              <a:rPr lang="en-US" sz="4000" dirty="0"/>
              <a:t>	Description of the Project</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3369567" y="2349883"/>
            <a:ext cx="8504156" cy="5288047"/>
          </a:xfrm>
        </p:spPr>
        <p:txBody>
          <a:bodyPr anchor="t">
            <a:normAutofit/>
          </a:bodyPr>
          <a:lstStyle/>
          <a:p>
            <a:r>
              <a:rPr lang="en-US" sz="2400" dirty="0">
                <a:latin typeface="Times New Roman" panose="02020603050405020304" pitchFamily="18" charset="0"/>
                <a:cs typeface="Times New Roman" panose="02020603050405020304" pitchFamily="18" charset="0"/>
              </a:rPr>
              <a:t>This system is a real life healthcare application platform for heart patients.</a:t>
            </a:r>
          </a:p>
          <a:p>
            <a:r>
              <a:rPr lang="en-US" sz="2400" dirty="0">
                <a:latin typeface="Times New Roman" panose="02020603050405020304" pitchFamily="18" charset="0"/>
                <a:cs typeface="Times New Roman" panose="02020603050405020304" pitchFamily="18" charset="0"/>
              </a:rPr>
              <a:t>It analyses and identifies heart diseases automatically.</a:t>
            </a:r>
          </a:p>
          <a:p>
            <a:r>
              <a:rPr lang="en-US" sz="2400" dirty="0">
                <a:latin typeface="Times New Roman" panose="02020603050405020304" pitchFamily="18" charset="0"/>
                <a:cs typeface="Times New Roman" panose="02020603050405020304" pitchFamily="18" charset="0"/>
              </a:rPr>
              <a:t>It delivers diverse healthcare configurations for different user requirements.</a:t>
            </a:r>
          </a:p>
          <a:p>
            <a:r>
              <a:rPr lang="en-US" sz="2400" dirty="0">
                <a:latin typeface="Times New Roman" panose="02020603050405020304" pitchFamily="18" charset="0"/>
                <a:cs typeface="Times New Roman" panose="02020603050405020304" pitchFamily="18" charset="0"/>
              </a:rPr>
              <a:t>It efficiently manages the data of heart patients</a:t>
            </a:r>
          </a:p>
          <a:p>
            <a:r>
              <a:rPr lang="en-US" sz="2400" dirty="0"/>
              <a:t>It is a fog enabled cloud computing model for healthcare.</a:t>
            </a:r>
          </a:p>
          <a:p>
            <a:endParaRPr lang="en-US" sz="2400" dirty="0">
              <a:latin typeface="Times New Roman" panose="02020603050405020304" pitchFamily="18" charset="0"/>
              <a:cs typeface="Times New Roman" panose="02020603050405020304" pitchFamily="18" charset="0"/>
            </a:endParaRPr>
          </a:p>
          <a:p>
            <a:pPr marL="36900" indent="0">
              <a:buNone/>
            </a:pPr>
            <a:endParaRPr lang="en-US" sz="24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0235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5E073-62B5-F6A2-6986-2CF9B0D75D5F}"/>
              </a:ext>
            </a:extLst>
          </p:cNvPr>
          <p:cNvSpPr>
            <a:spLocks noGrp="1"/>
          </p:cNvSpPr>
          <p:nvPr>
            <p:ph type="title"/>
          </p:nvPr>
        </p:nvSpPr>
        <p:spPr/>
        <p:txBody>
          <a:bodyPr>
            <a:normAutofit/>
          </a:bodyPr>
          <a:lstStyle/>
          <a:p>
            <a:r>
              <a:rPr lang="en-US" dirty="0"/>
              <a:t>Objectives</a:t>
            </a:r>
            <a:endParaRPr lang="en-IN" dirty="0"/>
          </a:p>
        </p:txBody>
      </p:sp>
      <p:sp>
        <p:nvSpPr>
          <p:cNvPr id="3" name="Content Placeholder 2">
            <a:extLst>
              <a:ext uri="{FF2B5EF4-FFF2-40B4-BE49-F238E27FC236}">
                <a16:creationId xmlns:a16="http://schemas.microsoft.com/office/drawing/2014/main" id="{82CB21BF-0C1F-854C-4129-E524FF414443}"/>
              </a:ext>
            </a:extLst>
          </p:cNvPr>
          <p:cNvSpPr>
            <a:spLocks noGrp="1"/>
          </p:cNvSpPr>
          <p:nvPr>
            <p:ph idx="1"/>
          </p:nvPr>
        </p:nvSpPr>
        <p:spPr>
          <a:xfrm>
            <a:off x="913795" y="2426074"/>
            <a:ext cx="10353762" cy="3714749"/>
          </a:xfrm>
        </p:spPr>
        <p:txBody>
          <a:bodyPr/>
          <a:lstStyle/>
          <a:p>
            <a:pPr algn="just"/>
            <a:r>
              <a:rPr lang="en-US" sz="2000" dirty="0">
                <a:solidFill>
                  <a:schemeClr val="tx1">
                    <a:lumMod val="75000"/>
                    <a:lumOff val="25000"/>
                  </a:schemeClr>
                </a:solidFill>
              </a:rPr>
              <a:t>The goal of this project is the real time diagnosis of heart disease.</a:t>
            </a:r>
          </a:p>
          <a:p>
            <a:pPr algn="just"/>
            <a:r>
              <a:rPr lang="en-US" sz="2000" dirty="0">
                <a:solidFill>
                  <a:schemeClr val="tx1">
                    <a:lumMod val="75000"/>
                    <a:lumOff val="25000"/>
                  </a:schemeClr>
                </a:solidFill>
              </a:rPr>
              <a:t>Efficiently manage the data of heart patients.</a:t>
            </a:r>
          </a:p>
          <a:p>
            <a:pPr algn="just"/>
            <a:r>
              <a:rPr lang="en-US" sz="2000" dirty="0">
                <a:solidFill>
                  <a:schemeClr val="tx1">
                    <a:lumMod val="75000"/>
                    <a:lumOff val="25000"/>
                  </a:schemeClr>
                </a:solidFill>
              </a:rPr>
              <a:t>Development of an integrated fog-cloud based computation model which uses deep learning model for real time data analysis and accuracy.</a:t>
            </a:r>
          </a:p>
          <a:p>
            <a:pPr algn="just"/>
            <a:r>
              <a:rPr lang="en-US" sz="2000">
                <a:solidFill>
                  <a:schemeClr val="tx1">
                    <a:lumMod val="75000"/>
                    <a:lumOff val="25000"/>
                  </a:schemeClr>
                </a:solidFill>
              </a:rPr>
              <a:t>192.168.1.8</a:t>
            </a:r>
            <a:endParaRPr lang="en-US" sz="2000" dirty="0">
              <a:solidFill>
                <a:schemeClr val="tx1">
                  <a:lumMod val="75000"/>
                  <a:lumOff val="25000"/>
                </a:schemeClr>
              </a:solidFill>
            </a:endParaRPr>
          </a:p>
          <a:p>
            <a:pPr algn="just"/>
            <a:endParaRPr lang="en-US" sz="2000" dirty="0">
              <a:solidFill>
                <a:schemeClr val="tx1">
                  <a:lumMod val="75000"/>
                  <a:lumOff val="25000"/>
                </a:schemeClr>
              </a:solidFill>
            </a:endParaRPr>
          </a:p>
        </p:txBody>
      </p:sp>
    </p:spTree>
    <p:extLst>
      <p:ext uri="{BB962C8B-B14F-4D97-AF65-F5344CB8AC3E}">
        <p14:creationId xmlns:p14="http://schemas.microsoft.com/office/powerpoint/2010/main" val="30781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FD08C-2887-16EF-F760-BF042746CF15}"/>
              </a:ext>
            </a:extLst>
          </p:cNvPr>
          <p:cNvSpPr>
            <a:spLocks noGrp="1"/>
          </p:cNvSpPr>
          <p:nvPr>
            <p:ph type="title"/>
          </p:nvPr>
        </p:nvSpPr>
        <p:spPr>
          <a:xfrm>
            <a:off x="411772" y="134471"/>
            <a:ext cx="10353762" cy="1257300"/>
          </a:xfrm>
        </p:spPr>
        <p:txBody>
          <a:bodyPr/>
          <a:lstStyle/>
          <a:p>
            <a:pPr algn="l"/>
            <a:r>
              <a:rPr lang="en-US" dirty="0"/>
              <a:t>Existing System</a:t>
            </a:r>
            <a:endParaRPr lang="en-IN" dirty="0"/>
          </a:p>
        </p:txBody>
      </p:sp>
      <p:sp>
        <p:nvSpPr>
          <p:cNvPr id="3" name="Content Placeholder 2">
            <a:extLst>
              <a:ext uri="{FF2B5EF4-FFF2-40B4-BE49-F238E27FC236}">
                <a16:creationId xmlns:a16="http://schemas.microsoft.com/office/drawing/2014/main" id="{1584597B-5DBB-5B48-136F-06C8AEF8A6A5}"/>
              </a:ext>
            </a:extLst>
          </p:cNvPr>
          <p:cNvSpPr>
            <a:spLocks noGrp="1"/>
          </p:cNvSpPr>
          <p:nvPr>
            <p:ph idx="1"/>
          </p:nvPr>
        </p:nvSpPr>
        <p:spPr>
          <a:xfrm>
            <a:off x="555206" y="1466850"/>
            <a:ext cx="10353762" cy="3714749"/>
          </a:xfrm>
        </p:spPr>
        <p:txBody>
          <a:bodyPr>
            <a:noAutofit/>
          </a:bodyPr>
          <a:lstStyle/>
          <a:p>
            <a:pPr algn="just"/>
            <a:r>
              <a:rPr lang="en-US" sz="2000" dirty="0">
                <a:solidFill>
                  <a:schemeClr val="tx1">
                    <a:lumMod val="95000"/>
                  </a:schemeClr>
                </a:solidFill>
              </a:rPr>
              <a:t>Diagnosis of the condition solely depends upon the Doctors’ intuition and patient’s current health status.</a:t>
            </a:r>
          </a:p>
          <a:p>
            <a:pPr algn="just"/>
            <a:r>
              <a:rPr lang="en-US" sz="2000" dirty="0">
                <a:solidFill>
                  <a:schemeClr val="tx1">
                    <a:lumMod val="95000"/>
                  </a:schemeClr>
                </a:solidFill>
              </a:rPr>
              <a:t>When you first arrive at hospital with a suspected attack, the doctor wants to find out as much as they can about your symptoms.</a:t>
            </a:r>
          </a:p>
          <a:p>
            <a:pPr algn="just"/>
            <a:r>
              <a:rPr lang="en-US" sz="2000" dirty="0"/>
              <a:t> </a:t>
            </a:r>
            <a:r>
              <a:rPr lang="en-US" sz="2000" dirty="0">
                <a:solidFill>
                  <a:schemeClr val="tx1">
                    <a:lumMod val="75000"/>
                    <a:lumOff val="25000"/>
                  </a:schemeClr>
                </a:solidFill>
              </a:rPr>
              <a:t>A number of tests can be done to confirm the diagnosis and determine the cause of the attack.</a:t>
            </a:r>
          </a:p>
          <a:p>
            <a:pPr algn="just"/>
            <a:r>
              <a:rPr lang="en-US" sz="2000" dirty="0">
                <a:solidFill>
                  <a:schemeClr val="tx1">
                    <a:lumMod val="95000"/>
                  </a:schemeClr>
                </a:solidFill>
              </a:rPr>
              <a:t>The process is costly and time consuming and can lead to errors, biases and unwanted medical costs which affects the quality of service provided to patients.</a:t>
            </a:r>
          </a:p>
          <a:p>
            <a:pPr algn="just"/>
            <a:r>
              <a:rPr lang="en-US" sz="2000" dirty="0">
                <a:solidFill>
                  <a:schemeClr val="tx1">
                    <a:lumMod val="95000"/>
                  </a:schemeClr>
                </a:solidFill>
              </a:rPr>
              <a:t>Cloud based prediction and monitoring systems are available but  latency-sensitive applications like health monitoring and surveillance systems now require computation over large amounts of data (Big Data) transferred to centralized database and from database to cloud data centers which leads to drop in performance of such systems</a:t>
            </a:r>
            <a:r>
              <a:rPr lang="en-US" sz="2000" dirty="0">
                <a:solidFill>
                  <a:schemeClr val="tx1">
                    <a:lumMod val="75000"/>
                    <a:lumOff val="25000"/>
                  </a:schemeClr>
                </a:solidFill>
              </a:rPr>
              <a:t>. </a:t>
            </a:r>
          </a:p>
          <a:p>
            <a:pPr marL="36900" indent="0">
              <a:buNone/>
            </a:pPr>
            <a:endParaRPr lang="en-US" sz="2000" dirty="0">
              <a:solidFill>
                <a:schemeClr val="tx1">
                  <a:lumMod val="75000"/>
                  <a:lumOff val="25000"/>
                </a:schemeClr>
              </a:solidFill>
            </a:endParaRPr>
          </a:p>
          <a:p>
            <a:endParaRPr lang="en-US" sz="2000" dirty="0">
              <a:solidFill>
                <a:schemeClr val="tx1">
                  <a:lumMod val="75000"/>
                  <a:lumOff val="25000"/>
                </a:schemeClr>
              </a:solidFill>
            </a:endParaRPr>
          </a:p>
          <a:p>
            <a:endParaRPr lang="en-IN" sz="2000" dirty="0"/>
          </a:p>
        </p:txBody>
      </p:sp>
    </p:spTree>
    <p:extLst>
      <p:ext uri="{BB962C8B-B14F-4D97-AF65-F5344CB8AC3E}">
        <p14:creationId xmlns:p14="http://schemas.microsoft.com/office/powerpoint/2010/main" val="2989399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3DDD5-72C4-4B7F-CDEC-537843FF3FD9}"/>
              </a:ext>
            </a:extLst>
          </p:cNvPr>
          <p:cNvSpPr>
            <a:spLocks noGrp="1"/>
          </p:cNvSpPr>
          <p:nvPr>
            <p:ph type="title"/>
          </p:nvPr>
        </p:nvSpPr>
        <p:spPr/>
        <p:txBody>
          <a:bodyPr/>
          <a:lstStyle/>
          <a:p>
            <a:pPr algn="l"/>
            <a:r>
              <a:rPr lang="en-US" dirty="0"/>
              <a:t>Proposed System</a:t>
            </a:r>
            <a:endParaRPr lang="en-IN" dirty="0"/>
          </a:p>
        </p:txBody>
      </p:sp>
      <p:sp>
        <p:nvSpPr>
          <p:cNvPr id="3" name="Content Placeholder 2">
            <a:extLst>
              <a:ext uri="{FF2B5EF4-FFF2-40B4-BE49-F238E27FC236}">
                <a16:creationId xmlns:a16="http://schemas.microsoft.com/office/drawing/2014/main" id="{FAF01767-ACFE-F2C4-5C2C-9D685CCCE35B}"/>
              </a:ext>
            </a:extLst>
          </p:cNvPr>
          <p:cNvSpPr>
            <a:spLocks noGrp="1"/>
          </p:cNvSpPr>
          <p:nvPr>
            <p:ph idx="1"/>
          </p:nvPr>
        </p:nvSpPr>
        <p:spPr/>
        <p:txBody>
          <a:bodyPr/>
          <a:lstStyle/>
          <a:p>
            <a:pPr algn="just"/>
            <a:r>
              <a:rPr lang="en-US" dirty="0"/>
              <a:t>The proposed work provides a novel framework for integrating ensemble deep learning in Edge computing devices and deployed it for a real-life application of automatic Heart Disease analysis. </a:t>
            </a:r>
          </a:p>
          <a:p>
            <a:pPr algn="just"/>
            <a:r>
              <a:rPr lang="en-US" dirty="0"/>
              <a:t>It delivers healthcare as a fog service and efficiently manages the data of heart patients, which comes as user requests. </a:t>
            </a:r>
          </a:p>
          <a:p>
            <a:pPr algn="just"/>
            <a:r>
              <a:rPr lang="en-US" dirty="0"/>
              <a:t>Fog-enabled cloud framework, </a:t>
            </a:r>
            <a:r>
              <a:rPr lang="en-US" dirty="0" err="1"/>
              <a:t>FogBus</a:t>
            </a:r>
            <a:r>
              <a:rPr lang="en-US" dirty="0"/>
              <a:t> is used to deploy the proposed model.</a:t>
            </a:r>
          </a:p>
          <a:p>
            <a:pPr algn="just"/>
            <a:r>
              <a:rPr lang="en-US" dirty="0"/>
              <a:t>Deep learning models are developed and trained using datasets and are deployed on fog nodes </a:t>
            </a:r>
          </a:p>
          <a:p>
            <a:pPr algn="just"/>
            <a:endParaRPr lang="en-IN" dirty="0"/>
          </a:p>
        </p:txBody>
      </p:sp>
    </p:spTree>
    <p:extLst>
      <p:ext uri="{BB962C8B-B14F-4D97-AF65-F5344CB8AC3E}">
        <p14:creationId xmlns:p14="http://schemas.microsoft.com/office/powerpoint/2010/main" val="1291009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7FEDE34-9421-D535-9EF8-736250A9ACB9}"/>
              </a:ext>
            </a:extLst>
          </p:cNvPr>
          <p:cNvPicPr>
            <a:picLocks noChangeAspect="1"/>
          </p:cNvPicPr>
          <p:nvPr/>
        </p:nvPicPr>
        <p:blipFill rotWithShape="1">
          <a:blip r:embed="rId2"/>
          <a:srcRect r="47003"/>
          <a:stretch/>
        </p:blipFill>
        <p:spPr>
          <a:xfrm>
            <a:off x="2477965" y="125986"/>
            <a:ext cx="5518553" cy="1316850"/>
          </a:xfrm>
          <a:prstGeom prst="rect">
            <a:avLst/>
          </a:prstGeom>
        </p:spPr>
      </p:pic>
      <p:sp>
        <p:nvSpPr>
          <p:cNvPr id="5" name="Text Placeholder 4">
            <a:extLst>
              <a:ext uri="{FF2B5EF4-FFF2-40B4-BE49-F238E27FC236}">
                <a16:creationId xmlns:a16="http://schemas.microsoft.com/office/drawing/2014/main" id="{12B7A8A8-D3D9-03DE-738C-CB9DF08796DD}"/>
              </a:ext>
            </a:extLst>
          </p:cNvPr>
          <p:cNvSpPr>
            <a:spLocks noGrp="1"/>
          </p:cNvSpPr>
          <p:nvPr>
            <p:ph type="body" sz="quarter" idx="3"/>
          </p:nvPr>
        </p:nvSpPr>
        <p:spPr/>
        <p:txBody>
          <a:bodyPr/>
          <a:lstStyle/>
          <a:p>
            <a:r>
              <a:rPr lang="en-US" dirty="0"/>
              <a:t>Output</a:t>
            </a:r>
            <a:endParaRPr lang="en-IN" dirty="0"/>
          </a:p>
        </p:txBody>
      </p:sp>
      <p:sp>
        <p:nvSpPr>
          <p:cNvPr id="6" name="Content Placeholder 5">
            <a:extLst>
              <a:ext uri="{FF2B5EF4-FFF2-40B4-BE49-F238E27FC236}">
                <a16:creationId xmlns:a16="http://schemas.microsoft.com/office/drawing/2014/main" id="{4AE03322-E49E-FAA1-839A-205493B3C9CD}"/>
              </a:ext>
            </a:extLst>
          </p:cNvPr>
          <p:cNvSpPr>
            <a:spLocks noGrp="1"/>
          </p:cNvSpPr>
          <p:nvPr>
            <p:ph sz="quarter" idx="4"/>
          </p:nvPr>
        </p:nvSpPr>
        <p:spPr>
          <a:xfrm>
            <a:off x="1056999" y="2675209"/>
            <a:ext cx="4779581" cy="3043533"/>
          </a:xfrm>
        </p:spPr>
        <p:txBody>
          <a:bodyPr>
            <a:normAutofit lnSpcReduction="10000"/>
          </a:bodyPr>
          <a:lstStyle/>
          <a:p>
            <a:pPr algn="just"/>
            <a:r>
              <a:rPr lang="en-US" dirty="0"/>
              <a:t>An android executable named </a:t>
            </a:r>
            <a:r>
              <a:rPr lang="en-US" dirty="0" err="1"/>
              <a:t>QuickHeartTest</a:t>
            </a:r>
            <a:r>
              <a:rPr lang="en-US" dirty="0"/>
              <a:t> was used.</a:t>
            </a:r>
          </a:p>
          <a:p>
            <a:pPr algn="just"/>
            <a:r>
              <a:rPr lang="en-US" dirty="0"/>
              <a:t>A Questionnaire is provided in the app which need to be filled in by the user.</a:t>
            </a:r>
          </a:p>
          <a:p>
            <a:pPr algn="just"/>
            <a:r>
              <a:rPr lang="en-US" dirty="0"/>
              <a:t>It consists of 13 questions whose answers goes in as inputs like age, sex, </a:t>
            </a:r>
            <a:r>
              <a:rPr lang="en-US" dirty="0" err="1"/>
              <a:t>chest_pain</a:t>
            </a:r>
            <a:r>
              <a:rPr lang="en-US" dirty="0"/>
              <a:t>, </a:t>
            </a:r>
            <a:r>
              <a:rPr lang="en-US" dirty="0" err="1"/>
              <a:t>Rest_bps</a:t>
            </a:r>
            <a:r>
              <a:rPr lang="en-US" dirty="0"/>
              <a:t>, cholesterol, </a:t>
            </a:r>
            <a:r>
              <a:rPr lang="en-US" dirty="0" err="1"/>
              <a:t>fasting_blood_sugar</a:t>
            </a:r>
            <a:r>
              <a:rPr lang="en-US" dirty="0"/>
              <a:t>, </a:t>
            </a:r>
            <a:r>
              <a:rPr lang="en-US" dirty="0" err="1"/>
              <a:t>thalach</a:t>
            </a:r>
            <a:r>
              <a:rPr lang="en-US" dirty="0"/>
              <a:t>, </a:t>
            </a:r>
            <a:r>
              <a:rPr lang="en-US" dirty="0" err="1"/>
              <a:t>exercise_induced_angina</a:t>
            </a:r>
            <a:r>
              <a:rPr lang="en-US" dirty="0"/>
              <a:t>, slope, </a:t>
            </a:r>
            <a:r>
              <a:rPr lang="en-US" dirty="0" err="1"/>
              <a:t>old_peak</a:t>
            </a:r>
            <a:r>
              <a:rPr lang="en-US" dirty="0"/>
              <a:t>. </a:t>
            </a:r>
            <a:r>
              <a:rPr lang="en-US" dirty="0" err="1"/>
              <a:t>Thal</a:t>
            </a:r>
            <a:r>
              <a:rPr lang="en-US" dirty="0"/>
              <a:t>, </a:t>
            </a:r>
            <a:r>
              <a:rPr lang="en-US" dirty="0" err="1"/>
              <a:t>fluropsy</a:t>
            </a:r>
            <a:r>
              <a:rPr lang="en-US" dirty="0"/>
              <a:t> etc..</a:t>
            </a:r>
            <a:endParaRPr lang="en-IN" dirty="0"/>
          </a:p>
        </p:txBody>
      </p:sp>
      <p:sp>
        <p:nvSpPr>
          <p:cNvPr id="3" name="Text Placeholder 2">
            <a:extLst>
              <a:ext uri="{FF2B5EF4-FFF2-40B4-BE49-F238E27FC236}">
                <a16:creationId xmlns:a16="http://schemas.microsoft.com/office/drawing/2014/main" id="{80CC7F13-EAB2-064D-5EFA-B194DBCF0D58}"/>
              </a:ext>
            </a:extLst>
          </p:cNvPr>
          <p:cNvSpPr>
            <a:spLocks noGrp="1"/>
          </p:cNvSpPr>
          <p:nvPr>
            <p:ph type="body" idx="1"/>
          </p:nvPr>
        </p:nvSpPr>
        <p:spPr/>
        <p:txBody>
          <a:bodyPr/>
          <a:lstStyle/>
          <a:p>
            <a:r>
              <a:rPr lang="en-US" dirty="0"/>
              <a:t>Input</a:t>
            </a:r>
            <a:endParaRPr lang="en-IN" dirty="0"/>
          </a:p>
        </p:txBody>
      </p:sp>
      <p:sp>
        <p:nvSpPr>
          <p:cNvPr id="11" name="Content Placeholder 10">
            <a:extLst>
              <a:ext uri="{FF2B5EF4-FFF2-40B4-BE49-F238E27FC236}">
                <a16:creationId xmlns:a16="http://schemas.microsoft.com/office/drawing/2014/main" id="{3772E690-092B-1335-00AB-1F2B94058CB4}"/>
              </a:ext>
            </a:extLst>
          </p:cNvPr>
          <p:cNvSpPr>
            <a:spLocks noGrp="1"/>
          </p:cNvSpPr>
          <p:nvPr>
            <p:ph sz="half" idx="2"/>
          </p:nvPr>
        </p:nvSpPr>
        <p:spPr>
          <a:xfrm>
            <a:off x="6442766" y="2687900"/>
            <a:ext cx="4764764" cy="3043533"/>
          </a:xfrm>
        </p:spPr>
        <p:txBody>
          <a:bodyPr>
            <a:normAutofit lnSpcReduction="10000"/>
          </a:bodyPr>
          <a:lstStyle/>
          <a:p>
            <a:pPr algn="just"/>
            <a:r>
              <a:rPr lang="en-US" dirty="0"/>
              <a:t>The output is whether the person is having heart disease or not.</a:t>
            </a:r>
          </a:p>
          <a:p>
            <a:pPr algn="just"/>
            <a:r>
              <a:rPr lang="en-US" dirty="0"/>
              <a:t>It uses the ensemble method of Bagging to combine the results of various deep learning models to provide more accurate results.</a:t>
            </a:r>
          </a:p>
          <a:p>
            <a:pPr algn="just"/>
            <a:r>
              <a:rPr lang="en-US" dirty="0"/>
              <a:t>The system allows users to disable the bagging feature when the results needed are latency critical. </a:t>
            </a:r>
            <a:endParaRPr lang="en-IN" dirty="0"/>
          </a:p>
        </p:txBody>
      </p:sp>
    </p:spTree>
    <p:extLst>
      <p:ext uri="{BB962C8B-B14F-4D97-AF65-F5344CB8AC3E}">
        <p14:creationId xmlns:p14="http://schemas.microsoft.com/office/powerpoint/2010/main" val="3434439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AB8D8-E61F-ED7B-4ADE-57FA7CC54FC2}"/>
              </a:ext>
            </a:extLst>
          </p:cNvPr>
          <p:cNvSpPr>
            <a:spLocks noGrp="1"/>
          </p:cNvSpPr>
          <p:nvPr>
            <p:ph type="title"/>
          </p:nvPr>
        </p:nvSpPr>
        <p:spPr>
          <a:xfrm>
            <a:off x="707607" y="-116541"/>
            <a:ext cx="10353762" cy="1257300"/>
          </a:xfrm>
        </p:spPr>
        <p:txBody>
          <a:bodyPr/>
          <a:lstStyle/>
          <a:p>
            <a:r>
              <a:rPr lang="en-US" dirty="0"/>
              <a:t>Modules</a:t>
            </a:r>
            <a:endParaRPr lang="en-IN" dirty="0"/>
          </a:p>
        </p:txBody>
      </p:sp>
      <p:sp>
        <p:nvSpPr>
          <p:cNvPr id="3" name="Content Placeholder 2">
            <a:extLst>
              <a:ext uri="{FF2B5EF4-FFF2-40B4-BE49-F238E27FC236}">
                <a16:creationId xmlns:a16="http://schemas.microsoft.com/office/drawing/2014/main" id="{96A53D7A-8A79-0FC0-61F7-58C2E4F69380}"/>
              </a:ext>
            </a:extLst>
          </p:cNvPr>
          <p:cNvSpPr>
            <a:spLocks noGrp="1"/>
          </p:cNvSpPr>
          <p:nvPr>
            <p:ph idx="1"/>
          </p:nvPr>
        </p:nvSpPr>
        <p:spPr>
          <a:xfrm>
            <a:off x="420736" y="1140759"/>
            <a:ext cx="11520252" cy="5448300"/>
          </a:xfrm>
        </p:spPr>
        <p:txBody>
          <a:bodyPr>
            <a:normAutofit/>
          </a:bodyPr>
          <a:lstStyle/>
          <a:p>
            <a:pPr marL="494100" indent="-457200" algn="just">
              <a:buFont typeface="+mj-lt"/>
              <a:buAutoNum type="arabicPeriod"/>
            </a:pPr>
            <a:r>
              <a:rPr lang="en-US" u="sng" dirty="0"/>
              <a:t>Data Preprocessing Module:</a:t>
            </a:r>
          </a:p>
          <a:p>
            <a:pPr marL="36900" indent="0" algn="just">
              <a:buNone/>
            </a:pPr>
            <a:r>
              <a:rPr lang="en-US" dirty="0"/>
              <a:t>The age data need to be normalized as it was slightly skewed. Similarly the Rest blood pressure needs to be also skewed as heart patients showed a high pressure whereas others did not. Other features like chest pain and fasting blood sugar had to be converted from continuous values to categorical values.</a:t>
            </a:r>
          </a:p>
          <a:p>
            <a:pPr marL="494100" indent="-457200" algn="just">
              <a:buAutoNum type="arabicPeriod" startAt="2"/>
            </a:pPr>
            <a:r>
              <a:rPr lang="en-US" u="sng" dirty="0"/>
              <a:t>Resource Manager Module:</a:t>
            </a:r>
            <a:r>
              <a:rPr lang="en-US" dirty="0"/>
              <a:t> </a:t>
            </a:r>
          </a:p>
          <a:p>
            <a:pPr marL="36900" indent="0" algn="just">
              <a:buNone/>
            </a:pPr>
            <a:r>
              <a:rPr lang="en-US" dirty="0"/>
              <a:t>This module contains workload manager and arbitration as submodules:</a:t>
            </a:r>
          </a:p>
          <a:p>
            <a:pPr marL="494100" indent="-457200" algn="just">
              <a:buFont typeface="+mj-lt"/>
              <a:buAutoNum type="alphaLcParenR"/>
            </a:pPr>
            <a:r>
              <a:rPr lang="en-US" dirty="0"/>
              <a:t>Workload manager module:</a:t>
            </a:r>
          </a:p>
          <a:p>
            <a:pPr marL="36900" indent="0" algn="just">
              <a:buNone/>
            </a:pPr>
            <a:r>
              <a:rPr lang="en-US" dirty="0"/>
              <a:t>Workload manager maintains job request and task queues for data processing. It also handles bulk of data which needs to be processed.</a:t>
            </a:r>
          </a:p>
          <a:p>
            <a:pPr marL="36900" indent="0" algn="just">
              <a:buNone/>
            </a:pPr>
            <a:endParaRPr lang="en-US" dirty="0"/>
          </a:p>
          <a:p>
            <a:pPr marL="36900" indent="0" algn="just">
              <a:buNone/>
            </a:pPr>
            <a:endParaRPr lang="en-US" u="sng" dirty="0"/>
          </a:p>
          <a:p>
            <a:pPr marL="36900" indent="0" algn="just">
              <a:buNone/>
            </a:pPr>
            <a:endParaRPr lang="en-US" u="sng" dirty="0"/>
          </a:p>
          <a:p>
            <a:pPr marL="494100" indent="-457200" algn="just">
              <a:buFont typeface="+mj-lt"/>
              <a:buAutoNum type="arabicPeriod"/>
            </a:pPr>
            <a:endParaRPr lang="en-US" u="sng" dirty="0"/>
          </a:p>
          <a:p>
            <a:pPr marL="494100" indent="-457200" algn="just">
              <a:buFont typeface="+mj-lt"/>
              <a:buAutoNum type="arabicPeriod"/>
            </a:pPr>
            <a:endParaRPr lang="en-US" u="sng" dirty="0"/>
          </a:p>
          <a:p>
            <a:pPr marL="494100" indent="-457200" algn="just">
              <a:buFont typeface="+mj-lt"/>
              <a:buAutoNum type="arabicPeriod"/>
            </a:pPr>
            <a:endParaRPr lang="en-IN" u="sng" dirty="0"/>
          </a:p>
        </p:txBody>
      </p:sp>
    </p:spTree>
    <p:extLst>
      <p:ext uri="{BB962C8B-B14F-4D97-AF65-F5344CB8AC3E}">
        <p14:creationId xmlns:p14="http://schemas.microsoft.com/office/powerpoint/2010/main" val="1906261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FD25B5-B709-AF6A-AE1D-D66357AD912F}"/>
              </a:ext>
            </a:extLst>
          </p:cNvPr>
          <p:cNvSpPr>
            <a:spLocks noGrp="1"/>
          </p:cNvSpPr>
          <p:nvPr>
            <p:ph idx="1"/>
          </p:nvPr>
        </p:nvSpPr>
        <p:spPr>
          <a:xfrm>
            <a:off x="385482" y="340659"/>
            <a:ext cx="11555506" cy="6230469"/>
          </a:xfrm>
        </p:spPr>
        <p:txBody>
          <a:bodyPr>
            <a:normAutofit/>
          </a:bodyPr>
          <a:lstStyle/>
          <a:p>
            <a:pPr marL="36900" indent="0" algn="just">
              <a:buNone/>
            </a:pPr>
            <a:r>
              <a:rPr lang="en-US" dirty="0"/>
              <a:t>b)	Arbitration module:</a:t>
            </a:r>
          </a:p>
          <a:p>
            <a:pPr marL="36900" indent="0" algn="just">
              <a:buNone/>
            </a:pPr>
            <a:r>
              <a:rPr lang="en-US" dirty="0"/>
              <a:t>Arbitration module decides which Fog computing node should be forwarded the data to obtain the results, the Broker itself, Fog worker node or the Cloud Data Center .</a:t>
            </a:r>
          </a:p>
          <a:p>
            <a:pPr marL="494100" indent="-457200" algn="just">
              <a:buAutoNum type="arabicParenR" startAt="3"/>
            </a:pPr>
            <a:r>
              <a:rPr lang="en-US" u="sng" dirty="0"/>
              <a:t>Deep Learning Module: </a:t>
            </a:r>
          </a:p>
          <a:p>
            <a:pPr marL="36900" indent="0" algn="just">
              <a:buNone/>
            </a:pPr>
            <a:r>
              <a:rPr lang="en-US" dirty="0"/>
              <a:t>This module uses the dataset to train a Neural Network to classify data-points which are feature vectors obtained after pre-processing the data. it also predicts and generates results for the data obtained from the Gateway device.</a:t>
            </a:r>
          </a:p>
          <a:p>
            <a:pPr marL="36900" indent="0" algn="just">
              <a:buNone/>
            </a:pPr>
            <a:r>
              <a:rPr lang="en-IN" dirty="0"/>
              <a:t>4)	</a:t>
            </a:r>
            <a:r>
              <a:rPr lang="en-IN" u="sng" dirty="0"/>
              <a:t>CDC module:</a:t>
            </a:r>
          </a:p>
          <a:p>
            <a:pPr marL="36900" indent="0" algn="just">
              <a:buNone/>
            </a:pPr>
            <a:r>
              <a:rPr lang="en-US" dirty="0"/>
              <a:t>When the fog infrastructure becomes overloaded, services are latency tolerant or the input data size is much larger than average size, then the system harnesses resources of Cloud Data Centers (CDC).</a:t>
            </a:r>
            <a:endParaRPr lang="en-IN" dirty="0"/>
          </a:p>
        </p:txBody>
      </p:sp>
    </p:spTree>
    <p:extLst>
      <p:ext uri="{BB962C8B-B14F-4D97-AF65-F5344CB8AC3E}">
        <p14:creationId xmlns:p14="http://schemas.microsoft.com/office/powerpoint/2010/main" val="15193582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3.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{22E151BD-C658-49B1-B4FF-456388C1954C}tf55705232_win32</Template>
  <TotalTime>1608</TotalTime>
  <Words>1104</Words>
  <Application>Microsoft Office PowerPoint</Application>
  <PresentationFormat>Widescreen</PresentationFormat>
  <Paragraphs>79</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 Rounded MT Bold</vt:lpstr>
      <vt:lpstr>Calibri</vt:lpstr>
      <vt:lpstr>Goudy Old Style</vt:lpstr>
      <vt:lpstr>Times New Roman</vt:lpstr>
      <vt:lpstr>Wingdings 2</vt:lpstr>
      <vt:lpstr>SlateVTI</vt:lpstr>
      <vt:lpstr>Healthcare Monitoring System based on Fog Computing</vt:lpstr>
      <vt:lpstr>Relevance of the topic</vt:lpstr>
      <vt:lpstr> Description of the Project</vt:lpstr>
      <vt:lpstr>Objectives</vt:lpstr>
      <vt:lpstr>Existing System</vt:lpstr>
      <vt:lpstr>Proposed System</vt:lpstr>
      <vt:lpstr>PowerPoint Presentation</vt:lpstr>
      <vt:lpstr>Modules</vt:lpstr>
      <vt:lpstr>PowerPoint Presentation</vt:lpstr>
      <vt:lpstr>System Design</vt:lpstr>
      <vt:lpstr>Dataset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Healthcare Monitoring System based on fog computing</dc:title>
  <dc:creator>VINCENT ROBERT</dc:creator>
  <cp:lastModifiedBy>VINCENT ROBERT</cp:lastModifiedBy>
  <cp:revision>40</cp:revision>
  <dcterms:created xsi:type="dcterms:W3CDTF">2022-05-11T03:51:02Z</dcterms:created>
  <dcterms:modified xsi:type="dcterms:W3CDTF">2022-06-06T12:34:19Z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