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7"/>
  </p:notesMasterIdLst>
  <p:sldIdLst>
    <p:sldId id="278" r:id="rId5"/>
    <p:sldId id="279" r:id="rId6"/>
    <p:sldId id="280" r:id="rId7"/>
    <p:sldId id="281" r:id="rId8"/>
    <p:sldId id="282" r:id="rId9"/>
    <p:sldId id="283" r:id="rId10"/>
    <p:sldId id="295" r:id="rId11"/>
    <p:sldId id="296" r:id="rId12"/>
    <p:sldId id="297" r:id="rId13"/>
    <p:sldId id="298" r:id="rId14"/>
    <p:sldId id="289" r:id="rId15"/>
    <p:sldId id="299" r:id="rId16"/>
    <p:sldId id="300" r:id="rId17"/>
    <p:sldId id="301" r:id="rId18"/>
    <p:sldId id="302" r:id="rId19"/>
    <p:sldId id="286" r:id="rId20"/>
    <p:sldId id="287" r:id="rId21"/>
    <p:sldId id="288" r:id="rId22"/>
    <p:sldId id="291" r:id="rId23"/>
    <p:sldId id="292" r:id="rId24"/>
    <p:sldId id="294" r:id="rId25"/>
    <p:sldId id="29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CENT ROBERT" userId="e138b17ab0d1133a" providerId="LiveId" clId="{2AF36A11-366C-4197-9662-C19F88724837}"/>
    <pc:docChg chg="undo redo custSel addSld delSld modSld sldOrd">
      <pc:chgData name="VINCENT ROBERT" userId="e138b17ab0d1133a" providerId="LiveId" clId="{2AF36A11-366C-4197-9662-C19F88724837}" dt="2022-07-11T01:29:26.510" v="3898" actId="1076"/>
      <pc:docMkLst>
        <pc:docMk/>
      </pc:docMkLst>
      <pc:sldChg chg="modSp mod">
        <pc:chgData name="VINCENT ROBERT" userId="e138b17ab0d1133a" providerId="LiveId" clId="{2AF36A11-366C-4197-9662-C19F88724837}" dt="2022-07-04T05:13:15.065" v="2660" actId="20577"/>
        <pc:sldMkLst>
          <pc:docMk/>
          <pc:sldMk cId="4167884232" sldId="278"/>
        </pc:sldMkLst>
        <pc:spChg chg="mod">
          <ac:chgData name="VINCENT ROBERT" userId="e138b17ab0d1133a" providerId="LiveId" clId="{2AF36A11-366C-4197-9662-C19F88724837}" dt="2022-07-04T05:13:15.065" v="2660" actId="20577"/>
          <ac:spMkLst>
            <pc:docMk/>
            <pc:sldMk cId="4167884232" sldId="278"/>
            <ac:spMk id="2" creationId="{0D1F047C-C727-42A7-85C5-68C5AA1B1A93}"/>
          </ac:spMkLst>
        </pc:spChg>
      </pc:sldChg>
      <pc:sldChg chg="modSp mod ord">
        <pc:chgData name="VINCENT ROBERT" userId="e138b17ab0d1133a" providerId="LiveId" clId="{2AF36A11-366C-4197-9662-C19F88724837}" dt="2022-07-05T13:36:45.605" v="3546" actId="20577"/>
        <pc:sldMkLst>
          <pc:docMk/>
          <pc:sldMk cId="3220235682" sldId="279"/>
        </pc:sldMkLst>
        <pc:spChg chg="mod">
          <ac:chgData name="VINCENT ROBERT" userId="e138b17ab0d1133a" providerId="LiveId" clId="{2AF36A11-366C-4197-9662-C19F88724837}" dt="2022-05-22T12:59:52.274" v="2461" actId="20577"/>
          <ac:spMkLst>
            <pc:docMk/>
            <pc:sldMk cId="3220235682" sldId="279"/>
            <ac:spMk id="2" creationId="{89559F60-4CE1-4E2F-86EA-1B60679F1F4A}"/>
          </ac:spMkLst>
        </pc:spChg>
        <pc:spChg chg="mod">
          <ac:chgData name="VINCENT ROBERT" userId="e138b17ab0d1133a" providerId="LiveId" clId="{2AF36A11-366C-4197-9662-C19F88724837}" dt="2022-07-05T13:36:45.605" v="3546" actId="20577"/>
          <ac:spMkLst>
            <pc:docMk/>
            <pc:sldMk cId="3220235682" sldId="279"/>
            <ac:spMk id="24" creationId="{F260476B-CCA6-412B-A9C5-399C34AE6F05}"/>
          </ac:spMkLst>
        </pc:spChg>
      </pc:sldChg>
      <pc:sldChg chg="addSp modSp mod">
        <pc:chgData name="VINCENT ROBERT" userId="e138b17ab0d1133a" providerId="LiveId" clId="{2AF36A11-366C-4197-9662-C19F88724837}" dt="2022-07-05T16:07:57.394" v="3550" actId="20577"/>
        <pc:sldMkLst>
          <pc:docMk/>
          <pc:sldMk cId="3645706430" sldId="280"/>
        </pc:sldMkLst>
        <pc:spChg chg="mod">
          <ac:chgData name="VINCENT ROBERT" userId="e138b17ab0d1133a" providerId="LiveId" clId="{2AF36A11-366C-4197-9662-C19F88724837}" dt="2022-07-05T16:07:57.394" v="3550" actId="20577"/>
          <ac:spMkLst>
            <pc:docMk/>
            <pc:sldMk cId="3645706430" sldId="280"/>
            <ac:spMk id="3" creationId="{EFCA5B94-26A0-A54D-7F42-CD786466A401}"/>
          </ac:spMkLst>
        </pc:spChg>
        <pc:spChg chg="add mod">
          <ac:chgData name="VINCENT ROBERT" userId="e138b17ab0d1133a" providerId="LiveId" clId="{2AF36A11-366C-4197-9662-C19F88724837}" dt="2022-05-22T12:59:28.618" v="2420" actId="20577"/>
          <ac:spMkLst>
            <pc:docMk/>
            <pc:sldMk cId="3645706430" sldId="280"/>
            <ac:spMk id="4" creationId="{71E8E9CC-CD54-84B2-13A1-B3BDD80AF0A8}"/>
          </ac:spMkLst>
        </pc:spChg>
      </pc:sldChg>
      <pc:sldChg chg="modSp mod">
        <pc:chgData name="VINCENT ROBERT" userId="e138b17ab0d1133a" providerId="LiveId" clId="{2AF36A11-366C-4197-9662-C19F88724837}" dt="2022-07-04T18:10:15.235" v="3500" actId="20577"/>
        <pc:sldMkLst>
          <pc:docMk/>
          <pc:sldMk cId="307813800" sldId="281"/>
        </pc:sldMkLst>
        <pc:spChg chg="mod">
          <ac:chgData name="VINCENT ROBERT" userId="e138b17ab0d1133a" providerId="LiveId" clId="{2AF36A11-366C-4197-9662-C19F88724837}" dt="2022-07-04T18:10:15.235" v="3500" actId="20577"/>
          <ac:spMkLst>
            <pc:docMk/>
            <pc:sldMk cId="307813800" sldId="281"/>
            <ac:spMk id="3" creationId="{82CB21BF-0C1F-854C-4129-E524FF414443}"/>
          </ac:spMkLst>
        </pc:spChg>
      </pc:sldChg>
      <pc:sldChg chg="modSp mod">
        <pc:chgData name="VINCENT ROBERT" userId="e138b17ab0d1133a" providerId="LiveId" clId="{2AF36A11-366C-4197-9662-C19F88724837}" dt="2022-05-17T10:15:15.205" v="404"/>
        <pc:sldMkLst>
          <pc:docMk/>
          <pc:sldMk cId="2989399031" sldId="282"/>
        </pc:sldMkLst>
        <pc:spChg chg="mod">
          <ac:chgData name="VINCENT ROBERT" userId="e138b17ab0d1133a" providerId="LiveId" clId="{2AF36A11-366C-4197-9662-C19F88724837}" dt="2022-05-17T09:45:30.949" v="50" actId="1076"/>
          <ac:spMkLst>
            <pc:docMk/>
            <pc:sldMk cId="2989399031" sldId="282"/>
            <ac:spMk id="2" creationId="{70EFD08C-2887-16EF-F760-BF042746CF15}"/>
          </ac:spMkLst>
        </pc:spChg>
        <pc:spChg chg="mod">
          <ac:chgData name="VINCENT ROBERT" userId="e138b17ab0d1133a" providerId="LiveId" clId="{2AF36A11-366C-4197-9662-C19F88724837}" dt="2022-05-17T10:15:15.205" v="404"/>
          <ac:spMkLst>
            <pc:docMk/>
            <pc:sldMk cId="2989399031" sldId="282"/>
            <ac:spMk id="3" creationId="{1584597B-5DBB-5B48-136F-06C8AEF8A6A5}"/>
          </ac:spMkLst>
        </pc:spChg>
      </pc:sldChg>
      <pc:sldChg chg="addSp delSp modSp new mod">
        <pc:chgData name="VINCENT ROBERT" userId="e138b17ab0d1133a" providerId="LiveId" clId="{2AF36A11-366C-4197-9662-C19F88724837}" dt="2022-07-05T15:56:35.132" v="3549" actId="20577"/>
        <pc:sldMkLst>
          <pc:docMk/>
          <pc:sldMk cId="1291009860" sldId="283"/>
        </pc:sldMkLst>
        <pc:spChg chg="mod">
          <ac:chgData name="VINCENT ROBERT" userId="e138b17ab0d1133a" providerId="LiveId" clId="{2AF36A11-366C-4197-9662-C19F88724837}" dt="2022-05-17T10:04:51.185" v="352" actId="120"/>
          <ac:spMkLst>
            <pc:docMk/>
            <pc:sldMk cId="1291009860" sldId="283"/>
            <ac:spMk id="2" creationId="{5803DDD5-72C4-4B7F-CDEC-537843FF3FD9}"/>
          </ac:spMkLst>
        </pc:spChg>
        <pc:spChg chg="mod">
          <ac:chgData name="VINCENT ROBERT" userId="e138b17ab0d1133a" providerId="LiveId" clId="{2AF36A11-366C-4197-9662-C19F88724837}" dt="2022-07-05T15:56:35.132" v="3549" actId="20577"/>
          <ac:spMkLst>
            <pc:docMk/>
            <pc:sldMk cId="1291009860" sldId="283"/>
            <ac:spMk id="3" creationId="{FAF01767-ACFE-F2C4-5C2C-9D685CCCE35B}"/>
          </ac:spMkLst>
        </pc:spChg>
        <pc:picChg chg="add del mod">
          <ac:chgData name="VINCENT ROBERT" userId="e138b17ab0d1133a" providerId="LiveId" clId="{2AF36A11-366C-4197-9662-C19F88724837}" dt="2022-05-17T12:05:31.341" v="756" actId="21"/>
          <ac:picMkLst>
            <pc:docMk/>
            <pc:sldMk cId="1291009860" sldId="283"/>
            <ac:picMk id="4" creationId="{DFE458E8-4B5C-8A02-84FD-C35E844EBDCC}"/>
          </ac:picMkLst>
        </pc:picChg>
      </pc:sldChg>
      <pc:sldChg chg="addSp delSp modSp new add del mod">
        <pc:chgData name="VINCENT ROBERT" userId="e138b17ab0d1133a" providerId="LiveId" clId="{2AF36A11-366C-4197-9662-C19F88724837}" dt="2022-05-17T12:04:48.763" v="739" actId="47"/>
        <pc:sldMkLst>
          <pc:docMk/>
          <pc:sldMk cId="1740150011" sldId="284"/>
        </pc:sldMkLst>
        <pc:spChg chg="add del mod">
          <ac:chgData name="VINCENT ROBERT" userId="e138b17ab0d1133a" providerId="LiveId" clId="{2AF36A11-366C-4197-9662-C19F88724837}" dt="2022-05-17T12:04:27.774" v="733" actId="21"/>
          <ac:spMkLst>
            <pc:docMk/>
            <pc:sldMk cId="1740150011" sldId="284"/>
            <ac:spMk id="2" creationId="{299AC9A6-2E9E-B679-381A-C4459A835A85}"/>
          </ac:spMkLst>
        </pc:spChg>
        <pc:spChg chg="del mod">
          <ac:chgData name="VINCENT ROBERT" userId="e138b17ab0d1133a" providerId="LiveId" clId="{2AF36A11-366C-4197-9662-C19F88724837}" dt="2022-05-17T12:01:54.774" v="683" actId="21"/>
          <ac:spMkLst>
            <pc:docMk/>
            <pc:sldMk cId="1740150011" sldId="284"/>
            <ac:spMk id="3" creationId="{B50A471F-EDCD-CE41-8875-A9C9E8C45E2C}"/>
          </ac:spMkLst>
        </pc:spChg>
        <pc:spChg chg="add mod">
          <ac:chgData name="VINCENT ROBERT" userId="e138b17ab0d1133a" providerId="LiveId" clId="{2AF36A11-366C-4197-9662-C19F88724837}" dt="2022-05-17T12:01:54.774" v="683" actId="21"/>
          <ac:spMkLst>
            <pc:docMk/>
            <pc:sldMk cId="1740150011" sldId="284"/>
            <ac:spMk id="5" creationId="{0371438E-F038-C770-7D3B-81A91C18F3CB}"/>
          </ac:spMkLst>
        </pc:spChg>
        <pc:spChg chg="add del mod">
          <ac:chgData name="VINCENT ROBERT" userId="e138b17ab0d1133a" providerId="LiveId" clId="{2AF36A11-366C-4197-9662-C19F88724837}" dt="2022-05-17T12:03:54.073" v="729" actId="21"/>
          <ac:spMkLst>
            <pc:docMk/>
            <pc:sldMk cId="1740150011" sldId="284"/>
            <ac:spMk id="7" creationId="{C7BEE41F-0FE2-4E8A-EAA8-9D7D59F01B53}"/>
          </ac:spMkLst>
        </pc:spChg>
        <pc:spChg chg="add mod">
          <ac:chgData name="VINCENT ROBERT" userId="e138b17ab0d1133a" providerId="LiveId" clId="{2AF36A11-366C-4197-9662-C19F88724837}" dt="2022-05-17T12:04:27.774" v="733" actId="21"/>
          <ac:spMkLst>
            <pc:docMk/>
            <pc:sldMk cId="1740150011" sldId="284"/>
            <ac:spMk id="9" creationId="{EAD79115-6EE8-D7FB-9D38-EBE5A8A3C3D6}"/>
          </ac:spMkLst>
        </pc:spChg>
      </pc:sldChg>
      <pc:sldChg chg="new del">
        <pc:chgData name="VINCENT ROBERT" userId="e138b17ab0d1133a" providerId="LiveId" clId="{2AF36A11-366C-4197-9662-C19F88724837}" dt="2022-05-17T12:04:46.606" v="738" actId="47"/>
        <pc:sldMkLst>
          <pc:docMk/>
          <pc:sldMk cId="39158484" sldId="285"/>
        </pc:sldMkLst>
      </pc:sldChg>
      <pc:sldChg chg="new del">
        <pc:chgData name="VINCENT ROBERT" userId="e138b17ab0d1133a" providerId="LiveId" clId="{2AF36A11-366C-4197-9662-C19F88724837}" dt="2022-05-17T12:04:37.566" v="735" actId="680"/>
        <pc:sldMkLst>
          <pc:docMk/>
          <pc:sldMk cId="1128954994" sldId="285"/>
        </pc:sldMkLst>
      </pc:sldChg>
      <pc:sldChg chg="addSp delSp modSp new del mod">
        <pc:chgData name="VINCENT ROBERT" userId="e138b17ab0d1133a" providerId="LiveId" clId="{2AF36A11-366C-4197-9662-C19F88724837}" dt="2022-05-17T12:03:53.575" v="728" actId="680"/>
        <pc:sldMkLst>
          <pc:docMk/>
          <pc:sldMk cId="2024815374" sldId="285"/>
        </pc:sldMkLst>
        <pc:spChg chg="add del">
          <ac:chgData name="VINCENT ROBERT" userId="e138b17ab0d1133a" providerId="LiveId" clId="{2AF36A11-366C-4197-9662-C19F88724837}" dt="2022-05-17T12:03:53.076" v="727"/>
          <ac:spMkLst>
            <pc:docMk/>
            <pc:sldMk cId="2024815374" sldId="285"/>
            <ac:spMk id="2" creationId="{4362E2A4-87A5-7A74-D973-70703277A0B3}"/>
          </ac:spMkLst>
        </pc:spChg>
        <pc:spChg chg="mod">
          <ac:chgData name="VINCENT ROBERT" userId="e138b17ab0d1133a" providerId="LiveId" clId="{2AF36A11-366C-4197-9662-C19F88724837}" dt="2022-05-17T12:03:50.766" v="726" actId="20577"/>
          <ac:spMkLst>
            <pc:docMk/>
            <pc:sldMk cId="2024815374" sldId="285"/>
            <ac:spMk id="3" creationId="{63E56436-DA28-C3AE-7B3A-C28AC08BFBB6}"/>
          </ac:spMkLst>
        </pc:spChg>
        <pc:spChg chg="add del">
          <ac:chgData name="VINCENT ROBERT" userId="e138b17ab0d1133a" providerId="LiveId" clId="{2AF36A11-366C-4197-9662-C19F88724837}" dt="2022-05-17T12:03:50.306" v="724"/>
          <ac:spMkLst>
            <pc:docMk/>
            <pc:sldMk cId="2024815374" sldId="285"/>
            <ac:spMk id="4" creationId="{13A36084-AEB8-8C2E-F8A5-EA9922FD7FEB}"/>
          </ac:spMkLst>
        </pc:spChg>
        <pc:spChg chg="add del mod">
          <ac:chgData name="VINCENT ROBERT" userId="e138b17ab0d1133a" providerId="LiveId" clId="{2AF36A11-366C-4197-9662-C19F88724837}" dt="2022-05-17T12:03:53.076" v="727"/>
          <ac:spMkLst>
            <pc:docMk/>
            <pc:sldMk cId="2024815374" sldId="285"/>
            <ac:spMk id="7" creationId="{476F84A2-9DF5-C8D1-0A66-8672958C461E}"/>
          </ac:spMkLst>
        </pc:spChg>
        <pc:spChg chg="add del mod">
          <ac:chgData name="VINCENT ROBERT" userId="e138b17ab0d1133a" providerId="LiveId" clId="{2AF36A11-366C-4197-9662-C19F88724837}" dt="2022-05-17T12:03:48.303" v="715" actId="478"/>
          <ac:spMkLst>
            <pc:docMk/>
            <pc:sldMk cId="2024815374" sldId="285"/>
            <ac:spMk id="11" creationId="{169BAB1A-9C51-1D1D-5A74-260CAC6D79EF}"/>
          </ac:spMkLst>
        </pc:spChg>
        <pc:picChg chg="add del mod">
          <ac:chgData name="VINCENT ROBERT" userId="e138b17ab0d1133a" providerId="LiveId" clId="{2AF36A11-366C-4197-9662-C19F88724837}" dt="2022-05-17T12:03:50.306" v="724"/>
          <ac:picMkLst>
            <pc:docMk/>
            <pc:sldMk cId="2024815374" sldId="285"/>
            <ac:picMk id="8" creationId="{15365567-B326-289A-24EA-D5EAB31BBF0A}"/>
          </ac:picMkLst>
        </pc:picChg>
        <pc:picChg chg="add del mod">
          <ac:chgData name="VINCENT ROBERT" userId="e138b17ab0d1133a" providerId="LiveId" clId="{2AF36A11-366C-4197-9662-C19F88724837}" dt="2022-05-17T12:03:48.711" v="717"/>
          <ac:picMkLst>
            <pc:docMk/>
            <pc:sldMk cId="2024815374" sldId="285"/>
            <ac:picMk id="9" creationId="{BAFFF81F-0040-D155-C0EE-CDC8C18D44CC}"/>
          </ac:picMkLst>
        </pc:picChg>
      </pc:sldChg>
      <pc:sldChg chg="addSp delSp modSp new mod ord modClrScheme chgLayout">
        <pc:chgData name="VINCENT ROBERT" userId="e138b17ab0d1133a" providerId="LiveId" clId="{2AF36A11-366C-4197-9662-C19F88724837}" dt="2022-05-22T19:53:42.017" v="2648"/>
        <pc:sldMkLst>
          <pc:docMk/>
          <pc:sldMk cId="3434439950" sldId="286"/>
        </pc:sldMkLst>
        <pc:spChg chg="del">
          <ac:chgData name="VINCENT ROBERT" userId="e138b17ab0d1133a" providerId="LiveId" clId="{2AF36A11-366C-4197-9662-C19F88724837}" dt="2022-05-17T12:04:59.057" v="741" actId="478"/>
          <ac:spMkLst>
            <pc:docMk/>
            <pc:sldMk cId="3434439950" sldId="286"/>
            <ac:spMk id="2" creationId="{05892D0D-E781-CA96-4A2B-7C9AECBB662B}"/>
          </ac:spMkLst>
        </pc:spChg>
        <pc:spChg chg="mod ord">
          <ac:chgData name="VINCENT ROBERT" userId="e138b17ab0d1133a" providerId="LiveId" clId="{2AF36A11-366C-4197-9662-C19F88724837}" dt="2022-05-17T12:07:02.029" v="778" actId="700"/>
          <ac:spMkLst>
            <pc:docMk/>
            <pc:sldMk cId="3434439950" sldId="286"/>
            <ac:spMk id="3" creationId="{80CC7F13-EAB2-064D-5EFA-B194DBCF0D58}"/>
          </ac:spMkLst>
        </pc:spChg>
        <pc:spChg chg="add del">
          <ac:chgData name="VINCENT ROBERT" userId="e138b17ab0d1133a" providerId="LiveId" clId="{2AF36A11-366C-4197-9662-C19F88724837}" dt="2022-05-17T12:06:26.891" v="775"/>
          <ac:spMkLst>
            <pc:docMk/>
            <pc:sldMk cId="3434439950" sldId="286"/>
            <ac:spMk id="4" creationId="{A7D1A23B-BCD7-0834-F513-035514F2EF1F}"/>
          </ac:spMkLst>
        </pc:spChg>
        <pc:spChg chg="mod ord">
          <ac:chgData name="VINCENT ROBERT" userId="e138b17ab0d1133a" providerId="LiveId" clId="{2AF36A11-366C-4197-9662-C19F88724837}" dt="2022-05-17T12:07:02.029" v="778" actId="700"/>
          <ac:spMkLst>
            <pc:docMk/>
            <pc:sldMk cId="3434439950" sldId="286"/>
            <ac:spMk id="5" creationId="{12B7A8A8-D3D9-03DE-738C-CB9DF08796DD}"/>
          </ac:spMkLst>
        </pc:spChg>
        <pc:spChg chg="add del mod ord">
          <ac:chgData name="VINCENT ROBERT" userId="e138b17ab0d1133a" providerId="LiveId" clId="{2AF36A11-366C-4197-9662-C19F88724837}" dt="2022-05-17T12:15:16.771" v="1214" actId="27636"/>
          <ac:spMkLst>
            <pc:docMk/>
            <pc:sldMk cId="3434439950" sldId="286"/>
            <ac:spMk id="6" creationId="{4AE03322-E49E-FAA1-839A-205493B3C9CD}"/>
          </ac:spMkLst>
        </pc:spChg>
        <pc:spChg chg="add del mod ord">
          <ac:chgData name="VINCENT ROBERT" userId="e138b17ab0d1133a" providerId="LiveId" clId="{2AF36A11-366C-4197-9662-C19F88724837}" dt="2022-05-17T12:07:02.029" v="778" actId="700"/>
          <ac:spMkLst>
            <pc:docMk/>
            <pc:sldMk cId="3434439950" sldId="286"/>
            <ac:spMk id="9" creationId="{1BE5037B-D162-D001-036F-5FB179E86460}"/>
          </ac:spMkLst>
        </pc:spChg>
        <pc:spChg chg="add mod">
          <ac:chgData name="VINCENT ROBERT" userId="e138b17ab0d1133a" providerId="LiveId" clId="{2AF36A11-366C-4197-9662-C19F88724837}" dt="2022-05-17T12:16:21.595" v="1246" actId="20577"/>
          <ac:spMkLst>
            <pc:docMk/>
            <pc:sldMk cId="3434439950" sldId="286"/>
            <ac:spMk id="11" creationId="{3772E690-092B-1335-00AB-1F2B94058CB4}"/>
          </ac:spMkLst>
        </pc:spChg>
        <pc:picChg chg="add mod modCrop">
          <ac:chgData name="VINCENT ROBERT" userId="e138b17ab0d1133a" providerId="LiveId" clId="{2AF36A11-366C-4197-9662-C19F88724837}" dt="2022-05-22T19:52:52.104" v="2644" actId="732"/>
          <ac:picMkLst>
            <pc:docMk/>
            <pc:sldMk cId="3434439950" sldId="286"/>
            <ac:picMk id="7" creationId="{07FEDE34-9421-D535-9EF8-736250A9ACB9}"/>
          </ac:picMkLst>
        </pc:picChg>
        <pc:picChg chg="add del mod ord">
          <ac:chgData name="VINCENT ROBERT" userId="e138b17ab0d1133a" providerId="LiveId" clId="{2AF36A11-366C-4197-9662-C19F88724837}" dt="2022-05-17T12:11:32.669" v="1164" actId="478"/>
          <ac:picMkLst>
            <pc:docMk/>
            <pc:sldMk cId="3434439950" sldId="286"/>
            <ac:picMk id="8" creationId="{8A6A3348-C944-1038-DAC4-77A4ECA7040F}"/>
          </ac:picMkLst>
        </pc:picChg>
      </pc:sldChg>
      <pc:sldChg chg="new del">
        <pc:chgData name="VINCENT ROBERT" userId="e138b17ab0d1133a" providerId="LiveId" clId="{2AF36A11-366C-4197-9662-C19F88724837}" dt="2022-05-17T12:16:31.330" v="1248" actId="47"/>
        <pc:sldMkLst>
          <pc:docMk/>
          <pc:sldMk cId="1457713922" sldId="287"/>
        </pc:sldMkLst>
      </pc:sldChg>
      <pc:sldChg chg="modSp new mod ord">
        <pc:chgData name="VINCENT ROBERT" userId="e138b17ab0d1133a" providerId="LiveId" clId="{2AF36A11-366C-4197-9662-C19F88724837}" dt="2022-07-04T05:35:16.770" v="3187"/>
        <pc:sldMkLst>
          <pc:docMk/>
          <pc:sldMk cId="1906261504" sldId="287"/>
        </pc:sldMkLst>
        <pc:spChg chg="mod">
          <ac:chgData name="VINCENT ROBERT" userId="e138b17ab0d1133a" providerId="LiveId" clId="{2AF36A11-366C-4197-9662-C19F88724837}" dt="2022-05-17T12:34:49.722" v="1488" actId="1076"/>
          <ac:spMkLst>
            <pc:docMk/>
            <pc:sldMk cId="1906261504" sldId="287"/>
            <ac:spMk id="2" creationId="{B8EAB8D8-E61F-ED7B-4ADE-57FA7CC54FC2}"/>
          </ac:spMkLst>
        </pc:spChg>
        <pc:spChg chg="mod">
          <ac:chgData name="VINCENT ROBERT" userId="e138b17ab0d1133a" providerId="LiveId" clId="{2AF36A11-366C-4197-9662-C19F88724837}" dt="2022-07-04T05:35:16.770" v="3187"/>
          <ac:spMkLst>
            <pc:docMk/>
            <pc:sldMk cId="1906261504" sldId="287"/>
            <ac:spMk id="3" creationId="{96A53D7A-8A79-0FC0-61F7-58C2E4F69380}"/>
          </ac:spMkLst>
        </pc:spChg>
      </pc:sldChg>
      <pc:sldChg chg="delSp modSp new mod">
        <pc:chgData name="VINCENT ROBERT" userId="e138b17ab0d1133a" providerId="LiveId" clId="{2AF36A11-366C-4197-9662-C19F88724837}" dt="2022-07-04T05:36:21.403" v="3211" actId="20577"/>
        <pc:sldMkLst>
          <pc:docMk/>
          <pc:sldMk cId="1519358269" sldId="288"/>
        </pc:sldMkLst>
        <pc:spChg chg="del">
          <ac:chgData name="VINCENT ROBERT" userId="e138b17ab0d1133a" providerId="LiveId" clId="{2AF36A11-366C-4197-9662-C19F88724837}" dt="2022-05-17T13:23:59.697" v="1606" actId="478"/>
          <ac:spMkLst>
            <pc:docMk/>
            <pc:sldMk cId="1519358269" sldId="288"/>
            <ac:spMk id="2" creationId="{3670C97F-16AA-F5EB-7CE9-75934859E0B5}"/>
          </ac:spMkLst>
        </pc:spChg>
        <pc:spChg chg="mod">
          <ac:chgData name="VINCENT ROBERT" userId="e138b17ab0d1133a" providerId="LiveId" clId="{2AF36A11-366C-4197-9662-C19F88724837}" dt="2022-07-04T05:36:21.403" v="3211" actId="20577"/>
          <ac:spMkLst>
            <pc:docMk/>
            <pc:sldMk cId="1519358269" sldId="288"/>
            <ac:spMk id="3" creationId="{A4FD25B5-B709-AF6A-AE1D-D66357AD912F}"/>
          </ac:spMkLst>
        </pc:spChg>
      </pc:sldChg>
      <pc:sldChg chg="addSp delSp modSp new mod ord">
        <pc:chgData name="VINCENT ROBERT" userId="e138b17ab0d1133a" providerId="LiveId" clId="{2AF36A11-366C-4197-9662-C19F88724837}" dt="2022-07-05T16:49:21.913" v="3663" actId="9405"/>
        <pc:sldMkLst>
          <pc:docMk/>
          <pc:sldMk cId="2865864214" sldId="289"/>
        </pc:sldMkLst>
        <pc:spChg chg="mod">
          <ac:chgData name="VINCENT ROBERT" userId="e138b17ab0d1133a" providerId="LiveId" clId="{2AF36A11-366C-4197-9662-C19F88724837}" dt="2022-05-17T15:27:51.425" v="2137" actId="1076"/>
          <ac:spMkLst>
            <pc:docMk/>
            <pc:sldMk cId="2865864214" sldId="289"/>
            <ac:spMk id="2" creationId="{CA412A14-5690-296D-A9D5-8A7BAF85C209}"/>
          </ac:spMkLst>
        </pc:spChg>
        <pc:spChg chg="del mod">
          <ac:chgData name="VINCENT ROBERT" userId="e138b17ab0d1133a" providerId="LiveId" clId="{2AF36A11-366C-4197-9662-C19F88724837}" dt="2022-05-17T15:27:54.751" v="2139" actId="478"/>
          <ac:spMkLst>
            <pc:docMk/>
            <pc:sldMk cId="2865864214" sldId="289"/>
            <ac:spMk id="3" creationId="{3723B488-CAE5-95E3-662B-F1DC2E42D5BE}"/>
          </ac:spMkLst>
        </pc:spChg>
        <pc:spChg chg="add del mod">
          <ac:chgData name="VINCENT ROBERT" userId="e138b17ab0d1133a" providerId="LiveId" clId="{2AF36A11-366C-4197-9662-C19F88724837}" dt="2022-07-05T16:46:13.834" v="3635" actId="478"/>
          <ac:spMkLst>
            <pc:docMk/>
            <pc:sldMk cId="2865864214" sldId="289"/>
            <ac:spMk id="15" creationId="{F636C439-CDDC-AE28-0385-1A5A1A49F8F7}"/>
          </ac:spMkLst>
        </pc:spChg>
        <pc:spChg chg="add del mod">
          <ac:chgData name="VINCENT ROBERT" userId="e138b17ab0d1133a" providerId="LiveId" clId="{2AF36A11-366C-4197-9662-C19F88724837}" dt="2022-05-17T16:00:12.258" v="2200" actId="478"/>
          <ac:spMkLst>
            <pc:docMk/>
            <pc:sldMk cId="2865864214" sldId="289"/>
            <ac:spMk id="20" creationId="{CDDA1423-8E65-08C3-FFC1-0D5071CA9382}"/>
          </ac:spMkLst>
        </pc:spChg>
        <pc:spChg chg="add del mod">
          <ac:chgData name="VINCENT ROBERT" userId="e138b17ab0d1133a" providerId="LiveId" clId="{2AF36A11-366C-4197-9662-C19F88724837}" dt="2022-05-17T15:59:25.088" v="2198"/>
          <ac:spMkLst>
            <pc:docMk/>
            <pc:sldMk cId="2865864214" sldId="289"/>
            <ac:spMk id="23" creationId="{A65C8536-EFAD-213E-E382-CDAE637009FC}"/>
          </ac:spMkLst>
        </pc:spChg>
        <pc:grpChg chg="del mod">
          <ac:chgData name="VINCENT ROBERT" userId="e138b17ab0d1133a" providerId="LiveId" clId="{2AF36A11-366C-4197-9662-C19F88724837}" dt="2022-05-17T15:30:09.549" v="2157"/>
          <ac:grpSpMkLst>
            <pc:docMk/>
            <pc:sldMk cId="2865864214" sldId="289"/>
            <ac:grpSpMk id="8" creationId="{98B678C2-20FD-F6D1-D7DC-AAD475B7C8D3}"/>
          </ac:grpSpMkLst>
        </pc:grpChg>
        <pc:grpChg chg="del mod">
          <ac:chgData name="VINCENT ROBERT" userId="e138b17ab0d1133a" providerId="LiveId" clId="{2AF36A11-366C-4197-9662-C19F88724837}" dt="2022-05-17T15:30:09.549" v="2157"/>
          <ac:grpSpMkLst>
            <pc:docMk/>
            <pc:sldMk cId="2865864214" sldId="289"/>
            <ac:grpSpMk id="12" creationId="{CDEE22DD-BD3B-6A0C-9A2B-3A1FF7AC00D9}"/>
          </ac:grpSpMkLst>
        </pc:grpChg>
        <pc:grpChg chg="mod">
          <ac:chgData name="VINCENT ROBERT" userId="e138b17ab0d1133a" providerId="LiveId" clId="{2AF36A11-366C-4197-9662-C19F88724837}" dt="2022-05-17T15:30:09.549" v="2157"/>
          <ac:grpSpMkLst>
            <pc:docMk/>
            <pc:sldMk cId="2865864214" sldId="289"/>
            <ac:grpSpMk id="14" creationId="{DFBF5B5F-04CC-BD40-4E6F-56D583BE5F96}"/>
          </ac:grpSpMkLst>
        </pc:grpChg>
        <pc:grpChg chg="del mod">
          <ac:chgData name="VINCENT ROBERT" userId="e138b17ab0d1133a" providerId="LiveId" clId="{2AF36A11-366C-4197-9662-C19F88724837}" dt="2022-05-17T15:55:37.153" v="2175"/>
          <ac:grpSpMkLst>
            <pc:docMk/>
            <pc:sldMk cId="2865864214" sldId="289"/>
            <ac:grpSpMk id="23" creationId="{36103F6B-B1F9-DCC3-3859-2251C12DE969}"/>
          </ac:grpSpMkLst>
        </pc:grpChg>
        <pc:grpChg chg="del mod">
          <ac:chgData name="VINCENT ROBERT" userId="e138b17ab0d1133a" providerId="LiveId" clId="{2AF36A11-366C-4197-9662-C19F88724837}" dt="2022-05-17T15:55:41.095" v="2177"/>
          <ac:grpSpMkLst>
            <pc:docMk/>
            <pc:sldMk cId="2865864214" sldId="289"/>
            <ac:grpSpMk id="25" creationId="{EEA75CD4-D875-34EA-E921-0458B508BCC0}"/>
          </ac:grpSpMkLst>
        </pc:grpChg>
        <pc:grpChg chg="del mod">
          <ac:chgData name="VINCENT ROBERT" userId="e138b17ab0d1133a" providerId="LiveId" clId="{2AF36A11-366C-4197-9662-C19F88724837}" dt="2022-05-17T15:55:45.257" v="2179"/>
          <ac:grpSpMkLst>
            <pc:docMk/>
            <pc:sldMk cId="2865864214" sldId="289"/>
            <ac:grpSpMk id="27" creationId="{117137DB-7D18-6913-EFE6-A63EE4585568}"/>
          </ac:grpSpMkLst>
        </pc:grpChg>
        <pc:grpChg chg="mod">
          <ac:chgData name="VINCENT ROBERT" userId="e138b17ab0d1133a" providerId="LiveId" clId="{2AF36A11-366C-4197-9662-C19F88724837}" dt="2022-05-17T15:55:45.257" v="2179"/>
          <ac:grpSpMkLst>
            <pc:docMk/>
            <pc:sldMk cId="2865864214" sldId="289"/>
            <ac:grpSpMk id="29" creationId="{C64FABEF-0847-C8ED-773E-353124A2AE14}"/>
          </ac:grpSpMkLst>
        </pc:grpChg>
        <pc:grpChg chg="mod">
          <ac:chgData name="VINCENT ROBERT" userId="e138b17ab0d1133a" providerId="LiveId" clId="{2AF36A11-366C-4197-9662-C19F88724837}" dt="2022-05-17T15:56:49.344" v="2184"/>
          <ac:grpSpMkLst>
            <pc:docMk/>
            <pc:sldMk cId="2865864214" sldId="289"/>
            <ac:grpSpMk id="33" creationId="{0CBFB645-9E90-0EC3-32C9-69E5281EEEED}"/>
          </ac:grpSpMkLst>
        </pc:grpChg>
        <pc:grpChg chg="mod">
          <ac:chgData name="VINCENT ROBERT" userId="e138b17ab0d1133a" providerId="LiveId" clId="{2AF36A11-366C-4197-9662-C19F88724837}" dt="2022-07-05T16:47:38.276" v="3649"/>
          <ac:grpSpMkLst>
            <pc:docMk/>
            <pc:sldMk cId="2865864214" sldId="289"/>
            <ac:grpSpMk id="37" creationId="{E11CBFA4-7EFC-21B7-B50F-79821E911376}"/>
          </ac:grpSpMkLst>
        </pc:grpChg>
        <pc:picChg chg="add del mod">
          <ac:chgData name="VINCENT ROBERT" userId="e138b17ab0d1133a" providerId="LiveId" clId="{2AF36A11-366C-4197-9662-C19F88724837}" dt="2022-05-17T15:58:00.252" v="2187" actId="478"/>
          <ac:picMkLst>
            <pc:docMk/>
            <pc:sldMk cId="2865864214" sldId="289"/>
            <ac:picMk id="4" creationId="{865FA79D-8B4C-E84D-CD90-665F2FB5C2CD}"/>
          </ac:picMkLst>
        </pc:picChg>
        <pc:picChg chg="add del mod modCrop">
          <ac:chgData name="VINCENT ROBERT" userId="e138b17ab0d1133a" providerId="LiveId" clId="{2AF36A11-366C-4197-9662-C19F88724837}" dt="2022-07-05T16:46:14.234" v="3637" actId="478"/>
          <ac:picMkLst>
            <pc:docMk/>
            <pc:sldMk cId="2865864214" sldId="289"/>
            <ac:picMk id="5" creationId="{A87E04F8-B1C5-616D-20E0-88E548279A2D}"/>
          </ac:picMkLst>
        </pc:picChg>
        <pc:picChg chg="add mod">
          <ac:chgData name="VINCENT ROBERT" userId="e138b17ab0d1133a" providerId="LiveId" clId="{2AF36A11-366C-4197-9662-C19F88724837}" dt="2022-05-17T15:58:10.268" v="2191" actId="1076"/>
          <ac:picMkLst>
            <pc:docMk/>
            <pc:sldMk cId="2865864214" sldId="289"/>
            <ac:picMk id="12" creationId="{0400688D-C960-AE24-411C-B48EE24C6B89}"/>
          </ac:picMkLst>
        </pc:picChg>
        <pc:picChg chg="add del mod">
          <ac:chgData name="VINCENT ROBERT" userId="e138b17ab0d1133a" providerId="LiveId" clId="{2AF36A11-366C-4197-9662-C19F88724837}" dt="2022-07-05T16:46:14.019" v="3636" actId="478"/>
          <ac:picMkLst>
            <pc:docMk/>
            <pc:sldMk cId="2865864214" sldId="289"/>
            <ac:picMk id="27" creationId="{F4047CB2-FD0D-E26E-C04E-26FD2C9039D7}"/>
          </ac:picMkLst>
        </pc:picChg>
        <pc:picChg chg="add del mod">
          <ac:chgData name="VINCENT ROBERT" userId="e138b17ab0d1133a" providerId="LiveId" clId="{2AF36A11-366C-4197-9662-C19F88724837}" dt="2022-05-17T16:02:16.552" v="2216" actId="478"/>
          <ac:picMkLst>
            <pc:docMk/>
            <pc:sldMk cId="2865864214" sldId="289"/>
            <ac:picMk id="36" creationId="{AAB4C3DE-118D-8EBB-D05B-73CD9EA033E5}"/>
          </ac:picMkLst>
        </pc:picChg>
        <pc:picChg chg="add del mod">
          <ac:chgData name="VINCENT ROBERT" userId="e138b17ab0d1133a" providerId="LiveId" clId="{2AF36A11-366C-4197-9662-C19F88724837}" dt="2022-07-05T16:46:13.656" v="3634" actId="478"/>
          <ac:picMkLst>
            <pc:docMk/>
            <pc:sldMk cId="2865864214" sldId="289"/>
            <ac:picMk id="38" creationId="{6615C2AB-250B-4881-129F-993F3473B189}"/>
          </ac:picMkLst>
        </pc:picChg>
        <pc:inkChg chg="add del">
          <ac:chgData name="VINCENT ROBERT" userId="e138b17ab0d1133a" providerId="LiveId" clId="{2AF36A11-366C-4197-9662-C19F88724837}" dt="2022-07-05T16:48:55.358" v="3659" actId="9405"/>
          <ac:inkMkLst>
            <pc:docMk/>
            <pc:sldMk cId="2865864214" sldId="289"/>
            <ac:inkMk id="3" creationId="{63878376-FA12-F095-EE3F-4763EA291CD0}"/>
          </ac:inkMkLst>
        </pc:inkChg>
        <pc:inkChg chg="add del">
          <ac:chgData name="VINCENT ROBERT" userId="e138b17ab0d1133a" providerId="LiveId" clId="{2AF36A11-366C-4197-9662-C19F88724837}" dt="2022-07-05T16:48:08.457" v="3654" actId="9405"/>
          <ac:inkMkLst>
            <pc:docMk/>
            <pc:sldMk cId="2865864214" sldId="289"/>
            <ac:inkMk id="4" creationId="{8CDE2AC3-3FDA-8018-E2EA-9B4D55C6D43B}"/>
          </ac:inkMkLst>
        </pc:inkChg>
        <pc:inkChg chg="add mod">
          <ac:chgData name="VINCENT ROBERT" userId="e138b17ab0d1133a" providerId="LiveId" clId="{2AF36A11-366C-4197-9662-C19F88724837}" dt="2022-05-17T15:30:09.549" v="2157"/>
          <ac:inkMkLst>
            <pc:docMk/>
            <pc:sldMk cId="2865864214" sldId="289"/>
            <ac:inkMk id="6" creationId="{755A7215-0F35-7E7D-367D-82CF8A6BD901}"/>
          </ac:inkMkLst>
        </pc:inkChg>
        <pc:inkChg chg="add mod">
          <ac:chgData name="VINCENT ROBERT" userId="e138b17ab0d1133a" providerId="LiveId" clId="{2AF36A11-366C-4197-9662-C19F88724837}" dt="2022-05-17T15:30:09.549" v="2157"/>
          <ac:inkMkLst>
            <pc:docMk/>
            <pc:sldMk cId="2865864214" sldId="289"/>
            <ac:inkMk id="7" creationId="{ADF81D8B-FE25-62B1-1996-4D3B681CF2CE}"/>
          </ac:inkMkLst>
        </pc:inkChg>
        <pc:inkChg chg="add del">
          <ac:chgData name="VINCENT ROBERT" userId="e138b17ab0d1133a" providerId="LiveId" clId="{2AF36A11-366C-4197-9662-C19F88724837}" dt="2022-07-05T16:47:39.679" v="3651" actId="9405"/>
          <ac:inkMkLst>
            <pc:docMk/>
            <pc:sldMk cId="2865864214" sldId="289"/>
            <ac:inkMk id="8" creationId="{5F55A57B-6F9F-ED63-FC71-67108497B4DD}"/>
          </ac:inkMkLst>
        </pc:inkChg>
        <pc:inkChg chg="add mod">
          <ac:chgData name="VINCENT ROBERT" userId="e138b17ab0d1133a" providerId="LiveId" clId="{2AF36A11-366C-4197-9662-C19F88724837}" dt="2022-05-17T15:30:09.549" v="2157"/>
          <ac:inkMkLst>
            <pc:docMk/>
            <pc:sldMk cId="2865864214" sldId="289"/>
            <ac:inkMk id="9" creationId="{AB69DBB3-9098-9BB5-9192-580611C97B66}"/>
          </ac:inkMkLst>
        </pc:inkChg>
        <pc:inkChg chg="add mod">
          <ac:chgData name="VINCENT ROBERT" userId="e138b17ab0d1133a" providerId="LiveId" clId="{2AF36A11-366C-4197-9662-C19F88724837}" dt="2022-05-17T15:30:09.549" v="2157"/>
          <ac:inkMkLst>
            <pc:docMk/>
            <pc:sldMk cId="2865864214" sldId="289"/>
            <ac:inkMk id="10" creationId="{3DD4EC4F-FF4A-93F8-7803-D7F79FF4EB81}"/>
          </ac:inkMkLst>
        </pc:inkChg>
        <pc:inkChg chg="add mod">
          <ac:chgData name="VINCENT ROBERT" userId="e138b17ab0d1133a" providerId="LiveId" clId="{2AF36A11-366C-4197-9662-C19F88724837}" dt="2022-05-17T15:30:09.549" v="2157"/>
          <ac:inkMkLst>
            <pc:docMk/>
            <pc:sldMk cId="2865864214" sldId="289"/>
            <ac:inkMk id="11" creationId="{02835B44-F887-E148-FDDB-6644D826DD62}"/>
          </ac:inkMkLst>
        </pc:inkChg>
        <pc:inkChg chg="add mod">
          <ac:chgData name="VINCENT ROBERT" userId="e138b17ab0d1133a" providerId="LiveId" clId="{2AF36A11-366C-4197-9662-C19F88724837}" dt="2022-05-17T15:30:09.549" v="2157"/>
          <ac:inkMkLst>
            <pc:docMk/>
            <pc:sldMk cId="2865864214" sldId="289"/>
            <ac:inkMk id="13" creationId="{51443037-DF8B-9D79-DC41-65F31B286CC1}"/>
          </ac:inkMkLst>
        </pc:inkChg>
        <pc:inkChg chg="add del">
          <ac:chgData name="VINCENT ROBERT" userId="e138b17ab0d1133a" providerId="LiveId" clId="{2AF36A11-366C-4197-9662-C19F88724837}" dt="2022-07-05T16:46:13.245" v="3632" actId="478"/>
          <ac:inkMkLst>
            <pc:docMk/>
            <pc:sldMk cId="2865864214" sldId="289"/>
            <ac:inkMk id="16" creationId="{379C96DD-E718-AA4A-861C-972225F6736A}"/>
          </ac:inkMkLst>
        </pc:inkChg>
        <pc:inkChg chg="add del">
          <ac:chgData name="VINCENT ROBERT" userId="e138b17ab0d1133a" providerId="LiveId" clId="{2AF36A11-366C-4197-9662-C19F88724837}" dt="2022-07-05T16:46:11.932" v="3630" actId="478"/>
          <ac:inkMkLst>
            <pc:docMk/>
            <pc:sldMk cId="2865864214" sldId="289"/>
            <ac:inkMk id="17" creationId="{BC13280A-54A8-EC90-6D6C-34B7E65B0DB9}"/>
          </ac:inkMkLst>
        </pc:inkChg>
        <pc:inkChg chg="add">
          <ac:chgData name="VINCENT ROBERT" userId="e138b17ab0d1133a" providerId="LiveId" clId="{2AF36A11-366C-4197-9662-C19F88724837}" dt="2022-05-17T15:55:08.481" v="2167" actId="9405"/>
          <ac:inkMkLst>
            <pc:docMk/>
            <pc:sldMk cId="2865864214" sldId="289"/>
            <ac:inkMk id="18" creationId="{117DDF1A-04B6-FA60-76FD-8A4B36561DAE}"/>
          </ac:inkMkLst>
        </pc:inkChg>
        <pc:inkChg chg="add del">
          <ac:chgData name="VINCENT ROBERT" userId="e138b17ab0d1133a" providerId="LiveId" clId="{2AF36A11-366C-4197-9662-C19F88724837}" dt="2022-07-05T16:46:13.452" v="3633" actId="478"/>
          <ac:inkMkLst>
            <pc:docMk/>
            <pc:sldMk cId="2865864214" sldId="289"/>
            <ac:inkMk id="19" creationId="{29794E76-0880-7DB7-281A-E8C57491B950}"/>
          </ac:inkMkLst>
        </pc:inkChg>
        <pc:inkChg chg="add del">
          <ac:chgData name="VINCENT ROBERT" userId="e138b17ab0d1133a" providerId="LiveId" clId="{2AF36A11-366C-4197-9662-C19F88724837}" dt="2022-05-17T15:55:24.056" v="2170" actId="9405"/>
          <ac:inkMkLst>
            <pc:docMk/>
            <pc:sldMk cId="2865864214" sldId="289"/>
            <ac:inkMk id="20" creationId="{DB02C5A9-36B7-3110-FE36-55508B38B173}"/>
          </ac:inkMkLst>
        </pc:inkChg>
        <pc:inkChg chg="add mod">
          <ac:chgData name="VINCENT ROBERT" userId="e138b17ab0d1133a" providerId="LiveId" clId="{2AF36A11-366C-4197-9662-C19F88724837}" dt="2022-05-17T15:55:45.257" v="2179"/>
          <ac:inkMkLst>
            <pc:docMk/>
            <pc:sldMk cId="2865864214" sldId="289"/>
            <ac:inkMk id="21" creationId="{1721D094-2763-734D-FA1E-1A07CEC9B9FA}"/>
          </ac:inkMkLst>
        </pc:inkChg>
        <pc:inkChg chg="add mod">
          <ac:chgData name="VINCENT ROBERT" userId="e138b17ab0d1133a" providerId="LiveId" clId="{2AF36A11-366C-4197-9662-C19F88724837}" dt="2022-05-17T15:55:45.257" v="2179"/>
          <ac:inkMkLst>
            <pc:docMk/>
            <pc:sldMk cId="2865864214" sldId="289"/>
            <ac:inkMk id="22" creationId="{A1DC0530-8E85-B2A6-BE0B-EBC0E54F6319}"/>
          </ac:inkMkLst>
        </pc:inkChg>
        <pc:inkChg chg="add del mod">
          <ac:chgData name="VINCENT ROBERT" userId="e138b17ab0d1133a" providerId="LiveId" clId="{2AF36A11-366C-4197-9662-C19F88724837}" dt="2022-07-05T16:47:39.149" v="3650" actId="9405"/>
          <ac:inkMkLst>
            <pc:docMk/>
            <pc:sldMk cId="2865864214" sldId="289"/>
            <ac:inkMk id="23" creationId="{4F1F8569-01A8-A5D6-C6D2-8FF55AF31CDA}"/>
          </ac:inkMkLst>
        </pc:inkChg>
        <pc:inkChg chg="add mod">
          <ac:chgData name="VINCENT ROBERT" userId="e138b17ab0d1133a" providerId="LiveId" clId="{2AF36A11-366C-4197-9662-C19F88724837}" dt="2022-05-17T15:55:45.257" v="2179"/>
          <ac:inkMkLst>
            <pc:docMk/>
            <pc:sldMk cId="2865864214" sldId="289"/>
            <ac:inkMk id="24" creationId="{B3489733-92B4-434E-374F-0E17807A479B}"/>
          </ac:inkMkLst>
        </pc:inkChg>
        <pc:inkChg chg="add mod">
          <ac:chgData name="VINCENT ROBERT" userId="e138b17ab0d1133a" providerId="LiveId" clId="{2AF36A11-366C-4197-9662-C19F88724837}" dt="2022-05-17T15:55:45.257" v="2179"/>
          <ac:inkMkLst>
            <pc:docMk/>
            <pc:sldMk cId="2865864214" sldId="289"/>
            <ac:inkMk id="26" creationId="{09C6DC0A-3F8E-C0DD-FDC0-62C881459192}"/>
          </ac:inkMkLst>
        </pc:inkChg>
        <pc:inkChg chg="add mod">
          <ac:chgData name="VINCENT ROBERT" userId="e138b17ab0d1133a" providerId="LiveId" clId="{2AF36A11-366C-4197-9662-C19F88724837}" dt="2022-05-17T15:55:45.257" v="2179"/>
          <ac:inkMkLst>
            <pc:docMk/>
            <pc:sldMk cId="2865864214" sldId="289"/>
            <ac:inkMk id="28" creationId="{67640919-0AA3-29BE-8D75-B9B86B51662E}"/>
          </ac:inkMkLst>
        </pc:inkChg>
        <pc:inkChg chg="add mod">
          <ac:chgData name="VINCENT ROBERT" userId="e138b17ab0d1133a" providerId="LiveId" clId="{2AF36A11-366C-4197-9662-C19F88724837}" dt="2022-05-17T15:56:49.344" v="2184"/>
          <ac:inkMkLst>
            <pc:docMk/>
            <pc:sldMk cId="2865864214" sldId="289"/>
            <ac:inkMk id="30" creationId="{C3CE9495-7CA2-EF3B-68CA-38A7E0ABD8EC}"/>
          </ac:inkMkLst>
        </pc:inkChg>
        <pc:inkChg chg="add mod">
          <ac:chgData name="VINCENT ROBERT" userId="e138b17ab0d1133a" providerId="LiveId" clId="{2AF36A11-366C-4197-9662-C19F88724837}" dt="2022-05-17T15:56:49.344" v="2184"/>
          <ac:inkMkLst>
            <pc:docMk/>
            <pc:sldMk cId="2865864214" sldId="289"/>
            <ac:inkMk id="31" creationId="{4879828D-2772-1507-5090-9B18E01F9B50}"/>
          </ac:inkMkLst>
        </pc:inkChg>
        <pc:inkChg chg="add mod">
          <ac:chgData name="VINCENT ROBERT" userId="e138b17ab0d1133a" providerId="LiveId" clId="{2AF36A11-366C-4197-9662-C19F88724837}" dt="2022-05-17T15:56:49.344" v="2184"/>
          <ac:inkMkLst>
            <pc:docMk/>
            <pc:sldMk cId="2865864214" sldId="289"/>
            <ac:inkMk id="32" creationId="{41A0B7D6-E209-50FB-37E5-E20654F86ABC}"/>
          </ac:inkMkLst>
        </pc:inkChg>
        <pc:inkChg chg="add del mod">
          <ac:chgData name="VINCENT ROBERT" userId="e138b17ab0d1133a" providerId="LiveId" clId="{2AF36A11-366C-4197-9662-C19F88724837}" dt="2022-07-05T16:47:38.276" v="3649"/>
          <ac:inkMkLst>
            <pc:docMk/>
            <pc:sldMk cId="2865864214" sldId="289"/>
            <ac:inkMk id="34" creationId="{6D4390DA-133A-C6D6-BD78-9E3821DA22B6}"/>
          </ac:inkMkLst>
        </pc:inkChg>
        <pc:inkChg chg="add del">
          <ac:chgData name="VINCENT ROBERT" userId="e138b17ab0d1133a" providerId="LiveId" clId="{2AF36A11-366C-4197-9662-C19F88724837}" dt="2022-07-05T16:48:07.996" v="3653" actId="9405"/>
          <ac:inkMkLst>
            <pc:docMk/>
            <pc:sldMk cId="2865864214" sldId="289"/>
            <ac:inkMk id="39" creationId="{8EBCCE9D-5F5B-DE9C-27A5-A7892D64FF21}"/>
          </ac:inkMkLst>
        </pc:inkChg>
        <pc:inkChg chg="add del">
          <ac:chgData name="VINCENT ROBERT" userId="e138b17ab0d1133a" providerId="LiveId" clId="{2AF36A11-366C-4197-9662-C19F88724837}" dt="2022-07-05T16:48:55.117" v="3658" actId="9405"/>
          <ac:inkMkLst>
            <pc:docMk/>
            <pc:sldMk cId="2865864214" sldId="289"/>
            <ac:inkMk id="40" creationId="{8D9CF1A9-5299-3916-AAAC-71F809535A89}"/>
          </ac:inkMkLst>
        </pc:inkChg>
        <pc:inkChg chg="add del">
          <ac:chgData name="VINCENT ROBERT" userId="e138b17ab0d1133a" providerId="LiveId" clId="{2AF36A11-366C-4197-9662-C19F88724837}" dt="2022-07-05T16:48:54.881" v="3657" actId="9405"/>
          <ac:inkMkLst>
            <pc:docMk/>
            <pc:sldMk cId="2865864214" sldId="289"/>
            <ac:inkMk id="41" creationId="{C091E9B9-1637-6B8B-111B-E1CE81EBA4E5}"/>
          </ac:inkMkLst>
        </pc:inkChg>
        <pc:inkChg chg="add">
          <ac:chgData name="VINCENT ROBERT" userId="e138b17ab0d1133a" providerId="LiveId" clId="{2AF36A11-366C-4197-9662-C19F88724837}" dt="2022-07-05T16:49:14.990" v="3662" actId="9405"/>
          <ac:inkMkLst>
            <pc:docMk/>
            <pc:sldMk cId="2865864214" sldId="289"/>
            <ac:inkMk id="42" creationId="{F01525F0-BAEE-8601-FD72-79B74BE2D2F7}"/>
          </ac:inkMkLst>
        </pc:inkChg>
        <pc:inkChg chg="add">
          <ac:chgData name="VINCENT ROBERT" userId="e138b17ab0d1133a" providerId="LiveId" clId="{2AF36A11-366C-4197-9662-C19F88724837}" dt="2022-07-05T16:49:21.913" v="3663" actId="9405"/>
          <ac:inkMkLst>
            <pc:docMk/>
            <pc:sldMk cId="2865864214" sldId="289"/>
            <ac:inkMk id="43" creationId="{7CCD621C-1AB7-DDB1-3953-1CF86E768412}"/>
          </ac:inkMkLst>
        </pc:inkChg>
        <pc:cxnChg chg="add del mod">
          <ac:chgData name="VINCENT ROBERT" userId="e138b17ab0d1133a" providerId="LiveId" clId="{2AF36A11-366C-4197-9662-C19F88724837}" dt="2022-07-05T16:46:13.049" v="3631" actId="478"/>
          <ac:cxnSpMkLst>
            <pc:docMk/>
            <pc:sldMk cId="2865864214" sldId="289"/>
            <ac:cxnSpMk id="35" creationId="{440FB6AB-5ACE-760C-7285-47E2AB066416}"/>
          </ac:cxnSpMkLst>
        </pc:cxnChg>
      </pc:sldChg>
      <pc:sldChg chg="addSp delSp modSp new del mod">
        <pc:chgData name="VINCENT ROBERT" userId="e138b17ab0d1133a" providerId="LiveId" clId="{2AF36A11-366C-4197-9662-C19F88724837}" dt="2022-05-17T16:03:56.631" v="2221" actId="47"/>
        <pc:sldMkLst>
          <pc:docMk/>
          <pc:sldMk cId="1016168241" sldId="290"/>
        </pc:sldMkLst>
        <pc:spChg chg="del">
          <ac:chgData name="VINCENT ROBERT" userId="e138b17ab0d1133a" providerId="LiveId" clId="{2AF36A11-366C-4197-9662-C19F88724837}" dt="2022-05-17T15:29:14.489" v="2147" actId="478"/>
          <ac:spMkLst>
            <pc:docMk/>
            <pc:sldMk cId="1016168241" sldId="290"/>
            <ac:spMk id="2" creationId="{77C59EC1-38D1-78DC-7AA1-44CAB5575D0B}"/>
          </ac:spMkLst>
        </pc:spChg>
        <pc:spChg chg="del">
          <ac:chgData name="VINCENT ROBERT" userId="e138b17ab0d1133a" providerId="LiveId" clId="{2AF36A11-366C-4197-9662-C19F88724837}" dt="2022-05-17T15:29:19.749" v="2148" actId="478"/>
          <ac:spMkLst>
            <pc:docMk/>
            <pc:sldMk cId="1016168241" sldId="290"/>
            <ac:spMk id="3" creationId="{8037DB0A-9A02-8B53-C455-C064B7DF7903}"/>
          </ac:spMkLst>
        </pc:spChg>
        <pc:picChg chg="add del mod modCrop">
          <ac:chgData name="VINCENT ROBERT" userId="e138b17ab0d1133a" providerId="LiveId" clId="{2AF36A11-366C-4197-9662-C19F88724837}" dt="2022-05-17T16:02:07.702" v="2213" actId="21"/>
          <ac:picMkLst>
            <pc:docMk/>
            <pc:sldMk cId="1016168241" sldId="290"/>
            <ac:picMk id="4" creationId="{E1468A91-55F0-004C-AAC5-E26E3B3AB233}"/>
          </ac:picMkLst>
        </pc:picChg>
        <pc:inkChg chg="add">
          <ac:chgData name="VINCENT ROBERT" userId="e138b17ab0d1133a" providerId="LiveId" clId="{2AF36A11-366C-4197-9662-C19F88724837}" dt="2022-05-17T15:56:18.511" v="2180" actId="9405"/>
          <ac:inkMkLst>
            <pc:docMk/>
            <pc:sldMk cId="1016168241" sldId="290"/>
            <ac:inkMk id="5" creationId="{EDB5D42E-6280-0F3B-B0CF-2ABEFD4A5CD6}"/>
          </ac:inkMkLst>
        </pc:inkChg>
      </pc:sldChg>
      <pc:sldChg chg="modSp new mod">
        <pc:chgData name="VINCENT ROBERT" userId="e138b17ab0d1133a" providerId="LiveId" clId="{2AF36A11-366C-4197-9662-C19F88724837}" dt="2022-05-17T16:12:40.552" v="2366" actId="5793"/>
        <pc:sldMkLst>
          <pc:docMk/>
          <pc:sldMk cId="742885270" sldId="291"/>
        </pc:sldMkLst>
        <pc:spChg chg="mod">
          <ac:chgData name="VINCENT ROBERT" userId="e138b17ab0d1133a" providerId="LiveId" clId="{2AF36A11-366C-4197-9662-C19F88724837}" dt="2022-05-17T16:06:08.808" v="2229" actId="1076"/>
          <ac:spMkLst>
            <pc:docMk/>
            <pc:sldMk cId="742885270" sldId="291"/>
            <ac:spMk id="2" creationId="{C3579B26-2A2A-2616-D301-932A4D87C270}"/>
          </ac:spMkLst>
        </pc:spChg>
        <pc:spChg chg="mod">
          <ac:chgData name="VINCENT ROBERT" userId="e138b17ab0d1133a" providerId="LiveId" clId="{2AF36A11-366C-4197-9662-C19F88724837}" dt="2022-05-17T16:12:40.552" v="2366" actId="5793"/>
          <ac:spMkLst>
            <pc:docMk/>
            <pc:sldMk cId="742885270" sldId="291"/>
            <ac:spMk id="3" creationId="{1AC84084-F956-2C4A-B9EF-5750F8A9914B}"/>
          </ac:spMkLst>
        </pc:spChg>
      </pc:sldChg>
      <pc:sldChg chg="delSp modSp new mod">
        <pc:chgData name="VINCENT ROBERT" userId="e138b17ab0d1133a" providerId="LiveId" clId="{2AF36A11-366C-4197-9662-C19F88724837}" dt="2022-05-17T16:15:10.248" v="2385" actId="20577"/>
        <pc:sldMkLst>
          <pc:docMk/>
          <pc:sldMk cId="4025418317" sldId="292"/>
        </pc:sldMkLst>
        <pc:spChg chg="del">
          <ac:chgData name="VINCENT ROBERT" userId="e138b17ab0d1133a" providerId="LiveId" clId="{2AF36A11-366C-4197-9662-C19F88724837}" dt="2022-05-17T16:12:52.816" v="2368" actId="478"/>
          <ac:spMkLst>
            <pc:docMk/>
            <pc:sldMk cId="4025418317" sldId="292"/>
            <ac:spMk id="2" creationId="{58130DCB-F6F1-8E17-B082-EF037903B2F5}"/>
          </ac:spMkLst>
        </pc:spChg>
        <pc:spChg chg="mod">
          <ac:chgData name="VINCENT ROBERT" userId="e138b17ab0d1133a" providerId="LiveId" clId="{2AF36A11-366C-4197-9662-C19F88724837}" dt="2022-05-17T16:15:10.248" v="2385" actId="20577"/>
          <ac:spMkLst>
            <pc:docMk/>
            <pc:sldMk cId="4025418317" sldId="292"/>
            <ac:spMk id="3" creationId="{DC006165-F22D-3E39-8C1B-D86E546D61A6}"/>
          </ac:spMkLst>
        </pc:spChg>
      </pc:sldChg>
      <pc:sldChg chg="addSp delSp modSp new mod modTransition">
        <pc:chgData name="VINCENT ROBERT" userId="e138b17ab0d1133a" providerId="LiveId" clId="{2AF36A11-366C-4197-9662-C19F88724837}" dt="2022-05-22T13:01:47.506" v="2493"/>
        <pc:sldMkLst>
          <pc:docMk/>
          <pc:sldMk cId="1240937628" sldId="293"/>
        </pc:sldMkLst>
        <pc:spChg chg="add del mod">
          <ac:chgData name="VINCENT ROBERT" userId="e138b17ab0d1133a" providerId="LiveId" clId="{2AF36A11-366C-4197-9662-C19F88724837}" dt="2022-05-22T13:01:18.065" v="2490" actId="1076"/>
          <ac:spMkLst>
            <pc:docMk/>
            <pc:sldMk cId="1240937628" sldId="293"/>
            <ac:spMk id="2" creationId="{C6CE5783-6C1F-FE9B-8532-9704A2054FC0}"/>
          </ac:spMkLst>
        </pc:spChg>
      </pc:sldChg>
      <pc:sldChg chg="new del">
        <pc:chgData name="VINCENT ROBERT" userId="e138b17ab0d1133a" providerId="LiveId" clId="{2AF36A11-366C-4197-9662-C19F88724837}" dt="2022-05-22T13:00:23.726" v="2463" actId="680"/>
        <pc:sldMkLst>
          <pc:docMk/>
          <pc:sldMk cId="1995448469" sldId="293"/>
        </pc:sldMkLst>
      </pc:sldChg>
      <pc:sldChg chg="new del">
        <pc:chgData name="VINCENT ROBERT" userId="e138b17ab0d1133a" providerId="LiveId" clId="{2AF36A11-366C-4197-9662-C19F88724837}" dt="2022-07-04T05:36:48.534" v="3213" actId="2696"/>
        <pc:sldMkLst>
          <pc:docMk/>
          <pc:sldMk cId="2101655949" sldId="294"/>
        </pc:sldMkLst>
      </pc:sldChg>
      <pc:sldChg chg="delSp new mod">
        <pc:chgData name="VINCENT ROBERT" userId="e138b17ab0d1133a" providerId="LiveId" clId="{2AF36A11-366C-4197-9662-C19F88724837}" dt="2022-07-04T05:37:18.420" v="3216" actId="478"/>
        <pc:sldMkLst>
          <pc:docMk/>
          <pc:sldMk cId="3127693671" sldId="294"/>
        </pc:sldMkLst>
        <pc:spChg chg="del">
          <ac:chgData name="VINCENT ROBERT" userId="e138b17ab0d1133a" providerId="LiveId" clId="{2AF36A11-366C-4197-9662-C19F88724837}" dt="2022-07-04T05:37:16.287" v="3215" actId="478"/>
          <ac:spMkLst>
            <pc:docMk/>
            <pc:sldMk cId="3127693671" sldId="294"/>
            <ac:spMk id="2" creationId="{6E0148BA-F51F-1FB8-D155-2B03ED171D60}"/>
          </ac:spMkLst>
        </pc:spChg>
        <pc:spChg chg="del">
          <ac:chgData name="VINCENT ROBERT" userId="e138b17ab0d1133a" providerId="LiveId" clId="{2AF36A11-366C-4197-9662-C19F88724837}" dt="2022-07-04T05:37:18.420" v="3216" actId="478"/>
          <ac:spMkLst>
            <pc:docMk/>
            <pc:sldMk cId="3127693671" sldId="294"/>
            <ac:spMk id="3" creationId="{494127DC-1E85-0D27-BF2D-4893777CBB1B}"/>
          </ac:spMkLst>
        </pc:spChg>
      </pc:sldChg>
      <pc:sldChg chg="addSp modSp new mod">
        <pc:chgData name="VINCENT ROBERT" userId="e138b17ab0d1133a" providerId="LiveId" clId="{2AF36A11-366C-4197-9662-C19F88724837}" dt="2022-07-05T16:38:04.072" v="3579" actId="1076"/>
        <pc:sldMkLst>
          <pc:docMk/>
          <pc:sldMk cId="2894383787" sldId="295"/>
        </pc:sldMkLst>
        <pc:spChg chg="mod">
          <ac:chgData name="VINCENT ROBERT" userId="e138b17ab0d1133a" providerId="LiveId" clId="{2AF36A11-366C-4197-9662-C19F88724837}" dt="2022-07-05T16:19:06.103" v="3571" actId="20577"/>
          <ac:spMkLst>
            <pc:docMk/>
            <pc:sldMk cId="2894383787" sldId="295"/>
            <ac:spMk id="2" creationId="{B98945FA-6010-5472-6E77-526E4C1B00CF}"/>
          </ac:spMkLst>
        </pc:spChg>
        <pc:spChg chg="mod">
          <ac:chgData name="VINCENT ROBERT" userId="e138b17ab0d1133a" providerId="LiveId" clId="{2AF36A11-366C-4197-9662-C19F88724837}" dt="2022-07-05T16:34:46.528" v="3577" actId="20577"/>
          <ac:spMkLst>
            <pc:docMk/>
            <pc:sldMk cId="2894383787" sldId="295"/>
            <ac:spMk id="3" creationId="{EC466AFF-98C0-C258-DB64-56E935A4058F}"/>
          </ac:spMkLst>
        </pc:spChg>
        <pc:picChg chg="add mod">
          <ac:chgData name="VINCENT ROBERT" userId="e138b17ab0d1133a" providerId="LiveId" clId="{2AF36A11-366C-4197-9662-C19F88724837}" dt="2022-07-05T16:38:04.072" v="3579" actId="1076"/>
          <ac:picMkLst>
            <pc:docMk/>
            <pc:sldMk cId="2894383787" sldId="295"/>
            <ac:picMk id="4" creationId="{972D5FC5-B906-0863-B723-B2FA6F7231AE}"/>
          </ac:picMkLst>
        </pc:picChg>
      </pc:sldChg>
      <pc:sldChg chg="addSp delSp modSp new mod">
        <pc:chgData name="VINCENT ROBERT" userId="e138b17ab0d1133a" providerId="LiveId" clId="{2AF36A11-366C-4197-9662-C19F88724837}" dt="2022-07-05T16:39:45.370" v="3594" actId="27636"/>
        <pc:sldMkLst>
          <pc:docMk/>
          <pc:sldMk cId="3982761155" sldId="296"/>
        </pc:sldMkLst>
        <pc:spChg chg="del mod">
          <ac:chgData name="VINCENT ROBERT" userId="e138b17ab0d1133a" providerId="LiveId" clId="{2AF36A11-366C-4197-9662-C19F88724837}" dt="2022-07-05T16:39:16.135" v="3586" actId="478"/>
          <ac:spMkLst>
            <pc:docMk/>
            <pc:sldMk cId="3982761155" sldId="296"/>
            <ac:spMk id="2" creationId="{779C9985-C655-73EE-4F3C-416863375C41}"/>
          </ac:spMkLst>
        </pc:spChg>
        <pc:spChg chg="del mod">
          <ac:chgData name="VINCENT ROBERT" userId="e138b17ab0d1133a" providerId="LiveId" clId="{2AF36A11-366C-4197-9662-C19F88724837}" dt="2022-07-05T16:39:08.976" v="3584" actId="478"/>
          <ac:spMkLst>
            <pc:docMk/>
            <pc:sldMk cId="3982761155" sldId="296"/>
            <ac:spMk id="3" creationId="{F51C3074-58B3-CF62-F812-D7C4DB2DDBA9}"/>
          </ac:spMkLst>
        </pc:spChg>
        <pc:spChg chg="add mod">
          <ac:chgData name="VINCENT ROBERT" userId="e138b17ab0d1133a" providerId="LiveId" clId="{2AF36A11-366C-4197-9662-C19F88724837}" dt="2022-07-05T16:39:20.847" v="3587" actId="1076"/>
          <ac:spMkLst>
            <pc:docMk/>
            <pc:sldMk cId="3982761155" sldId="296"/>
            <ac:spMk id="4" creationId="{A13E6B2B-45E5-68A9-6249-F0B5A5F88EF8}"/>
          </ac:spMkLst>
        </pc:spChg>
        <pc:spChg chg="add mod">
          <ac:chgData name="VINCENT ROBERT" userId="e138b17ab0d1133a" providerId="LiveId" clId="{2AF36A11-366C-4197-9662-C19F88724837}" dt="2022-07-05T16:39:45.370" v="3594" actId="27636"/>
          <ac:spMkLst>
            <pc:docMk/>
            <pc:sldMk cId="3982761155" sldId="296"/>
            <ac:spMk id="5" creationId="{A39DBBF1-D1AE-4A46-2113-34FF91A5EB4E}"/>
          </ac:spMkLst>
        </pc:spChg>
        <pc:picChg chg="add mod">
          <ac:chgData name="VINCENT ROBERT" userId="e138b17ab0d1133a" providerId="LiveId" clId="{2AF36A11-366C-4197-9662-C19F88724837}" dt="2022-07-05T16:39:05.622" v="3581"/>
          <ac:picMkLst>
            <pc:docMk/>
            <pc:sldMk cId="3982761155" sldId="296"/>
            <ac:picMk id="6" creationId="{387EC2F9-14DE-80FB-4E8E-C4C1A1663CE9}"/>
          </ac:picMkLst>
        </pc:picChg>
      </pc:sldChg>
      <pc:sldChg chg="addSp delSp modSp new mod">
        <pc:chgData name="VINCENT ROBERT" userId="e138b17ab0d1133a" providerId="LiveId" clId="{2AF36A11-366C-4197-9662-C19F88724837}" dt="2022-07-05T16:55:55.984" v="3712" actId="14100"/>
        <pc:sldMkLst>
          <pc:docMk/>
          <pc:sldMk cId="11499443" sldId="297"/>
        </pc:sldMkLst>
        <pc:spChg chg="del">
          <ac:chgData name="VINCENT ROBERT" userId="e138b17ab0d1133a" providerId="LiveId" clId="{2AF36A11-366C-4197-9662-C19F88724837}" dt="2022-07-05T16:40:01.511" v="3596" actId="478"/>
          <ac:spMkLst>
            <pc:docMk/>
            <pc:sldMk cId="11499443" sldId="297"/>
            <ac:spMk id="2" creationId="{C5CD6594-772D-552B-812D-7E1AA1F89727}"/>
          </ac:spMkLst>
        </pc:spChg>
        <pc:spChg chg="del">
          <ac:chgData name="VINCENT ROBERT" userId="e138b17ab0d1133a" providerId="LiveId" clId="{2AF36A11-366C-4197-9662-C19F88724837}" dt="2022-07-05T16:40:06.389" v="3597" actId="478"/>
          <ac:spMkLst>
            <pc:docMk/>
            <pc:sldMk cId="11499443" sldId="297"/>
            <ac:spMk id="3" creationId="{5FF61418-2D56-A327-AE30-266EA70B260F}"/>
          </ac:spMkLst>
        </pc:spChg>
        <pc:spChg chg="add mod">
          <ac:chgData name="VINCENT ROBERT" userId="e138b17ab0d1133a" providerId="LiveId" clId="{2AF36A11-366C-4197-9662-C19F88724837}" dt="2022-07-05T16:41:37.255" v="3610" actId="1076"/>
          <ac:spMkLst>
            <pc:docMk/>
            <pc:sldMk cId="11499443" sldId="297"/>
            <ac:spMk id="4" creationId="{A2736643-2D54-0D11-A824-3D6ED79E201B}"/>
          </ac:spMkLst>
        </pc:spChg>
        <pc:spChg chg="add mod">
          <ac:chgData name="VINCENT ROBERT" userId="e138b17ab0d1133a" providerId="LiveId" clId="{2AF36A11-366C-4197-9662-C19F88724837}" dt="2022-07-05T16:55:42.418" v="3709" actId="1076"/>
          <ac:spMkLst>
            <pc:docMk/>
            <pc:sldMk cId="11499443" sldId="297"/>
            <ac:spMk id="5" creationId="{6AFDA49C-0F9F-6828-427A-DBD8C0C368AF}"/>
          </ac:spMkLst>
        </pc:spChg>
        <pc:spChg chg="add mod">
          <ac:chgData name="VINCENT ROBERT" userId="e138b17ab0d1133a" providerId="LiveId" clId="{2AF36A11-366C-4197-9662-C19F88724837}" dt="2022-07-05T16:55:55.984" v="3712" actId="14100"/>
          <ac:spMkLst>
            <pc:docMk/>
            <pc:sldMk cId="11499443" sldId="297"/>
            <ac:spMk id="7" creationId="{2A4B7CA8-BB82-9042-EF0B-2585BD01B6F7}"/>
          </ac:spMkLst>
        </pc:spChg>
        <pc:picChg chg="add mod">
          <ac:chgData name="VINCENT ROBERT" userId="e138b17ab0d1133a" providerId="LiveId" clId="{2AF36A11-366C-4197-9662-C19F88724837}" dt="2022-07-05T16:41:42.862" v="3612" actId="14100"/>
          <ac:picMkLst>
            <pc:docMk/>
            <pc:sldMk cId="11499443" sldId="297"/>
            <ac:picMk id="6" creationId="{EEF5D00B-3105-930D-162A-866C3FE372C9}"/>
          </ac:picMkLst>
        </pc:picChg>
      </pc:sldChg>
      <pc:sldChg chg="addSp delSp modSp new mod">
        <pc:chgData name="VINCENT ROBERT" userId="e138b17ab0d1133a" providerId="LiveId" clId="{2AF36A11-366C-4197-9662-C19F88724837}" dt="2022-07-05T17:03:37.923" v="3774" actId="255"/>
        <pc:sldMkLst>
          <pc:docMk/>
          <pc:sldMk cId="1341448620" sldId="298"/>
        </pc:sldMkLst>
        <pc:spChg chg="add del mod">
          <ac:chgData name="VINCENT ROBERT" userId="e138b17ab0d1133a" providerId="LiveId" clId="{2AF36A11-366C-4197-9662-C19F88724837}" dt="2022-07-05T16:55:14.990" v="3703" actId="21"/>
          <ac:spMkLst>
            <pc:docMk/>
            <pc:sldMk cId="1341448620" sldId="298"/>
            <ac:spMk id="2" creationId="{2E3A4E31-F4A6-B272-58F4-01B0B3188B48}"/>
          </ac:spMkLst>
        </pc:spChg>
        <pc:spChg chg="add mod">
          <ac:chgData name="VINCENT ROBERT" userId="e138b17ab0d1133a" providerId="LiveId" clId="{2AF36A11-366C-4197-9662-C19F88724837}" dt="2022-07-05T17:03:37.923" v="3774" actId="255"/>
          <ac:spMkLst>
            <pc:docMk/>
            <pc:sldMk cId="1341448620" sldId="298"/>
            <ac:spMk id="3" creationId="{9DA54B12-7F2F-3D09-AFB1-D045256D9023}"/>
          </ac:spMkLst>
        </pc:spChg>
      </pc:sldChg>
      <pc:sldChg chg="new del">
        <pc:chgData name="VINCENT ROBERT" userId="e138b17ab0d1133a" providerId="LiveId" clId="{2AF36A11-366C-4197-9662-C19F88724837}" dt="2022-07-05T17:00:40.408" v="3749" actId="680"/>
        <pc:sldMkLst>
          <pc:docMk/>
          <pc:sldMk cId="672275765" sldId="299"/>
        </pc:sldMkLst>
      </pc:sldChg>
      <pc:sldChg chg="modSp new mod">
        <pc:chgData name="VINCENT ROBERT" userId="e138b17ab0d1133a" providerId="LiveId" clId="{2AF36A11-366C-4197-9662-C19F88724837}" dt="2022-07-05T17:03:09.991" v="3773" actId="313"/>
        <pc:sldMkLst>
          <pc:docMk/>
          <pc:sldMk cId="2939061990" sldId="299"/>
        </pc:sldMkLst>
        <pc:spChg chg="mod">
          <ac:chgData name="VINCENT ROBERT" userId="e138b17ab0d1133a" providerId="LiveId" clId="{2AF36A11-366C-4197-9662-C19F88724837}" dt="2022-07-05T17:00:57.176" v="3769" actId="20577"/>
          <ac:spMkLst>
            <pc:docMk/>
            <pc:sldMk cId="2939061990" sldId="299"/>
            <ac:spMk id="2" creationId="{6A5F2D9C-B6C0-5120-CB8C-C836FDD66AE5}"/>
          </ac:spMkLst>
        </pc:spChg>
        <pc:spChg chg="mod">
          <ac:chgData name="VINCENT ROBERT" userId="e138b17ab0d1133a" providerId="LiveId" clId="{2AF36A11-366C-4197-9662-C19F88724837}" dt="2022-07-05T17:03:09.991" v="3773" actId="313"/>
          <ac:spMkLst>
            <pc:docMk/>
            <pc:sldMk cId="2939061990" sldId="299"/>
            <ac:spMk id="3" creationId="{A6A0C59D-D6E2-7A05-2B74-8C22E979F74D}"/>
          </ac:spMkLst>
        </pc:spChg>
      </pc:sldChg>
      <pc:sldChg chg="modSp new mod">
        <pc:chgData name="VINCENT ROBERT" userId="e138b17ab0d1133a" providerId="LiveId" clId="{2AF36A11-366C-4197-9662-C19F88724837}" dt="2022-07-05T17:53:25.031" v="3889" actId="20577"/>
        <pc:sldMkLst>
          <pc:docMk/>
          <pc:sldMk cId="691482527" sldId="300"/>
        </pc:sldMkLst>
        <pc:spChg chg="mod">
          <ac:chgData name="VINCENT ROBERT" userId="e138b17ab0d1133a" providerId="LiveId" clId="{2AF36A11-366C-4197-9662-C19F88724837}" dt="2022-07-05T17:21:48.378" v="3794" actId="20577"/>
          <ac:spMkLst>
            <pc:docMk/>
            <pc:sldMk cId="691482527" sldId="300"/>
            <ac:spMk id="2" creationId="{7EDF4894-1460-9FC7-712E-CA0FB90BDFB1}"/>
          </ac:spMkLst>
        </pc:spChg>
        <pc:spChg chg="mod">
          <ac:chgData name="VINCENT ROBERT" userId="e138b17ab0d1133a" providerId="LiveId" clId="{2AF36A11-366C-4197-9662-C19F88724837}" dt="2022-07-05T17:53:25.031" v="3889" actId="20577"/>
          <ac:spMkLst>
            <pc:docMk/>
            <pc:sldMk cId="691482527" sldId="300"/>
            <ac:spMk id="3" creationId="{336DF712-43A4-03EB-3AB4-9D9964B6E1A7}"/>
          </ac:spMkLst>
        </pc:spChg>
      </pc:sldChg>
      <pc:sldChg chg="new del">
        <pc:chgData name="VINCENT ROBERT" userId="e138b17ab0d1133a" providerId="LiveId" clId="{2AF36A11-366C-4197-9662-C19F88724837}" dt="2022-07-05T17:20:46.546" v="3776" actId="47"/>
        <pc:sldMkLst>
          <pc:docMk/>
          <pc:sldMk cId="2736882400" sldId="300"/>
        </pc:sldMkLst>
      </pc:sldChg>
      <pc:sldChg chg="addSp delSp modSp new mod">
        <pc:chgData name="VINCENT ROBERT" userId="e138b17ab0d1133a" providerId="LiveId" clId="{2AF36A11-366C-4197-9662-C19F88724837}" dt="2022-07-11T01:29:26.510" v="3898" actId="1076"/>
        <pc:sldMkLst>
          <pc:docMk/>
          <pc:sldMk cId="3575255051" sldId="301"/>
        </pc:sldMkLst>
        <pc:spChg chg="del">
          <ac:chgData name="VINCENT ROBERT" userId="e138b17ab0d1133a" providerId="LiveId" clId="{2AF36A11-366C-4197-9662-C19F88724837}" dt="2022-07-05T17:31:50.812" v="3849" actId="478"/>
          <ac:spMkLst>
            <pc:docMk/>
            <pc:sldMk cId="3575255051" sldId="301"/>
            <ac:spMk id="2" creationId="{2C080025-C8A4-4AB1-2DB6-E5295A33F0B3}"/>
          </ac:spMkLst>
        </pc:spChg>
        <pc:spChg chg="del">
          <ac:chgData name="VINCENT ROBERT" userId="e138b17ab0d1133a" providerId="LiveId" clId="{2AF36A11-366C-4197-9662-C19F88724837}" dt="2022-07-05T17:31:54.329" v="3850" actId="478"/>
          <ac:spMkLst>
            <pc:docMk/>
            <pc:sldMk cId="3575255051" sldId="301"/>
            <ac:spMk id="3" creationId="{3C0BC37D-71D1-86E0-25A1-D6C673B736C8}"/>
          </ac:spMkLst>
        </pc:spChg>
        <pc:spChg chg="add del">
          <ac:chgData name="VINCENT ROBERT" userId="e138b17ab0d1133a" providerId="LiveId" clId="{2AF36A11-366C-4197-9662-C19F88724837}" dt="2022-07-05T17:36:27.951" v="3869" actId="11529"/>
          <ac:spMkLst>
            <pc:docMk/>
            <pc:sldMk cId="3575255051" sldId="301"/>
            <ac:spMk id="14" creationId="{EB855EE6-14A6-60B5-3368-645802AD9DD2}"/>
          </ac:spMkLst>
        </pc:spChg>
        <pc:picChg chg="add mod modCrop">
          <ac:chgData name="VINCENT ROBERT" userId="e138b17ab0d1133a" providerId="LiveId" clId="{2AF36A11-366C-4197-9662-C19F88724837}" dt="2022-07-11T01:28:37.076" v="3894" actId="732"/>
          <ac:picMkLst>
            <pc:docMk/>
            <pc:sldMk cId="3575255051" sldId="301"/>
            <ac:picMk id="5" creationId="{08839301-3068-AA8A-D5B8-8C8240774D49}"/>
          </ac:picMkLst>
        </pc:picChg>
        <pc:picChg chg="add mod">
          <ac:chgData name="VINCENT ROBERT" userId="e138b17ab0d1133a" providerId="LiveId" clId="{2AF36A11-366C-4197-9662-C19F88724837}" dt="2022-07-11T01:28:24.061" v="3893" actId="1076"/>
          <ac:picMkLst>
            <pc:docMk/>
            <pc:sldMk cId="3575255051" sldId="301"/>
            <ac:picMk id="7" creationId="{3C47C7D1-8152-16E8-FD13-028CCC609FD7}"/>
          </ac:picMkLst>
        </pc:picChg>
        <pc:picChg chg="add mod modCrop">
          <ac:chgData name="VINCENT ROBERT" userId="e138b17ab0d1133a" providerId="LiveId" clId="{2AF36A11-366C-4197-9662-C19F88724837}" dt="2022-07-11T01:29:14.859" v="3897" actId="732"/>
          <ac:picMkLst>
            <pc:docMk/>
            <pc:sldMk cId="3575255051" sldId="301"/>
            <ac:picMk id="9" creationId="{5D98F35E-6B68-0346-3BEC-B6F5BD5D1D5B}"/>
          </ac:picMkLst>
        </pc:picChg>
        <pc:picChg chg="add mod">
          <ac:chgData name="VINCENT ROBERT" userId="e138b17ab0d1133a" providerId="LiveId" clId="{2AF36A11-366C-4197-9662-C19F88724837}" dt="2022-07-11T01:29:26.510" v="3898" actId="1076"/>
          <ac:picMkLst>
            <pc:docMk/>
            <pc:sldMk cId="3575255051" sldId="301"/>
            <ac:picMk id="11" creationId="{2623D6F8-9E7E-2BDF-9F2E-63F67077969F}"/>
          </ac:picMkLst>
        </pc:picChg>
        <pc:inkChg chg="add del">
          <ac:chgData name="VINCENT ROBERT" userId="e138b17ab0d1133a" providerId="LiveId" clId="{2AF36A11-366C-4197-9662-C19F88724837}" dt="2022-07-05T17:35:54.764" v="3865" actId="9405"/>
          <ac:inkMkLst>
            <pc:docMk/>
            <pc:sldMk cId="3575255051" sldId="301"/>
            <ac:inkMk id="12" creationId="{E2350AC6-ABF4-E57A-1609-DA0FFF001E88}"/>
          </ac:inkMkLst>
        </pc:inkChg>
        <pc:inkChg chg="add del">
          <ac:chgData name="VINCENT ROBERT" userId="e138b17ab0d1133a" providerId="LiveId" clId="{2AF36A11-366C-4197-9662-C19F88724837}" dt="2022-07-05T17:36:11.167" v="3867" actId="9405"/>
          <ac:inkMkLst>
            <pc:docMk/>
            <pc:sldMk cId="3575255051" sldId="301"/>
            <ac:inkMk id="13" creationId="{2032B3A7-82BB-67BD-73B3-5B02778D8524}"/>
          </ac:inkMkLst>
        </pc:inkChg>
      </pc:sldChg>
      <pc:sldChg chg="addSp new mod">
        <pc:chgData name="VINCENT ROBERT" userId="e138b17ab0d1133a" providerId="LiveId" clId="{2AF36A11-366C-4197-9662-C19F88724837}" dt="2022-07-05T17:37:15.822" v="3871" actId="22"/>
        <pc:sldMkLst>
          <pc:docMk/>
          <pc:sldMk cId="3516330374" sldId="302"/>
        </pc:sldMkLst>
        <pc:picChg chg="add">
          <ac:chgData name="VINCENT ROBERT" userId="e138b17ab0d1133a" providerId="LiveId" clId="{2AF36A11-366C-4197-9662-C19F88724837}" dt="2022-07-05T17:37:15.822" v="3871" actId="22"/>
          <ac:picMkLst>
            <pc:docMk/>
            <pc:sldMk cId="3516330374" sldId="302"/>
            <ac:picMk id="3" creationId="{3091C9C7-5534-12B0-DCC2-833A60486C90}"/>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5:29:52.583"/>
    </inkml:context>
    <inkml:brush xml:id="br0">
      <inkml:brushProperty name="width" value="0.1" units="cm"/>
      <inkml:brushProperty name="height" value="0.1" units="cm"/>
      <inkml:brushProperty name="color" value="#FFFFFF"/>
    </inkml:brush>
  </inkml:definitions>
  <inkml:trace contextRef="#ctx0" brushRef="#br0">0 1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5:55:17.028"/>
    </inkml:context>
    <inkml:brush xml:id="br0">
      <inkml:brushProperty name="width" value="0.35" units="cm"/>
      <inkml:brushProperty name="height" value="0.35" units="cm"/>
      <inkml:brushProperty name="color" value="#FFFFFF"/>
    </inkml:brush>
  </inkml:definitions>
  <inkml:trace contextRef="#ctx0" brushRef="#br0">230 1 24575,'-19'477'0,"-14"-135"-316,-45 392-682,64-650 998,-29 92 0,36-139 223,1 1 0,2-1-1,2 1 1,6 74 0,-2-28-23,-1-40-200,-2-1 0,-2 0 0,-9 43 0,5-35 0,2 0 0,2 0 0,9 100 0,-3-119 0,3-1 0,10 39 0,3 10 0,-3 0 0,-2-19 0,-4 0 0,-2 1 0,0 73 0,-9-118 0,1 0 0,0 0 0,1 0 0,1 0 0,1 0 0,0 0 0,1 0 0,8 19 0,5 3 0,-11-28 0,-1 0 0,0 1 0,-1-1 0,0 1 0,0 0 0,-2 0 0,3 18 0,-4 37 0,-1-36 0,7 59 0,4-1 0,-5 0 0,-6 131 0,-2-84 0,2 830 0,13-815 0,-7-100 0,1 52 0,-8 867 0,-1-948 0,0 1 0,-6 27 0,-3 19 0,-2 21 0,7-58 0,-3 53 0,10 291 0,0-358 0,1 1 0,8 33 0,-6-32 0,0 1 0,1 22 0,-4-30 0,0 0 0,2 0 0,-1 0 0,2-1 0,0 1 0,0-1 0,1 0 0,13 22 0,-8-13 0,-4-6 0,-1 0 0,0 1 0,-1 0 0,-1 0 0,-1 0 0,1 26 0,-1-18 0,0-1 0,8 27 0,8 20 0,17 142 0,-33-127 0,-3-65 0,0-1 0,2 1 0,1 0 0,0 0 0,2-1 0,8 30 0,-9-41 0,0 1 0,-1 0 0,0-1 0,0 1 0,-1 0 0,0 0 0,0 0 0,-1 0 0,0 0 0,-1 0 0,0 0 0,0-1 0,-1 1 0,0 0 0,-1 0 0,-6 15 0,-7 17 0,-18 45 0,-29 121 0,56-182 0,-1 0 0,-13 26 0,13-34 0,1 0 0,0 1 0,2 0 0,0 0 0,1 0 0,-2 22 0,4 1 0,0-3 0,-9 58 0,5-53 0,1 1 0,2 0 0,3 0 0,5 56 0,7-26 0,-7-49 0,4 50 0,13 139 0,-10-152 0,-6-38 0,3 45 0,-5-29 0,2-1 0,14 50 0,-2-6 0,3-7 0,-14-57 0,-1 1 0,-1-1 0,2 27 0,-7-41 0,0 0 0,-1 0 0,0 0 0,0-1 0,0 1 0,-1 0 0,1 0 0,-1 0 0,0-1 0,-1 1 0,1-1 0,-1 0 0,0 0 0,0 0 0,-6 6 0,5-5 0,0 0 0,0 0 0,1 0 0,-1 1 0,1 0 0,0-1 0,1 1 0,0 0 0,-4 12 0,3 28-1365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5:55:40.090"/>
    </inkml:context>
    <inkml:brush xml:id="br0">
      <inkml:brushProperty name="width" value="0.025" units="cm"/>
      <inkml:brushProperty name="height" value="0.025" units="cm"/>
      <inkml:brushProperty name="color" value="#FFFFFF"/>
    </inkml:brush>
  </inkml:definitions>
  <inkml:trace contextRef="#ctx0" brushRef="#br0">1 0 24575,'0'0'-8191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5:55:32.536"/>
    </inkml:context>
    <inkml:brush xml:id="br0">
      <inkml:brushProperty name="width" value="0.025" units="cm"/>
      <inkml:brushProperty name="height" value="0.025" units="cm"/>
      <inkml:brushProperty name="color" value="#FFFFFF"/>
    </inkml:brush>
  </inkml:definitions>
  <inkml:trace contextRef="#ctx0" brushRef="#br0">1 1 24575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5:55:34.076"/>
    </inkml:context>
    <inkml:brush xml:id="br0">
      <inkml:brushProperty name="width" value="0.025" units="cm"/>
      <inkml:brushProperty name="height" value="0.025" units="cm"/>
      <inkml:brushProperty name="color" value="#FFFFFF"/>
    </inkml:brush>
  </inkml:definitions>
  <inkml:trace contextRef="#ctx0" brushRef="#br0">92 1 24575,'-4'0'0,"-6"0"0,-5 0 0,-5 0 0,-2 0 0,1 0-8191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5:55:36.213"/>
    </inkml:context>
    <inkml:brush xml:id="br0">
      <inkml:brushProperty name="width" value="0.025" units="cm"/>
      <inkml:brushProperty name="height" value="0.025" units="cm"/>
      <inkml:brushProperty name="color" value="#FFFFFF"/>
    </inkml:brush>
  </inkml:definitions>
  <inkml:trace contextRef="#ctx0" brushRef="#br0">0 1 24575,'0'0'-8191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5:55:44.248"/>
    </inkml:context>
    <inkml:brush xml:id="br0">
      <inkml:brushProperty name="width" value="0.025" units="cm"/>
      <inkml:brushProperty name="height" value="0.025" units="cm"/>
      <inkml:brushProperty name="color" value="#FFFFFF"/>
    </inkml:brush>
  </inkml:definitions>
  <inkml:trace contextRef="#ctx0" brushRef="#br0">0 0 24575,'0'0'-8191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5:56:45.951"/>
    </inkml:context>
    <inkml:brush xml:id="br0">
      <inkml:brushProperty name="width" value="0.025" units="cm"/>
      <inkml:brushProperty name="height" value="0.025" units="cm"/>
      <inkml:brushProperty name="color" value="#FFFFFF"/>
    </inkml:brush>
  </inkml:definitions>
  <inkml:trace contextRef="#ctx0" brushRef="#br0">1 1 24575,'0'0'-8191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5:56:48.394"/>
    </inkml:context>
    <inkml:brush xml:id="br0">
      <inkml:brushProperty name="width" value="0.025" units="cm"/>
      <inkml:brushProperty name="height" value="0.025" units="cm"/>
      <inkml:brushProperty name="color" value="#FFFFFF"/>
    </inkml:brush>
  </inkml:definitions>
  <inkml:trace contextRef="#ctx0" brushRef="#br0">1 1 24575,'0'0'-8191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5:56:48.773"/>
    </inkml:context>
    <inkml:brush xml:id="br0">
      <inkml:brushProperty name="width" value="0.025" units="cm"/>
      <inkml:brushProperty name="height" value="0.025" units="cm"/>
      <inkml:brushProperty name="color" value="#FFFFFF"/>
    </inkml:brush>
  </inkml:definitions>
  <inkml:trace contextRef="#ctx0" brushRef="#br0">1 1 24575,'0'0'-8191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5T16:49:14.990"/>
    </inkml:context>
    <inkml:brush xml:id="br0">
      <inkml:brushProperty name="width" value="0.35" units="cm"/>
      <inkml:brushProperty name="height" value="0.35" units="cm"/>
      <inkml:brushProperty name="color" value="#FFFFFF"/>
    </inkml:brush>
  </inkml:definitions>
  <inkml:trace contextRef="#ctx0" brushRef="#br0">313 1 24575,'-8'1'0,"0"0"0,0 0 0,0 0 0,-14 6 0,-24 4 0,0-8 0,27-3 0,0 1 0,-36 7 0,50-7 0,1 0 0,-1 1 0,1-1 0,0 1 0,-1 0 0,1 0 0,0 0 0,0 1 0,1-1 0,-1 1 0,0 0 0,1 0 0,0 0 0,0 1 0,0-1 0,0 1 0,-3 4 0,5-6 0,1 0 0,-1 0 0,1-1 0,0 1 0,-1 0 0,1 0 0,0 0 0,0 0 0,0 0 0,0-1 0,1 1 0,-1 0 0,0 0 0,1 0 0,-1 0 0,1-1 0,0 1 0,0 0 0,-1-1 0,1 1 0,0 0 0,0-1 0,1 1 0,-1-1 0,0 1 0,0-1 0,2 1 0,6 7 0,0 0 0,20 13 0,-25-19 0,118 74 0,-118-75 0,0 1 0,0-1 0,0 0 0,1 0 0,-1 0 0,1 0 0,-1-1 0,1 0 0,0 0 0,0 0 0,-1 0 0,1-1 0,0 0 0,0 0 0,8-1 0,6-2 0,1-1 0,30-11 0,14-2 0,146-7 0,-176 20 0,45 2 0,-47 2 0,59-8 0,-72 3 0,0 0 0,0-2 0,23-10 0,-28 10 0,0 1 0,0 1 0,1 0 0,0 1 0,0 1 0,27-4 0,223 9 0,-250 1 0,0 0 0,-1 1 0,1 0 0,-1 1 0,24 13 0,-24-11 0,1-1 0,-1 0 0,1-1 0,1-1 0,21 4 0,-18-6 0,0-2 0,-1 0 0,1-1 0,0-1 0,-1 0 0,29-9 0,-16 5 0,-15 2 0,-42 3 0,-63 5 0,1 5 0,-149 33 0,178-30 0,34-9 0,0 0 0,-30-1 0,38-3 0,-1 2 0,0 0 0,0 1 0,1 0 0,-33 10 0,35-6 0,1 0 0,1-1 0,-1-1 0,-1 0 0,1 0 0,0-2 0,-24 2 0,-62-4-1365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5:29:52.925"/>
    </inkml:context>
    <inkml:brush xml:id="br0">
      <inkml:brushProperty name="width" value="0.1" units="cm"/>
      <inkml:brushProperty name="height" value="0.1" units="cm"/>
      <inkml:brushProperty name="color" value="#FFFFFF"/>
    </inkml:brush>
  </inkml:definitions>
  <inkml:trace contextRef="#ctx0" brushRef="#br0">0 1 24575,'0'0'-8191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5T16:49:21.913"/>
    </inkml:context>
    <inkml:brush xml:id="br0">
      <inkml:brushProperty name="width" value="0.35" units="cm"/>
      <inkml:brushProperty name="height" value="0.35" units="cm"/>
      <inkml:brushProperty name="color" value="#FFFFFF"/>
    </inkml:brush>
  </inkml:definitions>
  <inkml:trace contextRef="#ctx0" brushRef="#br0">1030 1186 24575,'-79'2'0,"-91"-4"0,160 1 0,-1-1 0,0 0 0,0 0 0,1-1 0,-1 0 0,1-1 0,0 0 0,0-1 0,0 0 0,1 0 0,-1-1 0,1 0 0,1-1 0,-1 0 0,-8-10 0,-17-18 0,-14-17 0,45 47 0,-1 0 0,1 0 0,1 0 0,-1 0 0,1 0 0,0-1 0,0 1 0,0-1 0,1 0 0,-1-7 0,0-10 0,0 0 0,2-1 0,1 1 0,0-1 0,8-32 0,-7 45 0,1 1 0,0 0 0,1-1 0,0 2 0,1-1 0,0 0 0,0 1 0,1 0 0,0 0 0,1 1 0,0-1 0,0 1 0,1 1 0,8-8 0,5-1 0,5-5 0,1 2 0,58-32 0,41-7 0,78-39 0,-156 69 0,-23 13 0,0 1 0,47-19 0,-59 28 0,0-1 0,-1 0 0,1-1 0,-1-1 0,21-16 0,-27 19 0,0 0 0,0-1 0,0 0 0,-1 0 0,0 0 0,0-1 0,-1 1 0,0-1 0,0 0 0,0-1 0,4-12 0,-8 18 0,1 0 0,-1 0 0,0 0 0,0 1 0,0-1 0,0 0 0,0 0 0,-1 0 0,1 0 0,0 0 0,-1 0 0,0 1 0,1-1 0,-1 0 0,0 0 0,0 1 0,0-1 0,0 1 0,0-1 0,0 1 0,-1-1 0,1 1 0,0-1 0,-3-1 0,-4-3 0,-1 0 0,0 0 0,-14-6 0,3 1 0,6 2 0,0 0 0,-1 2 0,1 0 0,-1 0 0,-24-6 0,38 13 0,0 0 0,-1 0 0,1 0 0,0 1 0,0-1 0,0 0 0,0 1 0,0-1 0,0 1 0,0-1 0,1 1 0,-1-1 0,0 1 0,0 0 0,0 0 0,0-1 0,1 1 0,-1 0 0,0 0 0,1 0 0,-1-1 0,1 1 0,-1 0 0,1 0 0,-1 0 0,1 0 0,0 0 0,-1 0 0,1 0 0,0 0 0,0 0 0,0 1 0,0-1 0,0 0 0,0 1 0,-2 49 0,3-43 0,0 68 0,2-1 0,-4-1 0,-3 1 0,-13 75 0,3-84 0,-3-1 0,-3-1 0,-2-1 0,-3 0 0,-55 95 0,62-132 0,-2-1 0,-1-1 0,0-2 0,-2 0 0,0-1 0,-32 22 0,-25 23 0,76-62 0,0 1 0,0 0 0,1 0 0,-1 0 0,1 0 0,0 1 0,1-1 0,-1 1 0,1-1 0,1 1 0,-1 0 0,1 0 0,0 0 0,0 0 0,0 0 0,1 0 0,0 0 0,0 0 0,1 0 0,-1 0 0,2 0 0,-1 0 0,0 0 0,1 0 0,0 0 0,1-1 0,-1 1 0,1-1 0,0 1 0,0-1 0,1 0 0,-1 0 0,1-1 0,0 1 0,1-1 0,-1 0 0,1 0 0,0 0 0,0-1 0,0 1 0,0-1 0,10 4 0,8-1 0,0 0 0,1-2 0,-1 0 0,30-1 0,105-4 0,-141 1 0,115-7 0,145-25 0,-198 17 0,0-2 0,-2-5 0,88-35 0,-154 52 0,1 0 0,-1-1 0,0 0 0,16-12 0,-23 15 0,-1 0 0,0 0 0,0 0 0,-1 0 0,1 0 0,0 0 0,-1-1 0,0 1 0,0-1 0,0 0 0,0 1 0,-1-1 0,0 0 0,1 0 0,-1 0 0,-1 0 0,2-6 0,-1-37 0,-6-74 0,5 118 0,0 0 0,-1 0 0,1 1 0,-1-1 0,0 0 0,0 1 0,0-1 0,0 0 0,0 1 0,0-1 0,-1 1 0,0 0 0,1-1 0,-1 1 0,0 0 0,0 0 0,0 0 0,0 0 0,0 1 0,-1-1 0,1 0 0,0 1 0,-1 0 0,0-1 0,1 1 0,-1 0 0,-2-1 0,-8-1 0,-1 1 0,1 0 0,0 1 0,-23 0 0,30 1 0,-66 2-60,1 3-1,-125 24 1,-136 58-277,8 23 208,271-89 134,0 3 0,3 3 0,0 1 0,-49 37 1,98-64 13,-1 1 0,0-1 1,1 0-1,-1 1 1,1-1-1,-1 1 1,1-1-1,0 1 0,-1 0 1,1-1-1,0 1 1,0 0-1,0 0 1,0 0-1,0 3 0,1-4-12,0-1-1,0 0 1,0 1-1,0-1 1,0 0-1,0 1 1,0-1-1,0 0 1,0 0-1,1 1 1,-1-1-1,0 0 1,0 1-1,0-1 1,0 0-1,1 0 1,-1 1-1,0-1 0,0 0 1,1 0-1,-1 0 1,0 1-1,0-1 1,1 0-1,-1 0 1,0 0-1,1 0 1,-1 0-1,0 0 1,0 1-1,1-1 1,0 0-1,21-3 91,49-25-97,0-2 0,127-78 0,-134 72 0,-40 22 0,336-196 0,-18-28 0,-336 234 0,44-41 0,-48 43 0,1 0 0,-1-1 0,0 1 0,0-1 0,0 0 0,0 0 0,-1 1 0,1-1 0,-1 0 0,0 0 0,0-1 0,0 1 0,0 0 0,0 0 0,0-7 0,-1 9 0,0 0 0,0 0 0,-1 0 0,1 0 0,0 0 0,-1 0 0,1 0 0,-1 0 0,1 1 0,-1-1 0,1 0 0,-1 0 0,1 0 0,-1 1 0,0-1 0,0 0 0,1 0 0,-1 1 0,0-1 0,0 1 0,0-1 0,0 1 0,1-1 0,-1 1 0,0 0 0,0-1 0,-2 1 0,-34-3 0,11 7 0,0 1 0,1 1 0,0 1 0,0 1 0,-35 16 0,27-11 0,-308 136-750,-629 377 0,768-394 750,189-118 71,22-12 123,27-10 446,342-120-45,-301 100-595,121-61 0,64-57 0,-16 8 0,-233 131 0,19-10 0,0 1 0,59-19 0,-65 28 0,-1 0 0,-1-2 0,0-1 0,0-1 0,35-21 0,98-68 0,-78 56 0,-52 31 0,-2-1 0,29-21 0,46-40 0,-99 74 0,0 0 0,0 1 0,0-1 0,1 0 0,-1 0 0,1 1 0,-1-1 0,0 0 0,1 1 0,-1 0 0,1-1 0,-1 1 0,1 0 0,-1 0 0,1 0 0,-1 0 0,1 0 0,-1 0 0,1 0 0,-1 0 0,1 1 0,-1-1 0,1 0 0,1 2 0,-1-1 0,0 1 0,0-1 0,0 1 0,0 0 0,0 0 0,-1 0 0,1 0 0,-1 0 0,1 0 0,-1 0 0,0 1 0,1-1 0,0 3 0,2 7 0,-1 0 0,0 0 0,0 0 0,-1 0 0,0 13 0,2 13 0,1 1 0,1-2 0,13 39 0,-13-49 0,0 1 0,-2 0 0,1 40 0,-7 87 0,0-55 0,3-15 0,-3 87 0,2-168 0,0 1 0,-1-1 0,1 1 0,-1-1 0,0 0 0,0 1 0,-1-1 0,1 0 0,-1 0 0,0 0 0,0 0 0,0 0 0,-1-1 0,1 1 0,-1-1 0,0 1 0,0-1 0,-4 3 0,3-3 0,0-1 0,0 0 0,0-1 0,0 1 0,0 0 0,0-1 0,-1 0 0,1 0 0,-1-1 0,1 1 0,-1-1 0,1 0 0,-1 0 0,1 0 0,-1-1 0,1 1 0,-8-3 0,0 0 0,0 0 0,1 0 0,0-1 0,0-1 0,0 1 0,0-2 0,1 0 0,0 0 0,-10-8 0,-80-63 0,-155-133 0,172 128 0,-5 4 0,-135-93 0,81 73 0,-79-50 0,150 112 0,52 28 0,1-1 0,0-1 0,-18-13 0,-111-69 0,99 64 0,31 20 0,-1 0 0,0 1 0,0 2 0,-1-1 0,-23-2 0,23 4 0,53 10 0,-11-2 0,-1 0 0,1 2 0,24 9 0,139 52 0,-58-22 0,-2 7 0,-110-46 0,0-1 0,0-1 0,1 0 0,0-2 0,0 0 0,-1 0 0,1-2 0,0 0 0,0-1 0,0 0 0,0-2 0,20-5 0,-5-1 0,0-1 0,-1-1 0,0-2 0,-1-2 0,35-21 0,-65 36 0,1-1 0,0 1 0,0 0 0,-1 0 0,1-1 0,0 1 0,-1 0 0,1-1 0,0 1 0,-1-1 0,1 1 0,-1-1 0,1 1 0,-1-1 0,1 1 0,-1-1 0,1 0 0,-1 1 0,1-1 0,-1 0 0,0 1 0,1-2 0,-18 3 0,-30 13 0,9 1 0,2 1 0,0 1 0,1 2 0,1 2 0,1 1 0,1 2 0,-45 42 0,58-49 0,10-10 0,0 0 0,1 1 0,0 0 0,1 1 0,0 0 0,0 0 0,-9 17 0,13-17 42,-1 0-1,2-1 1,-1 1-1,1 0 1,1 0-1,-1 12 1,-7 27-1698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5:29:53.779"/>
    </inkml:context>
    <inkml:brush xml:id="br0">
      <inkml:brushProperty name="width" value="0.1" units="cm"/>
      <inkml:brushProperty name="height" value="0.1" units="cm"/>
      <inkml:brushProperty name="color" value="#FFFFFF"/>
    </inkml:brush>
  </inkml:definitions>
  <inkml:trace contextRef="#ctx0" brushRef="#br0">1 0 24575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5:29:54.122"/>
    </inkml:context>
    <inkml:brush xml:id="br0">
      <inkml:brushProperty name="width" value="0.1" units="cm"/>
      <inkml:brushProperty name="height" value="0.1" units="cm"/>
      <inkml:brushProperty name="color" value="#FFFFFF"/>
    </inkml:brush>
  </inkml:definitions>
  <inkml:trace contextRef="#ctx0" brushRef="#br0">1 0 24575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5:29:54.511"/>
    </inkml:context>
    <inkml:brush xml:id="br0">
      <inkml:brushProperty name="width" value="0.1" units="cm"/>
      <inkml:brushProperty name="height" value="0.1" units="cm"/>
      <inkml:brushProperty name="color" value="#FFFFFF"/>
    </inkml:brush>
  </inkml:definitions>
  <inkml:trace contextRef="#ctx0" brushRef="#br0">1 0 24575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5:30:08.523"/>
    </inkml:context>
    <inkml:brush xml:id="br0">
      <inkml:brushProperty name="width" value="0.1" units="cm"/>
      <inkml:brushProperty name="height" value="0.1" units="cm"/>
      <inkml:brushProperty name="color" value="#FFFFFF"/>
    </inkml:brush>
  </inkml:definitions>
  <inkml:trace contextRef="#ctx0" brushRef="#br0">759 352 24575,'-2'-2'0,"1"-1"0,-1 0 0,0 1 0,1-1 0,-1 1 0,0 0 0,-1 0 0,1 0 0,0 0 0,0 0 0,-1 0 0,0 0 0,1 1 0,-1-1 0,-4-1 0,1 0 0,-30-16 0,-1 2 0,-1 1 0,-59-16 0,-13-4 0,76 28 0,29 8 0,1-1 0,-1 1 0,1-1 0,-1 0 0,1 0 0,0-1 0,-1 1 0,1-1 0,0 0 0,0 0 0,-6-5 0,10 6 0,-1 1 0,1-1 0,0 1 0,-1-1 0,1 1 0,0-1 0,-1 0 0,1 1 0,0-1 0,0 0 0,0 1 0,0-1 0,0 0 0,0 1 0,0-1 0,0 0 0,0 1 0,0-1 0,0 0 0,0 1 0,0-1 0,1 0 0,-1 1 0,0-1 0,0 0 0,1 1 0,-1-1 0,1 1 0,-1-1 0,0 1 0,1-1 0,-1 1 0,1-1 0,-1 1 0,1-1 0,-1 1 0,1-1 0,0 1 0,0-1 0,28-15 0,-24 14 0,48-22 0,2 3 0,0 3 0,1 2 0,1 2 0,1 3 0,-1 3 0,89-3 0,-117 11 0,1 0 0,-1 2 0,0 1 0,0 1 0,0 1 0,0 2 0,-1 1 0,0 1 0,0 2 0,-1 1 0,26 15 0,11 9 0,-55-28 0,-14-2 0,-23 1 0,-283 23 0,-7-26 0,274-4 0,-396-2 0,1081-27 0,-128 8 0,-487 23 0,-1 1 0,0 1 0,44 14 0,-37-9 0,-8 1 0,-24-10 0,0 0 0,0 0 0,0 1 0,1-1 0,-1 0 0,0 0 0,0 1 0,0-1 0,0 0 0,0 0 0,0 1 0,0-1 0,0 0 0,0 0 0,1 1 0,-1-1 0,0 0 0,0 1 0,0-1 0,-1 0 0,1 0 0,0 1 0,0-1 0,0 0 0,0 0 0,0 1 0,0-1 0,0 0 0,0 0 0,0 1 0,-1-1 0,1 0 0,0 0 0,0 1 0,0-1 0,-1 0 0,1 0 0,0 0 0,0 1 0,0-1 0,-1 0 0,-5 3 0,0 0 0,1 0 0,-2 0 0,1-1 0,-13 3 0,-740 152 0,682-147 0,-1-3 0,-109-5 0,59-3 0,313-12 0,-33 1 0,-94 12 0,-39 2 0,-1-2 0,1-1 0,-1 0 0,22-5 0,-38 6 0,0 0 0,-1 0 0,1-1 0,0 1 0,-1-1 0,1 1 0,-1-1 0,1 0 0,-1 0 0,0 1 0,1-1 0,-1 0 0,0 0 0,1-1 0,-1 1 0,0 0 0,0 0 0,0 0 0,0-1 0,0 1 0,0-1 0,0 1 0,-1 0 0,1-1 0,0 0 0,0-2 0,-1 2 0,0 1 0,-1-1 0,1 1 0,-1-1 0,1 0 0,-1 1 0,0 0 0,1-1 0,-1 1 0,0-1 0,0 1 0,0 0 0,0 0 0,0-1 0,0 1 0,0 0 0,-1 0 0,1 0 0,0 0 0,-1 0 0,1 1 0,0-1 0,-1 0 0,1 1 0,-1-1 0,1 1 0,-1-1 0,-1 1 0,-35-10 0,-1 1 0,1 3 0,-1 1 0,-1 2 0,-61 3 0,101 0 0,0 0 0,0-1 0,1 1 0,-1 0 0,0 0 0,0 0 0,0 0 0,0 0 0,0 0 0,0 0 0,0 0 0,0 0 0,0 0 0,0 0 0,0 0 0,0 0 0,0 0 0,0-1 0,0 1 0,0 0 0,0 0 0,0 0 0,0 0 0,0 0 0,0 0 0,0 0 0,0 0 0,-1 0 0,1 0 0,0 0 0,0 0 0,0 0 0,0 0 0,0 0 0,0-1 0,0 1 0,0 0 0,0 0 0,0 0 0,0 0 0,0 0 0,0 0 0,0 0 0,0 0 0,0 0 0,0 0 0,-1 0 0,1 0 0,0 0 0,12-6 0,16-4 0,22 5 0,0 2 0,73 4 0,-42 1 0,-45 1 0,-36-3 0,0 0 0,1 0 0,-1 0 0,0 0 0,1 0 0,-1 0 0,0 0 0,1 1 0,-1-1 0,0 0 0,1 0 0,-1 0 0,0 0 0,1 1 0,-1-1 0,0 0 0,0 0 0,1 1 0,-1-1 0,0 0 0,0 1 0,0-1 0,1 0 0,-1 1 0,0-1 0,0 0 0,0 1 0,0-1 0,0 1 0,0 0 0,-1 0 0,1 0 0,-1 0 0,1 0 0,-1-1 0,1 1 0,-1 0 0,0 0 0,0 0 0,1-1 0,-1 1 0,0 0 0,0-1 0,0 1 0,-1 0 0,-9 5 0,0-1 0,-1 0 0,1-1 0,-1 0 0,1-1 0,-1-1 0,-14 2 0,-25 6 0,31-4 0,-8 2 0,0-1 0,-1-2 0,-32 3 0,363-36 0,-198 17 0,55-2 0,-69 12 0,144 4 0,-139 13 0,-66-10 0,-28-6 0,1 0 0,-1 1 0,1-1 0,-1 0 0,1 1 0,-1-1 0,1 1 0,-1 0 0,1-1 0,-1 1 0,1 0 0,-1 0 0,0 0 0,0 0 0,1 0 0,1 2 0,-3-2 0,0-1 0,0 1 0,0 0 0,0-1 0,1 1 0,-1 0 0,0-1 0,0 1 0,0 0 0,0-1 0,-1 1 0,1 0 0,0-1 0,0 1 0,0 0 0,0-1 0,-1 1 0,1 0 0,0-1 0,-1 1 0,1 0 0,0-1 0,-1 1 0,1-1 0,-2 1 0,-2 4 0,-1 0 0,0-1 0,0 0 0,-1 0 0,1-1 0,-9 4 0,14-6 0,-1-1 0,1 1 0,-1-1 0,0 1 0,1-1 0,-1 1 0,0-1 0,0 0 0,1 1 0,-1-1 0,0 0 0,0 1 0,1-1 0,-1 0 0,0 0 0,0 0 0,1 0 0,-1 0 0,0 0 0,0 0 0,0 0 0,1 0 0,-2-1 0,10-13 0,26-22 0,-12 14 0,20-28 0,18-18 0,-43 52 0,-2-1 0,0 0 0,17-27 0,-31 44 0,-1-1 0,1 1 0,-1-1 0,1 1 0,-1-1 0,0 0 0,1 1 0,-1-1 0,0 0 0,0 1 0,0-1 0,1 0 0,-1 0 0,0 1 0,0-1 0,0 0 0,0 1 0,0-1 0,0 0 0,-1 0 0,1 1 0,0-1 0,0 0 0,0 1 0,-1-1 0,1 0 0,0 1 0,-1-1 0,1 0 0,0 1 0,-1-2 0,-1 1 0,1 0 0,-1 0 0,0 0 0,1 0 0,-1 1 0,0-1 0,0 0 0,0 1 0,1-1 0,-1 1 0,-4-1 0,-2 1 0,-1 0 0,1 0 0,0 0 0,-14 3 0,-38 15 0,2 2 0,1 3 0,-64 36 0,81-40 0,37-17 0,1-1 0,-1 0 0,1 1 0,0 0 0,0-1 0,-1 1 0,1 0 0,0 0 0,0 0 0,1 1 0,-1-1 0,0 0 0,1 1 0,0-1 0,-3 6 0,4-7 0,-1 1 0,1-1 0,0 0 0,0 1 0,0-1 0,0 1 0,0-1 0,0 0 0,0 1 0,0-1 0,1 1 0,-1-1 0,0 0 0,1 1 0,0-1 0,-1 0 0,1 1 0,-1-1 0,1 0 0,0 0 0,0 0 0,0 0 0,0 0 0,0 0 0,0 0 0,0 0 0,0 0 0,0 0 0,0 0 0,1-1 0,-1 1 0,0 0 0,3 0 0,24 11 0,0-1 0,1-1 0,0-2 0,37 6 0,-22-5 0,-29-5 0,0-1 0,0 0 0,1-1 0,27 0 0,-38-3 0,-1 1 0,1-1 0,0 0 0,-1 0 0,1-1 0,-1 1 0,0-1 0,1 0 0,-1 0 0,0-1 0,0 1 0,0-1 0,-1 0 0,1 0 0,-1 0 0,1 0 0,-1-1 0,0 1 0,0-1 0,3-5 0,-4 6 0,0 0 0,0-1 0,0 1 0,0-1 0,0 0 0,-1 1 0,1-1 0,-1 0 0,1-8 0,-2 12 0,0-1 0,0 0 0,0 0 0,0 0 0,0 0 0,-1 0 0,1 1 0,0-1 0,-1 0 0,1 0 0,0 0 0,-1 1 0,1-1 0,-1 0 0,1 0 0,-1 1 0,1-1 0,-1 0 0,0 0 0,-1 0 0,0 0 0,0 0 0,0 0 0,-1 0 0,1 0 0,0 0 0,0 1 0,0-1 0,-1 1 0,-2-1 0,-10-1 0,-1 1 0,1 1 0,-1 1 0,0 0 0,1 1 0,-24 5 0,-90 34 0,91-27 0,-1-1 0,-40 7 0,-72-1 0,-154 0 0,147-12 0,-416 2 0,472-9 0,565 0 0,-406-5 0,-55 5 0,1 0 0,0-1 0,-1 1 0,1-1 0,-1 0 0,1 0 0,0 0 0,-1 0 0,0 0 0,1-1 0,-1 1 0,0-1 0,0 1 0,0-1 0,0 0 0,0 0 0,0 0 0,2-2 0,-4 2 0,1 1 0,-1-1 0,0 1 0,1-1 0,-1 0 0,0 1 0,0-1 0,0 1 0,0-1 0,-1 1 0,1-1 0,0 1 0,-1-1 0,1 1 0,-1-1 0,1 1 0,-1 0 0,0-1 0,1 1 0,-1 0 0,0-1 0,0 1 0,0 0 0,0 0 0,0 0 0,0 0 0,0 0 0,-1 0 0,-1-1 0,-39-24 0,41 25 0,-37-17 0,-1 2 0,0 2 0,-60-14 0,168 28 0,-25-1 0,40 3 0,139-4 0,-207 0 0,0 0 0,0-2 0,-1 1 0,0-2 0,19-8 0,71-39 0,-19 8 0,-76 40 0,-4 2 0,-1 0 0,0 0 0,1 0 0,-1-1 0,0 0 0,0 0 0,-1-1 0,1 1 0,5-7 0,-10 9 0,0 1 0,0-1 0,0 1 0,-1-1 0,1 1 0,0-1 0,0 1 0,-1-1 0,1 1 0,-1-1 0,1 1 0,0 0 0,-1-1 0,1 1 0,-1 0 0,1-1 0,-1 1 0,1 0 0,-1-1 0,1 1 0,-1 0 0,1 0 0,-1 0 0,1 0 0,-1-1 0,0 1 0,1 0 0,-1 0 0,1 0 0,-1 0 0,1 0 0,-1 0 0,-1 1 0,-22-4 0,23 3 0,-184 2 0,499 13 0,-282-12 0,-18-2 0,-1 1 0,0 0 0,0 0 0,0 1 0,13 6 0,-22-7 0,0 0 0,0 0 0,-1 0 0,1 1 0,0-1 0,-1 1 0,0 0 0,0 0 0,0 0 0,0 1 0,0-1 0,-1 1 0,1 0 0,-1-1 0,0 1 0,0 0 0,-1 0 0,1 0 0,1 7 0,-1-3 0,0 0 0,-1 0 0,1 0 0,-2 0 0,1 0 0,-1 1 0,0-1 0,-1 0 0,0 0 0,0 0 0,-1 0 0,0 0 0,0 0 0,-1-1 0,0 1 0,-1 0 0,1-1 0,-1 0 0,-7 9 0,2-5 0,0 0 0,-1-1 0,-1 0 0,0-1 0,0 0 0,-1 0 0,0-1 0,0-1 0,-1 0 0,-16 6 0,-22 8 0,0-2 0,-1-3 0,-1-1 0,-89 11 0,80-17 0,8-2 0,-82 3 0,87-11 0,43 1 0,32-1 0,84 0 0,136 3 0,-231 0 0,0 0 0,0 0 0,0 2 0,-1 0 0,1 1 0,13 6 0,76 45 0,-70-37 0,-32-17 0,20 13 0,-20-6 0,-15-2 0,-15-1 0,0-2 0,0-1 0,0-1 0,-49-3 0,24 0 0,-385-1 0,472 0 0,50-8 0,-25 1 0,99-14 0,-77 10 0,2 3 0,82 1 0,-142 7 0,0 0 0,0-2 0,0 0 0,-1-1 0,41-16 0,-41 13 0,1 0 0,1 2 0,0 1 0,-1 0 0,31 0 0,7 7 0,-44 0 0,0-1 0,-1 0 0,1-2 0,-1 0 0,33-6 0,-38 0 0,-19 1 0,-21 0 0,0 4 0,0 1 0,1 2 0,-1 1 0,0 0 0,1 3 0,0 0 0,0 2 0,0 1 0,1 1 0,0 1 0,1 1 0,0 2 0,1 1 0,0 0 0,1 2 0,-26 22 0,50-38 0,-1 1 0,1-1 0,0 0 0,-1 0 0,1 1 0,-1-1 0,1 0 0,0 0 0,-1 1 0,1-1 0,0 1 0,-1-1 0,1 0 0,0 1 0,0-1 0,0 0 0,-1 1 0,1-1 0,0 1 0,0-1 0,0 1 0,0-1 0,0 1 0,-1-1 0,1 0 0,0 1 0,0-1 0,0 1 0,0-1 0,0 1 0,1-1 0,-1 1 0,0-1 0,0 1 0,0-1 0,0 0 0,0 1 0,1 0 0,19 6 0,39-6 0,-52-1 0,73 0 0,77-4 0,-147 2 0,-1 0 0,0 0 0,0-1 0,0 0 0,-1-1 0,1 0 0,-1-1 0,0 1 0,0-2 0,0 1 0,0-1 0,10-11 0,-17 17 0,0-1 0,0 0 0,0 0 0,-1 0 0,1 0 0,0 0 0,-1 0 0,1 0 0,0 0 0,-1 0 0,1-1 0,-1 1 0,1 0 0,-1 0 0,0 0 0,0-1 0,0 1 0,1 0 0,-1 0 0,0-1 0,0 1 0,0 0 0,-1 0 0,1-1 0,0 1 0,0 0 0,-1 0 0,1 0 0,-1-1 0,1 1 0,-1 0 0,1 0 0,-1 0 0,0 0 0,0 0 0,1 0 0,-1 0 0,0 0 0,0 0 0,0 1 0,0-1 0,0 0 0,0 0 0,0 1 0,0-1 0,0 1 0,0-1 0,-1 1 0,1-1 0,0 1 0,-2 0 0,-9-4 0,1 1 0,-1 0 0,0 1 0,-13 0 0,19 1 0,-137-19 0,-50-5 0,-83 23 0,204 3 0,62-1 0,0 2 0,0-1 0,1 2 0,-1-1 0,0 1 0,1 1 0,-13 5 0,11-4 0,0 0 0,-1-1 0,1 0 0,-19 2 0,-19-2 0,-91-5 0,-24 1 0,162 0 0,0 0 0,0 0 0,0 1 0,0-1 0,0 1 0,0-1 0,0 1 0,0 0 0,0 0 0,0 0 0,0 0 0,0 0 0,1 0 0,-1 0 0,0 1 0,1-1 0,-3 3 0,4-4 0,0 1 0,0-1 0,-1 1 0,1-1 0,0 1 0,0-1 0,0 1 0,-1 0 0,1-1 0,0 1 0,0-1 0,0 1 0,0-1 0,0 1 0,0 0 0,0-1 0,0 1 0,0-1 0,1 1 0,-1-1 0,0 1 0,0 0 0,1 0 0,0 0 0,0 0 0,0 1 0,0-1 0,0 0 0,0 0 0,0 0 0,1 0 0,-1 0 0,0 0 0,1 0 0,-1 0 0,3 0 0,31 13 0,1-2 0,0-1 0,42 7 0,-18-5 0,336 97 0,-146-39 0,-217-62 0,0-2 0,1-1 0,0-2 0,53 1 0,0-5 0,136-3 0,-215 2 0,0 0 0,-1 0 0,0-1 0,1 0 0,-1 0 0,0-1 0,0 0 0,0 0 0,13-8 0,-19 10 0,1-1 0,0 1 0,0-1 0,0 1 0,-1-1 0,1 1 0,-1-1 0,1 0 0,-1 0 0,0 0 0,0 0 0,0 0 0,0 0 0,0 0 0,0 0 0,0 0 0,-1-1 0,1 1 0,-1 0 0,1 0 0,-1-1 0,0 1 0,0 0 0,0-1 0,0 1 0,-1 0 0,1 0 0,0-1 0,-1 1 0,0 0 0,1 0 0,-1 0 0,0 0 0,0 0 0,-1 0 0,0-3 0,-4-3 0,1 1 0,-1 0 0,-1 0 0,1 0 0,-1 1 0,0-1 0,-1 2 0,1-1 0,-1 1 0,0 0 0,-12-4 0,-11-4 0,-58-17 0,70 24 0,2 1 0,0 1 0,0 1 0,-1 0 0,1 1 0,-1 1 0,-26 2 0,33 0 0,0 0 0,0 1 0,1 1 0,-1-1 0,1 2 0,0-1 0,0 1 0,0 1 0,0 0 0,1 0 0,-14 11 0,-21 21 0,26-21 0,0 0 0,-22 12 0,33-23 0,-1-1 0,0-1 0,1 1 0,-1-1 0,-1 0 0,1-1 0,0 0 0,-1 0 0,-12 0 0,6 0 0,0-2 0,0 0 0,0 0 0,0-1 0,0-1 0,0-1 0,0 0 0,1-1 0,-1 0 0,1-1 0,0-1 0,1 0 0,-1-1 0,1-1 0,0 0 0,-18-15 0,-7-7 0,-60-36 0,-29-11 0,123 75 0,0 0 0,1 0 0,-1-1 0,1 1 0,0-1 0,0 0 0,0 0 0,0 0 0,-3-5 0,5 7 0,1 0 0,0 0 0,-1 0 0,1 0 0,-1 0 0,1 0 0,0 0 0,0 0 0,0 0 0,-1-1 0,1 1 0,0 0 0,0 0 0,1 0 0,-1 0 0,0 0 0,0 0 0,0 0 0,1 0 0,-1 0 0,1-1 0,-1 1 0,1 0 0,-1 1 0,1-1 0,-1 0 0,1 0 0,0 0 0,-1 0 0,1 0 0,0 1 0,0-1 0,0 0 0,0 1 0,0-1 0,0 0 0,0 1 0,2-1 0,30-16-65,-29 16 9,-1 0-1,1-1 1,0 1-1,-1-1 0,1 0 1,-1 0-1,0 0 1,1 0-1,-1-1 1,0 1-1,-1-1 1,1 0-1,0 0 1,-1 0-1,1 0 1,-1 0-1,0 0 1,0-1-1,0 1 1,-1-1-1,1 1 0,1-6 1,0-10-6770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5:54:58.489"/>
    </inkml:context>
    <inkml:brush xml:id="br0">
      <inkml:brushProperty name="width" value="0.35" units="cm"/>
      <inkml:brushProperty name="height" value="0.35" units="cm"/>
      <inkml:brushProperty name="color" value="#FFFFFF"/>
    </inkml:brush>
  </inkml:definitions>
  <inkml:trace contextRef="#ctx0" brushRef="#br0">106 100 24575,'-1'-6'0,"0"0"0,0 1 0,-1-1 0,0 1 0,-1-1 0,1 1 0,-1 0 0,0 0 0,0 0 0,0 0 0,-1 0 0,0 1 0,0-1 0,0 1 0,0 0 0,-1 1 0,0-1 0,0 1 0,-7-4 0,12 6 0,-1 1 0,0 0 0,0 0 0,1-1 0,-1 1 0,0 0 0,1 0 0,-1 0 0,0 0 0,0 0 0,1 0 0,-1 0 0,0 0 0,0 1 0,1-1 0,-1 0 0,0 0 0,1 0 0,-1 1 0,0-1 0,1 0 0,-1 1 0,0-1 0,1 1 0,-1-1 0,1 1 0,-1-1 0,0 1 0,1-1 0,0 1 0,-1 0 0,1-1 0,-1 1 0,1 0 0,0-1 0,-1 1 0,1 0 0,0-1 0,0 1 0,-1 1 0,-4 33 0,5-31 0,-1 11 0,-1 3 0,0-1 0,2 0 0,0 1 0,1-1 0,0 0 0,8 30 0,-4-37 0,0 0 0,1-1 0,0 0 0,0 0 0,15 16 0,-12-16 0,-1 1 0,0 0 0,-1 0 0,7 13 0,-7-8 0,0-1 0,2 0 0,0 0 0,14 17 0,-20-28 0,0 0 0,0 0 0,0-1 0,0 1 0,0-1 0,1 1 0,-1-1 0,1 0 0,0-1 0,4 3 0,-6-4 0,1 1 0,-1-1 0,0 1 0,1-1 0,-1 0 0,0 0 0,1 0 0,-1-1 0,0 1 0,0 0 0,1-1 0,-1 1 0,0-1 0,0 0 0,1 0 0,-1 0 0,0 0 0,0 0 0,2-2 0,0-1 0,-1 0 0,0 0 0,0 0 0,0 0 0,-1 0 0,1 0 0,-1-1 0,0 1 0,3-10 0,-4 8 0,1 1 0,0 0 0,1 0 0,-1 0 0,1 0 0,0 1 0,6-8 0,-8 11 0,0 1 0,0-1 0,0 0 0,1 1 0,-1-1 0,0 1 0,1-1 0,-1 1 0,1-1 0,-1 1 0,0 0 0,1 0 0,-1 0 0,1 0 0,-1 0 0,1 0 0,-1 0 0,0 0 0,1 0 0,-1 1 0,1-1 0,-1 1 0,0-1 0,1 1 0,-1-1 0,0 1 0,0 0 0,1 0 0,-1-1 0,0 1 0,0 0 0,0 0 0,2 2 0,5 5 0,-1 1 0,1-1 0,-1 1 0,-1 1 0,0-1 0,0 1 0,-1 0 0,0 0 0,-1 1 0,0-1 0,3 14 0,0-4 0,18 38 0,29 61 0,-45-106 0,1 0 0,1-2 0,0 1 0,0-1 0,25 17 0,5 6 0,-31-24 0,21 18 0,35 25 0,-62-50 25,-1 0-1,0 1 0,1-1 1,-1 0-1,-1 1 1,1 0-1,0 0 1,-1 0-1,0 0 0,3 6 1,14 50-165,-4-14-1354</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5:55:04.395"/>
    </inkml:context>
    <inkml:brush xml:id="br0">
      <inkml:brushProperty name="width" value="0.35" units="cm"/>
      <inkml:brushProperty name="height" value="0.35" units="cm"/>
      <inkml:brushProperty name="color" value="#FFFFFF"/>
    </inkml:brush>
  </inkml:definitions>
  <inkml:trace contextRef="#ctx0" brushRef="#br0">1 1 24575,'7'0'0,"0"2"0,-1-1 0,1 1 0,0 0 0,-1 1 0,7 3 0,5 1 0,111 28 0,-94-27 0,2-3 0,1 0 0,0-3 0,-1-1 0,40-4 0,10 1 0,-69 2 0,-1 1 0,1 1 0,-1 1 0,1 0 0,-1 2 0,27 10 0,-14-4 0,-14-4 0,0-1 0,-1-1 0,2 0 0,19 2 0,-35-7 16,1 0-1,0 0 1,0 0-1,-1 0 1,1 0-1,0-1 1,0 1-1,-1-1 1,1 1-1,0-1 1,-1 0-1,1 1 1,-1-1-1,1 0 1,-1 0-1,1 0 1,-1 0-1,1 0 1,-1-1-1,0 1 1,2-3-1,17-34-1628,-19 37 1520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5:55:08.481"/>
    </inkml:context>
    <inkml:brush xml:id="br0">
      <inkml:brushProperty name="width" value="0.35" units="cm"/>
      <inkml:brushProperty name="height" value="0.35" units="cm"/>
      <inkml:brushProperty name="color" value="#FFFFFF"/>
    </inkml:brush>
  </inkml:definitions>
  <inkml:trace contextRef="#ctx0" brushRef="#br0">0 832 24575,'5'-1'0,"-1"0"0,0-1 0,1 0 0,-1 1 0,0-1 0,0-1 0,0 1 0,6-5 0,10-5 0,30-11 0,-6 3 0,63-39 0,-70 32 0,41-40 0,-65 55 0,36-40 0,-33 35 0,26-25 0,3 0 0,-33 29 0,1 0 0,1 2 0,0-1 0,19-10 0,-23 15 0,-1 0 0,0-1 0,0 1 0,12-15 0,13-11 0,-4 4 0,-23 21 0,0 1 0,0 0 0,1 0 0,12-7 0,-6 4 0,0 1 0,-1-2 0,-1 0 0,0 0 0,19-23 0,44-72 0,-65 88-1365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7/11/2022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7/11/2022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7/11/2022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7/11/2022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7/11/2022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7/11/2022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7/11/2022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7/11/2022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3" Type="http://schemas.openxmlformats.org/officeDocument/2006/relationships/customXml" Target="../ink/ink8.xml"/><Relationship Id="rId18" Type="http://schemas.openxmlformats.org/officeDocument/2006/relationships/image" Target="../media/image16.png"/><Relationship Id="rId26" Type="http://schemas.openxmlformats.org/officeDocument/2006/relationships/customXml" Target="../ink/ink15.xml"/><Relationship Id="rId3" Type="http://schemas.openxmlformats.org/officeDocument/2006/relationships/customXml" Target="../ink/ink1.xml"/><Relationship Id="rId21" Type="http://schemas.openxmlformats.org/officeDocument/2006/relationships/customXml" Target="../ink/ink12.xml"/><Relationship Id="rId34" Type="http://schemas.openxmlformats.org/officeDocument/2006/relationships/image" Target="../media/image22.png"/><Relationship Id="rId7" Type="http://schemas.openxmlformats.org/officeDocument/2006/relationships/customXml" Target="../ink/ink4.xml"/><Relationship Id="rId12" Type="http://schemas.openxmlformats.org/officeDocument/2006/relationships/image" Target="../media/image13.png"/><Relationship Id="rId17" Type="http://schemas.openxmlformats.org/officeDocument/2006/relationships/customXml" Target="../ink/ink10.xml"/><Relationship Id="rId25" Type="http://schemas.openxmlformats.org/officeDocument/2006/relationships/customXml" Target="../ink/ink14.xml"/><Relationship Id="rId33" Type="http://schemas.openxmlformats.org/officeDocument/2006/relationships/customXml" Target="../ink/ink19.xml"/><Relationship Id="rId2" Type="http://schemas.openxmlformats.org/officeDocument/2006/relationships/image" Target="../media/image11.png"/><Relationship Id="rId16" Type="http://schemas.openxmlformats.org/officeDocument/2006/relationships/image" Target="../media/image15.png"/><Relationship Id="rId20" Type="http://schemas.openxmlformats.org/officeDocument/2006/relationships/image" Target="../media/image17.png"/><Relationship Id="rId29" Type="http://schemas.openxmlformats.org/officeDocument/2006/relationships/customXml" Target="../ink/ink18.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customXml" Target="../ink/ink7.xml"/><Relationship Id="rId24" Type="http://schemas.openxmlformats.org/officeDocument/2006/relationships/image" Target="../media/image18.png"/><Relationship Id="rId32" Type="http://schemas.openxmlformats.org/officeDocument/2006/relationships/image" Target="../media/image21.png"/><Relationship Id="rId5" Type="http://schemas.openxmlformats.org/officeDocument/2006/relationships/customXml" Target="../ink/ink2.xml"/><Relationship Id="rId15" Type="http://schemas.openxmlformats.org/officeDocument/2006/relationships/customXml" Target="../ink/ink9.xml"/><Relationship Id="rId23" Type="http://schemas.openxmlformats.org/officeDocument/2006/relationships/customXml" Target="../ink/ink13.xml"/><Relationship Id="rId28" Type="http://schemas.openxmlformats.org/officeDocument/2006/relationships/customXml" Target="../ink/ink17.xml"/><Relationship Id="rId36" Type="http://schemas.openxmlformats.org/officeDocument/2006/relationships/image" Target="../media/image23.png"/><Relationship Id="rId10" Type="http://schemas.openxmlformats.org/officeDocument/2006/relationships/image" Target="../media/image12.png"/><Relationship Id="rId19" Type="http://schemas.openxmlformats.org/officeDocument/2006/relationships/customXml" Target="../ink/ink11.xml"/><Relationship Id="rId31" Type="http://schemas.openxmlformats.org/officeDocument/2006/relationships/image" Target="../media/image20.png"/><Relationship Id="rId4" Type="http://schemas.openxmlformats.org/officeDocument/2006/relationships/image" Target="../media/image110.png"/><Relationship Id="rId9" Type="http://schemas.openxmlformats.org/officeDocument/2006/relationships/customXml" Target="../ink/ink6.xml"/><Relationship Id="rId14" Type="http://schemas.openxmlformats.org/officeDocument/2006/relationships/image" Target="../media/image14.png"/><Relationship Id="rId22" Type="http://schemas.openxmlformats.org/officeDocument/2006/relationships/image" Target="../media/image170.png"/><Relationship Id="rId27" Type="http://schemas.openxmlformats.org/officeDocument/2006/relationships/customXml" Target="../ink/ink16.xml"/><Relationship Id="rId30" Type="http://schemas.openxmlformats.org/officeDocument/2006/relationships/image" Target="../media/image19.png"/><Relationship Id="rId35" Type="http://schemas.openxmlformats.org/officeDocument/2006/relationships/customXml" Target="../ink/ink20.xml"/><Relationship Id="rId8" Type="http://schemas.openxmlformats.org/officeDocument/2006/relationships/customXml" Target="../ink/ink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0" y="-71707"/>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Healthcare Monitoring System using Fog Computing</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9535707" y="4785971"/>
            <a:ext cx="3485072" cy="1026544"/>
          </a:xfrm>
        </p:spPr>
        <p:txBody>
          <a:bodyPr>
            <a:normAutofit/>
          </a:bodyPr>
          <a:lstStyle/>
          <a:p>
            <a:pPr algn="l"/>
            <a:r>
              <a:rPr lang="en-US" dirty="0"/>
              <a:t>Liya V John</a:t>
            </a:r>
            <a:endParaRPr lang="en-US" sz="2300" dirty="0"/>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A54B12-7F2F-3D09-AFB1-D045256D9023}"/>
              </a:ext>
            </a:extLst>
          </p:cNvPr>
          <p:cNvSpPr txBox="1"/>
          <p:nvPr/>
        </p:nvSpPr>
        <p:spPr>
          <a:xfrm>
            <a:off x="600634" y="510987"/>
            <a:ext cx="11053484" cy="5016758"/>
          </a:xfrm>
          <a:prstGeom prst="rect">
            <a:avLst/>
          </a:prstGeom>
          <a:noFill/>
        </p:spPr>
        <p:txBody>
          <a:bodyPr wrap="square" rtlCol="0">
            <a:spAutoFit/>
          </a:bodyPr>
          <a:lstStyle/>
          <a:p>
            <a:r>
              <a:rPr lang="en-US" sz="2400" b="1" dirty="0"/>
              <a:t>Blockchain Feature of FogBus:</a:t>
            </a:r>
          </a:p>
          <a:p>
            <a:endParaRPr lang="en-US" dirty="0"/>
          </a:p>
          <a:p>
            <a:pPr marL="285750" indent="-285750">
              <a:buFont typeface="Wingdings" panose="05000000000000000000" pitchFamily="2" charset="2"/>
              <a:buChar char="q"/>
            </a:pPr>
            <a:r>
              <a:rPr lang="en-US" sz="2000" dirty="0"/>
              <a:t>In FogBus, the masters create the blocks from received data and calculate the hash of each block based on the data, hash of the previous block, time stamp and a nonce value using SHA256 algorithm</a:t>
            </a:r>
          </a:p>
          <a:p>
            <a:pPr marL="285750" indent="-285750">
              <a:buFont typeface="Wingdings" panose="05000000000000000000" pitchFamily="2" charset="2"/>
              <a:buChar char="q"/>
            </a:pPr>
            <a:r>
              <a:rPr lang="en-US" sz="2000" dirty="0"/>
              <a:t>Masters also create random public private key pairs that help to generate unique signatures with the original data.</a:t>
            </a:r>
          </a:p>
          <a:p>
            <a:pPr marL="285750" indent="-285750">
              <a:buFont typeface="Wingdings" panose="05000000000000000000" pitchFamily="2" charset="2"/>
              <a:buChar char="q"/>
            </a:pPr>
            <a:r>
              <a:rPr lang="en-US" sz="2000" dirty="0"/>
              <a:t>Later they share Blockchain details, digital signature attributes and the data in Base64 encoding format with workers. </a:t>
            </a:r>
          </a:p>
          <a:p>
            <a:pPr marL="285750" indent="-285750">
              <a:buFont typeface="Wingdings" panose="05000000000000000000" pitchFamily="2" charset="2"/>
              <a:buChar char="q"/>
            </a:pPr>
            <a:r>
              <a:rPr lang="en-US" sz="2000" dirty="0"/>
              <a:t>With the received public key of the masters, the workers are able to verify that the data is coming from a legitimate source.</a:t>
            </a:r>
          </a:p>
          <a:p>
            <a:pPr marL="285750" indent="-285750">
              <a:buFont typeface="Wingdings" panose="05000000000000000000" pitchFamily="2" charset="2"/>
              <a:buChar char="q"/>
            </a:pPr>
            <a:r>
              <a:rPr lang="en-US" sz="2000" dirty="0"/>
              <a:t> If any other key is used, that data is rejected. </a:t>
            </a:r>
          </a:p>
          <a:p>
            <a:pPr marL="285750" indent="-285750">
              <a:buFont typeface="Wingdings" panose="05000000000000000000" pitchFamily="2" charset="2"/>
              <a:buChar char="q"/>
            </a:pPr>
            <a:r>
              <a:rPr lang="en-US" sz="2000" dirty="0"/>
              <a:t>The public-private key pair in this case is kept dynamic per block to prevent the generation of private key using brute force techniques. </a:t>
            </a:r>
          </a:p>
          <a:p>
            <a:pPr marL="285750" indent="-285750">
              <a:buFont typeface="Wingdings" panose="05000000000000000000" pitchFamily="2" charset="2"/>
              <a:buChar char="q"/>
            </a:pPr>
            <a:r>
              <a:rPr lang="en-US" sz="2000" dirty="0"/>
              <a:t>Each block and its hash are verified at the workers by mining the nonce value that supports the proof-of-work.</a:t>
            </a:r>
            <a:r>
              <a:rPr lang="en-US" dirty="0"/>
              <a:t> </a:t>
            </a:r>
          </a:p>
          <a:p>
            <a:pPr marL="285750" indent="-285750">
              <a:buFont typeface="Wingdings" panose="05000000000000000000" pitchFamily="2" charset="2"/>
              <a:buChar char="q"/>
            </a:pPr>
            <a:endParaRPr lang="en-IN" dirty="0"/>
          </a:p>
        </p:txBody>
      </p:sp>
    </p:spTree>
    <p:extLst>
      <p:ext uri="{BB962C8B-B14F-4D97-AF65-F5344CB8AC3E}">
        <p14:creationId xmlns:p14="http://schemas.microsoft.com/office/powerpoint/2010/main" val="1341448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12A14-5690-296D-A9D5-8A7BAF85C209}"/>
              </a:ext>
            </a:extLst>
          </p:cNvPr>
          <p:cNvSpPr>
            <a:spLocks noGrp="1"/>
          </p:cNvSpPr>
          <p:nvPr>
            <p:ph type="title"/>
          </p:nvPr>
        </p:nvSpPr>
        <p:spPr>
          <a:xfrm>
            <a:off x="151795" y="0"/>
            <a:ext cx="10353762" cy="1257300"/>
          </a:xfrm>
        </p:spPr>
        <p:txBody>
          <a:bodyPr/>
          <a:lstStyle/>
          <a:p>
            <a:pPr algn="l"/>
            <a:r>
              <a:rPr lang="en-US" dirty="0"/>
              <a:t>System Design</a:t>
            </a:r>
            <a:endParaRPr lang="en-IN" dirty="0"/>
          </a:p>
        </p:txBody>
      </p:sp>
      <p:grpSp>
        <p:nvGrpSpPr>
          <p:cNvPr id="3" name="Group 2">
            <a:extLst>
              <a:ext uri="{FF2B5EF4-FFF2-40B4-BE49-F238E27FC236}">
                <a16:creationId xmlns:a16="http://schemas.microsoft.com/office/drawing/2014/main" id="{6243D5DD-A3A8-65C3-6498-15AA2FD0BED9}"/>
              </a:ext>
            </a:extLst>
          </p:cNvPr>
          <p:cNvGrpSpPr/>
          <p:nvPr/>
        </p:nvGrpSpPr>
        <p:grpSpPr>
          <a:xfrm>
            <a:off x="645459" y="1165454"/>
            <a:ext cx="9986682" cy="5390552"/>
            <a:chOff x="645459" y="1165454"/>
            <a:chExt cx="9986682" cy="5390552"/>
          </a:xfrm>
        </p:grpSpPr>
        <p:pic>
          <p:nvPicPr>
            <p:cNvPr id="5" name="Picture 4">
              <a:extLst>
                <a:ext uri="{FF2B5EF4-FFF2-40B4-BE49-F238E27FC236}">
                  <a16:creationId xmlns:a16="http://schemas.microsoft.com/office/drawing/2014/main" id="{A87E04F8-B1C5-616D-20E0-88E548279A2D}"/>
                </a:ext>
              </a:extLst>
            </p:cNvPr>
            <p:cNvPicPr>
              <a:picLocks noChangeAspect="1"/>
            </p:cNvPicPr>
            <p:nvPr/>
          </p:nvPicPr>
          <p:blipFill rotWithShape="1">
            <a:blip r:embed="rId2"/>
            <a:srcRect l="22423"/>
            <a:stretch/>
          </p:blipFill>
          <p:spPr>
            <a:xfrm>
              <a:off x="2886635" y="1168028"/>
              <a:ext cx="7745506" cy="5387978"/>
            </a:xfrm>
            <a:prstGeom prst="rect">
              <a:avLst/>
            </a:prstGeom>
          </p:spPr>
        </p:pic>
        <p:grpSp>
          <p:nvGrpSpPr>
            <p:cNvPr id="14" name="Group 13">
              <a:extLst>
                <a:ext uri="{FF2B5EF4-FFF2-40B4-BE49-F238E27FC236}">
                  <a16:creationId xmlns:a16="http://schemas.microsoft.com/office/drawing/2014/main" id="{DFBF5B5F-04CC-BD40-4E6F-56D583BE5F96}"/>
                </a:ext>
              </a:extLst>
            </p:cNvPr>
            <p:cNvGrpSpPr/>
            <p:nvPr/>
          </p:nvGrpSpPr>
          <p:grpSpPr>
            <a:xfrm>
              <a:off x="3214101" y="4355414"/>
              <a:ext cx="666000" cy="316440"/>
              <a:chOff x="3214101" y="4355414"/>
              <a:chExt cx="666000" cy="316440"/>
            </a:xfrm>
          </p:grpSpPr>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755A7215-0F35-7E7D-367D-82CF8A6BD901}"/>
                      </a:ext>
                    </a:extLst>
                  </p14:cNvPr>
                  <p14:cNvContentPartPr/>
                  <p14:nvPr/>
                </p14:nvContentPartPr>
                <p14:xfrm>
                  <a:off x="3675621" y="4392494"/>
                  <a:ext cx="360" cy="360"/>
                </p14:xfrm>
              </p:contentPart>
            </mc:Choice>
            <mc:Fallback xmlns="">
              <p:pic>
                <p:nvPicPr>
                  <p:cNvPr id="6" name="Ink 5">
                    <a:extLst>
                      <a:ext uri="{FF2B5EF4-FFF2-40B4-BE49-F238E27FC236}">
                        <a16:creationId xmlns:a16="http://schemas.microsoft.com/office/drawing/2014/main" id="{755A7215-0F35-7E7D-367D-82CF8A6BD901}"/>
                      </a:ext>
                    </a:extLst>
                  </p:cNvPr>
                  <p:cNvPicPr/>
                  <p:nvPr/>
                </p:nvPicPr>
                <p:blipFill>
                  <a:blip r:embed="rId4"/>
                  <a:stretch>
                    <a:fillRect/>
                  </a:stretch>
                </p:blipFill>
                <p:spPr>
                  <a:xfrm>
                    <a:off x="3657621" y="437485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ADF81D8B-FE25-62B1-1996-4D3B681CF2CE}"/>
                      </a:ext>
                    </a:extLst>
                  </p14:cNvPr>
                  <p14:cNvContentPartPr/>
                  <p14:nvPr/>
                </p14:nvContentPartPr>
                <p14:xfrm>
                  <a:off x="3675621" y="4392494"/>
                  <a:ext cx="360" cy="360"/>
                </p14:xfrm>
              </p:contentPart>
            </mc:Choice>
            <mc:Fallback xmlns="">
              <p:pic>
                <p:nvPicPr>
                  <p:cNvPr id="7" name="Ink 6">
                    <a:extLst>
                      <a:ext uri="{FF2B5EF4-FFF2-40B4-BE49-F238E27FC236}">
                        <a16:creationId xmlns:a16="http://schemas.microsoft.com/office/drawing/2014/main" id="{ADF81D8B-FE25-62B1-1996-4D3B681CF2CE}"/>
                      </a:ext>
                    </a:extLst>
                  </p:cNvPr>
                  <p:cNvPicPr/>
                  <p:nvPr/>
                </p:nvPicPr>
                <p:blipFill>
                  <a:blip r:embed="rId4"/>
                  <a:stretch>
                    <a:fillRect/>
                  </a:stretch>
                </p:blipFill>
                <p:spPr>
                  <a:xfrm>
                    <a:off x="3657621" y="437485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AB69DBB3-9098-9BB5-9192-580611C97B66}"/>
                      </a:ext>
                    </a:extLst>
                  </p14:cNvPr>
                  <p14:cNvContentPartPr/>
                  <p14:nvPr/>
                </p14:nvContentPartPr>
                <p14:xfrm>
                  <a:off x="3621621" y="4482134"/>
                  <a:ext cx="360" cy="360"/>
                </p14:xfrm>
              </p:contentPart>
            </mc:Choice>
            <mc:Fallback xmlns="">
              <p:pic>
                <p:nvPicPr>
                  <p:cNvPr id="9" name="Ink 8">
                    <a:extLst>
                      <a:ext uri="{FF2B5EF4-FFF2-40B4-BE49-F238E27FC236}">
                        <a16:creationId xmlns:a16="http://schemas.microsoft.com/office/drawing/2014/main" id="{AB69DBB3-9098-9BB5-9192-580611C97B66}"/>
                      </a:ext>
                    </a:extLst>
                  </p:cNvPr>
                  <p:cNvPicPr/>
                  <p:nvPr/>
                </p:nvPicPr>
                <p:blipFill>
                  <a:blip r:embed="rId4"/>
                  <a:stretch>
                    <a:fillRect/>
                  </a:stretch>
                </p:blipFill>
                <p:spPr>
                  <a:xfrm>
                    <a:off x="3603981" y="446413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Ink 9">
                    <a:extLst>
                      <a:ext uri="{FF2B5EF4-FFF2-40B4-BE49-F238E27FC236}">
                        <a16:creationId xmlns:a16="http://schemas.microsoft.com/office/drawing/2014/main" id="{3DD4EC4F-FF4A-93F8-7803-D7F79FF4EB81}"/>
                      </a:ext>
                    </a:extLst>
                  </p14:cNvPr>
                  <p14:cNvContentPartPr/>
                  <p14:nvPr/>
                </p14:nvContentPartPr>
                <p14:xfrm>
                  <a:off x="3621621" y="4482134"/>
                  <a:ext cx="360" cy="360"/>
                </p14:xfrm>
              </p:contentPart>
            </mc:Choice>
            <mc:Fallback xmlns="">
              <p:pic>
                <p:nvPicPr>
                  <p:cNvPr id="10" name="Ink 9">
                    <a:extLst>
                      <a:ext uri="{FF2B5EF4-FFF2-40B4-BE49-F238E27FC236}">
                        <a16:creationId xmlns:a16="http://schemas.microsoft.com/office/drawing/2014/main" id="{3DD4EC4F-FF4A-93F8-7803-D7F79FF4EB81}"/>
                      </a:ext>
                    </a:extLst>
                  </p:cNvPr>
                  <p:cNvPicPr/>
                  <p:nvPr/>
                </p:nvPicPr>
                <p:blipFill>
                  <a:blip r:embed="rId4"/>
                  <a:stretch>
                    <a:fillRect/>
                  </a:stretch>
                </p:blipFill>
                <p:spPr>
                  <a:xfrm>
                    <a:off x="3603981" y="446413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02835B44-F887-E148-FDDB-6644D826DD62}"/>
                      </a:ext>
                    </a:extLst>
                  </p14:cNvPr>
                  <p14:cNvContentPartPr/>
                  <p14:nvPr/>
                </p14:nvContentPartPr>
                <p14:xfrm>
                  <a:off x="3621621" y="4482134"/>
                  <a:ext cx="360" cy="360"/>
                </p14:xfrm>
              </p:contentPart>
            </mc:Choice>
            <mc:Fallback xmlns="">
              <p:pic>
                <p:nvPicPr>
                  <p:cNvPr id="11" name="Ink 10">
                    <a:extLst>
                      <a:ext uri="{FF2B5EF4-FFF2-40B4-BE49-F238E27FC236}">
                        <a16:creationId xmlns:a16="http://schemas.microsoft.com/office/drawing/2014/main" id="{02835B44-F887-E148-FDDB-6644D826DD62}"/>
                      </a:ext>
                    </a:extLst>
                  </p:cNvPr>
                  <p:cNvPicPr/>
                  <p:nvPr/>
                </p:nvPicPr>
                <p:blipFill>
                  <a:blip r:embed="rId4"/>
                  <a:stretch>
                    <a:fillRect/>
                  </a:stretch>
                </p:blipFill>
                <p:spPr>
                  <a:xfrm>
                    <a:off x="3603981" y="446413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51443037-DF8B-9D79-DC41-65F31B286CC1}"/>
                      </a:ext>
                    </a:extLst>
                  </p14:cNvPr>
                  <p14:cNvContentPartPr/>
                  <p14:nvPr/>
                </p14:nvContentPartPr>
                <p14:xfrm>
                  <a:off x="3214101" y="4355414"/>
                  <a:ext cx="666000" cy="316440"/>
                </p14:xfrm>
              </p:contentPart>
            </mc:Choice>
            <mc:Fallback xmlns="">
              <p:pic>
                <p:nvPicPr>
                  <p:cNvPr id="13" name="Ink 12">
                    <a:extLst>
                      <a:ext uri="{FF2B5EF4-FFF2-40B4-BE49-F238E27FC236}">
                        <a16:creationId xmlns:a16="http://schemas.microsoft.com/office/drawing/2014/main" id="{51443037-DF8B-9D79-DC41-65F31B286CC1}"/>
                      </a:ext>
                    </a:extLst>
                  </p:cNvPr>
                  <p:cNvPicPr/>
                  <p:nvPr/>
                </p:nvPicPr>
                <p:blipFill>
                  <a:blip r:embed="rId10"/>
                  <a:stretch>
                    <a:fillRect/>
                  </a:stretch>
                </p:blipFill>
                <p:spPr>
                  <a:xfrm>
                    <a:off x="3196101" y="4337774"/>
                    <a:ext cx="701640" cy="352080"/>
                  </a:xfrm>
                  <a:prstGeom prst="rect">
                    <a:avLst/>
                  </a:prstGeom>
                </p:spPr>
              </p:pic>
            </mc:Fallback>
          </mc:AlternateContent>
        </p:grpSp>
        <p:sp>
          <p:nvSpPr>
            <p:cNvPr id="15" name="Rectangle 14">
              <a:extLst>
                <a:ext uri="{FF2B5EF4-FFF2-40B4-BE49-F238E27FC236}">
                  <a16:creationId xmlns:a16="http://schemas.microsoft.com/office/drawing/2014/main" id="{F636C439-CDDC-AE28-0385-1A5A1A49F8F7}"/>
                </a:ext>
              </a:extLst>
            </p:cNvPr>
            <p:cNvSpPr/>
            <p:nvPr/>
          </p:nvSpPr>
          <p:spPr>
            <a:xfrm>
              <a:off x="645459" y="1174094"/>
              <a:ext cx="2241176" cy="53637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11">
              <p14:nvContentPartPr>
                <p14:cNvPr id="16" name="Ink 15">
                  <a:extLst>
                    <a:ext uri="{FF2B5EF4-FFF2-40B4-BE49-F238E27FC236}">
                      <a16:creationId xmlns:a16="http://schemas.microsoft.com/office/drawing/2014/main" id="{379C96DD-E718-AA4A-861C-972225F6736A}"/>
                    </a:ext>
                  </a:extLst>
                </p14:cNvPr>
                <p14:cNvContentPartPr/>
                <p14:nvPr/>
              </p14:nvContentPartPr>
              <p14:xfrm>
                <a:off x="2910981" y="2904614"/>
                <a:ext cx="293040" cy="381600"/>
              </p14:xfrm>
            </p:contentPart>
          </mc:Choice>
          <mc:Fallback xmlns="">
            <p:pic>
              <p:nvPicPr>
                <p:cNvPr id="16" name="Ink 15">
                  <a:extLst>
                    <a:ext uri="{FF2B5EF4-FFF2-40B4-BE49-F238E27FC236}">
                      <a16:creationId xmlns:a16="http://schemas.microsoft.com/office/drawing/2014/main" id="{379C96DD-E718-AA4A-861C-972225F6736A}"/>
                    </a:ext>
                  </a:extLst>
                </p:cNvPr>
                <p:cNvPicPr/>
                <p:nvPr/>
              </p:nvPicPr>
              <p:blipFill>
                <a:blip r:embed="rId12"/>
                <a:stretch>
                  <a:fillRect/>
                </a:stretch>
              </p:blipFill>
              <p:spPr>
                <a:xfrm>
                  <a:off x="2847981" y="2841614"/>
                  <a:ext cx="418680" cy="5072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7" name="Ink 16">
                  <a:extLst>
                    <a:ext uri="{FF2B5EF4-FFF2-40B4-BE49-F238E27FC236}">
                      <a16:creationId xmlns:a16="http://schemas.microsoft.com/office/drawing/2014/main" id="{BC13280A-54A8-EC90-6D6C-34B7E65B0DB9}"/>
                    </a:ext>
                  </a:extLst>
                </p14:cNvPr>
                <p14:cNvContentPartPr/>
                <p14:nvPr/>
              </p14:nvContentPartPr>
              <p14:xfrm>
                <a:off x="2868501" y="3630734"/>
                <a:ext cx="318960" cy="52560"/>
              </p14:xfrm>
            </p:contentPart>
          </mc:Choice>
          <mc:Fallback xmlns="">
            <p:pic>
              <p:nvPicPr>
                <p:cNvPr id="17" name="Ink 16">
                  <a:extLst>
                    <a:ext uri="{FF2B5EF4-FFF2-40B4-BE49-F238E27FC236}">
                      <a16:creationId xmlns:a16="http://schemas.microsoft.com/office/drawing/2014/main" id="{BC13280A-54A8-EC90-6D6C-34B7E65B0DB9}"/>
                    </a:ext>
                  </a:extLst>
                </p:cNvPr>
                <p:cNvPicPr/>
                <p:nvPr/>
              </p:nvPicPr>
              <p:blipFill>
                <a:blip r:embed="rId14"/>
                <a:stretch>
                  <a:fillRect/>
                </a:stretch>
              </p:blipFill>
              <p:spPr>
                <a:xfrm>
                  <a:off x="2805501" y="3567300"/>
                  <a:ext cx="444600" cy="179066"/>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8" name="Ink 17">
                  <a:extLst>
                    <a:ext uri="{FF2B5EF4-FFF2-40B4-BE49-F238E27FC236}">
                      <a16:creationId xmlns:a16="http://schemas.microsoft.com/office/drawing/2014/main" id="{117DDF1A-04B6-FA60-76FD-8A4B36561DAE}"/>
                    </a:ext>
                  </a:extLst>
                </p14:cNvPr>
                <p14:cNvContentPartPr/>
                <p14:nvPr/>
              </p14:nvContentPartPr>
              <p14:xfrm>
                <a:off x="2859861" y="4030694"/>
                <a:ext cx="354240" cy="299520"/>
              </p14:xfrm>
            </p:contentPart>
          </mc:Choice>
          <mc:Fallback xmlns="">
            <p:pic>
              <p:nvPicPr>
                <p:cNvPr id="18" name="Ink 17">
                  <a:extLst>
                    <a:ext uri="{FF2B5EF4-FFF2-40B4-BE49-F238E27FC236}">
                      <a16:creationId xmlns:a16="http://schemas.microsoft.com/office/drawing/2014/main" id="{117DDF1A-04B6-FA60-76FD-8A4B36561DAE}"/>
                    </a:ext>
                  </a:extLst>
                </p:cNvPr>
                <p:cNvPicPr/>
                <p:nvPr/>
              </p:nvPicPr>
              <p:blipFill>
                <a:blip r:embed="rId16"/>
                <a:stretch>
                  <a:fillRect/>
                </a:stretch>
              </p:blipFill>
              <p:spPr>
                <a:xfrm>
                  <a:off x="2796861" y="3967694"/>
                  <a:ext cx="479880" cy="4251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9" name="Ink 18">
                  <a:extLst>
                    <a:ext uri="{FF2B5EF4-FFF2-40B4-BE49-F238E27FC236}">
                      <a16:creationId xmlns:a16="http://schemas.microsoft.com/office/drawing/2014/main" id="{29794E76-0880-7DB7-281A-E8C57491B950}"/>
                    </a:ext>
                  </a:extLst>
                </p14:cNvPr>
                <p14:cNvContentPartPr/>
                <p14:nvPr/>
              </p14:nvContentPartPr>
              <p14:xfrm>
                <a:off x="2795061" y="1254734"/>
                <a:ext cx="140400" cy="3881880"/>
              </p14:xfrm>
            </p:contentPart>
          </mc:Choice>
          <mc:Fallback xmlns="">
            <p:pic>
              <p:nvPicPr>
                <p:cNvPr id="19" name="Ink 18">
                  <a:extLst>
                    <a:ext uri="{FF2B5EF4-FFF2-40B4-BE49-F238E27FC236}">
                      <a16:creationId xmlns:a16="http://schemas.microsoft.com/office/drawing/2014/main" id="{29794E76-0880-7DB7-281A-E8C57491B950}"/>
                    </a:ext>
                  </a:extLst>
                </p:cNvPr>
                <p:cNvPicPr/>
                <p:nvPr/>
              </p:nvPicPr>
              <p:blipFill>
                <a:blip r:embed="rId18"/>
                <a:stretch>
                  <a:fillRect/>
                </a:stretch>
              </p:blipFill>
              <p:spPr>
                <a:xfrm>
                  <a:off x="2732061" y="1191728"/>
                  <a:ext cx="266040" cy="4007532"/>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6" name="Ink 25">
                  <a:extLst>
                    <a:ext uri="{FF2B5EF4-FFF2-40B4-BE49-F238E27FC236}">
                      <a16:creationId xmlns:a16="http://schemas.microsoft.com/office/drawing/2014/main" id="{09C6DC0A-3F8E-C0DD-FDC0-62C881459192}"/>
                    </a:ext>
                  </a:extLst>
                </p14:cNvPr>
                <p14:cNvContentPartPr/>
                <p14:nvPr/>
              </p14:nvContentPartPr>
              <p14:xfrm>
                <a:off x="2868501" y="1165454"/>
                <a:ext cx="360" cy="360"/>
              </p14:xfrm>
            </p:contentPart>
          </mc:Choice>
          <mc:Fallback xmlns="">
            <p:pic>
              <p:nvPicPr>
                <p:cNvPr id="26" name="Ink 25">
                  <a:extLst>
                    <a:ext uri="{FF2B5EF4-FFF2-40B4-BE49-F238E27FC236}">
                      <a16:creationId xmlns:a16="http://schemas.microsoft.com/office/drawing/2014/main" id="{09C6DC0A-3F8E-C0DD-FDC0-62C881459192}"/>
                    </a:ext>
                  </a:extLst>
                </p:cNvPr>
                <p:cNvPicPr/>
                <p:nvPr/>
              </p:nvPicPr>
              <p:blipFill>
                <a:blip r:embed="rId20"/>
                <a:stretch>
                  <a:fillRect/>
                </a:stretch>
              </p:blipFill>
              <p:spPr>
                <a:xfrm>
                  <a:off x="2864181" y="1161134"/>
                  <a:ext cx="9000" cy="9000"/>
                </a:xfrm>
                <a:prstGeom prst="rect">
                  <a:avLst/>
                </a:prstGeom>
              </p:spPr>
            </p:pic>
          </mc:Fallback>
        </mc:AlternateContent>
        <p:grpSp>
          <p:nvGrpSpPr>
            <p:cNvPr id="29" name="Group 28">
              <a:extLst>
                <a:ext uri="{FF2B5EF4-FFF2-40B4-BE49-F238E27FC236}">
                  <a16:creationId xmlns:a16="http://schemas.microsoft.com/office/drawing/2014/main" id="{C64FABEF-0847-C8ED-773E-353124A2AE14}"/>
                </a:ext>
              </a:extLst>
            </p:cNvPr>
            <p:cNvGrpSpPr/>
            <p:nvPr/>
          </p:nvGrpSpPr>
          <p:grpSpPr>
            <a:xfrm>
              <a:off x="2799741" y="1165454"/>
              <a:ext cx="51120" cy="9000"/>
              <a:chOff x="2799741" y="1165454"/>
              <a:chExt cx="51120" cy="9000"/>
            </a:xfrm>
          </p:grpSpPr>
          <mc:AlternateContent xmlns:mc="http://schemas.openxmlformats.org/markup-compatibility/2006" xmlns:p14="http://schemas.microsoft.com/office/powerpoint/2010/main">
            <mc:Choice Requires="p14">
              <p:contentPart p14:bwMode="auto" r:id="rId21">
                <p14:nvContentPartPr>
                  <p14:cNvPr id="21" name="Ink 20">
                    <a:extLst>
                      <a:ext uri="{FF2B5EF4-FFF2-40B4-BE49-F238E27FC236}">
                        <a16:creationId xmlns:a16="http://schemas.microsoft.com/office/drawing/2014/main" id="{1721D094-2763-734D-FA1E-1A07CEC9B9FA}"/>
                      </a:ext>
                    </a:extLst>
                  </p14:cNvPr>
                  <p14:cNvContentPartPr/>
                  <p14:nvPr/>
                </p14:nvContentPartPr>
                <p14:xfrm>
                  <a:off x="2841501" y="1174094"/>
                  <a:ext cx="360" cy="360"/>
                </p14:xfrm>
              </p:contentPart>
            </mc:Choice>
            <mc:Fallback xmlns="">
              <p:pic>
                <p:nvPicPr>
                  <p:cNvPr id="21" name="Ink 20">
                    <a:extLst>
                      <a:ext uri="{FF2B5EF4-FFF2-40B4-BE49-F238E27FC236}">
                        <a16:creationId xmlns:a16="http://schemas.microsoft.com/office/drawing/2014/main" id="{1721D094-2763-734D-FA1E-1A07CEC9B9FA}"/>
                      </a:ext>
                    </a:extLst>
                  </p:cNvPr>
                  <p:cNvPicPr/>
                  <p:nvPr/>
                </p:nvPicPr>
                <p:blipFill>
                  <a:blip r:embed="rId22"/>
                  <a:stretch>
                    <a:fillRect/>
                  </a:stretch>
                </p:blipFill>
                <p:spPr>
                  <a:xfrm>
                    <a:off x="2837181" y="1169774"/>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2" name="Ink 21">
                    <a:extLst>
                      <a:ext uri="{FF2B5EF4-FFF2-40B4-BE49-F238E27FC236}">
                        <a16:creationId xmlns:a16="http://schemas.microsoft.com/office/drawing/2014/main" id="{A1DC0530-8E85-B2A6-BE0B-EBC0E54F6319}"/>
                      </a:ext>
                    </a:extLst>
                  </p14:cNvPr>
                  <p14:cNvContentPartPr/>
                  <p14:nvPr/>
                </p14:nvContentPartPr>
                <p14:xfrm>
                  <a:off x="2799741" y="1174094"/>
                  <a:ext cx="33480" cy="360"/>
                </p14:xfrm>
              </p:contentPart>
            </mc:Choice>
            <mc:Fallback xmlns="">
              <p:pic>
                <p:nvPicPr>
                  <p:cNvPr id="22" name="Ink 21">
                    <a:extLst>
                      <a:ext uri="{FF2B5EF4-FFF2-40B4-BE49-F238E27FC236}">
                        <a16:creationId xmlns:a16="http://schemas.microsoft.com/office/drawing/2014/main" id="{A1DC0530-8E85-B2A6-BE0B-EBC0E54F6319}"/>
                      </a:ext>
                    </a:extLst>
                  </p:cNvPr>
                  <p:cNvPicPr/>
                  <p:nvPr/>
                </p:nvPicPr>
                <p:blipFill>
                  <a:blip r:embed="rId24"/>
                  <a:stretch>
                    <a:fillRect/>
                  </a:stretch>
                </p:blipFill>
                <p:spPr>
                  <a:xfrm>
                    <a:off x="2795421" y="1169774"/>
                    <a:ext cx="4212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4" name="Ink 23">
                    <a:extLst>
                      <a:ext uri="{FF2B5EF4-FFF2-40B4-BE49-F238E27FC236}">
                        <a16:creationId xmlns:a16="http://schemas.microsoft.com/office/drawing/2014/main" id="{B3489733-92B4-434E-374F-0E17807A479B}"/>
                      </a:ext>
                    </a:extLst>
                  </p14:cNvPr>
                  <p14:cNvContentPartPr/>
                  <p14:nvPr/>
                </p14:nvContentPartPr>
                <p14:xfrm>
                  <a:off x="2850501" y="1174094"/>
                  <a:ext cx="360" cy="360"/>
                </p14:xfrm>
              </p:contentPart>
            </mc:Choice>
            <mc:Fallback xmlns="">
              <p:pic>
                <p:nvPicPr>
                  <p:cNvPr id="24" name="Ink 23">
                    <a:extLst>
                      <a:ext uri="{FF2B5EF4-FFF2-40B4-BE49-F238E27FC236}">
                        <a16:creationId xmlns:a16="http://schemas.microsoft.com/office/drawing/2014/main" id="{B3489733-92B4-434E-374F-0E17807A479B}"/>
                      </a:ext>
                    </a:extLst>
                  </p:cNvPr>
                  <p:cNvPicPr/>
                  <p:nvPr/>
                </p:nvPicPr>
                <p:blipFill>
                  <a:blip r:embed="rId22"/>
                  <a:stretch>
                    <a:fillRect/>
                  </a:stretch>
                </p:blipFill>
                <p:spPr>
                  <a:xfrm>
                    <a:off x="2846181" y="1169774"/>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8" name="Ink 27">
                    <a:extLst>
                      <a:ext uri="{FF2B5EF4-FFF2-40B4-BE49-F238E27FC236}">
                        <a16:creationId xmlns:a16="http://schemas.microsoft.com/office/drawing/2014/main" id="{67640919-0AA3-29BE-8D75-B9B86B51662E}"/>
                      </a:ext>
                    </a:extLst>
                  </p14:cNvPr>
                  <p14:cNvContentPartPr/>
                  <p14:nvPr/>
                </p14:nvContentPartPr>
                <p14:xfrm>
                  <a:off x="2850501" y="1165454"/>
                  <a:ext cx="360" cy="360"/>
                </p14:xfrm>
              </p:contentPart>
            </mc:Choice>
            <mc:Fallback xmlns="">
              <p:pic>
                <p:nvPicPr>
                  <p:cNvPr id="28" name="Ink 27">
                    <a:extLst>
                      <a:ext uri="{FF2B5EF4-FFF2-40B4-BE49-F238E27FC236}">
                        <a16:creationId xmlns:a16="http://schemas.microsoft.com/office/drawing/2014/main" id="{67640919-0AA3-29BE-8D75-B9B86B51662E}"/>
                      </a:ext>
                    </a:extLst>
                  </p:cNvPr>
                  <p:cNvPicPr/>
                  <p:nvPr/>
                </p:nvPicPr>
                <p:blipFill>
                  <a:blip r:embed="rId22"/>
                  <a:stretch>
                    <a:fillRect/>
                  </a:stretch>
                </p:blipFill>
                <p:spPr>
                  <a:xfrm>
                    <a:off x="2846181" y="1161134"/>
                    <a:ext cx="9000" cy="9000"/>
                  </a:xfrm>
                  <a:prstGeom prst="rect">
                    <a:avLst/>
                  </a:prstGeom>
                </p:spPr>
              </p:pic>
            </mc:Fallback>
          </mc:AlternateContent>
        </p:grpSp>
        <p:grpSp>
          <p:nvGrpSpPr>
            <p:cNvPr id="33" name="Group 32">
              <a:extLst>
                <a:ext uri="{FF2B5EF4-FFF2-40B4-BE49-F238E27FC236}">
                  <a16:creationId xmlns:a16="http://schemas.microsoft.com/office/drawing/2014/main" id="{0CBFB645-9E90-0EC3-32C9-69E5281EEEED}"/>
                </a:ext>
              </a:extLst>
            </p:cNvPr>
            <p:cNvGrpSpPr/>
            <p:nvPr/>
          </p:nvGrpSpPr>
          <p:grpSpPr>
            <a:xfrm>
              <a:off x="1694181" y="4840694"/>
              <a:ext cx="360" cy="360"/>
              <a:chOff x="1694181" y="4840694"/>
              <a:chExt cx="360" cy="360"/>
            </a:xfrm>
          </p:grpSpPr>
          <mc:AlternateContent xmlns:mc="http://schemas.openxmlformats.org/markup-compatibility/2006" xmlns:p14="http://schemas.microsoft.com/office/powerpoint/2010/main">
            <mc:Choice Requires="p14">
              <p:contentPart p14:bwMode="auto" r:id="rId27">
                <p14:nvContentPartPr>
                  <p14:cNvPr id="30" name="Ink 29">
                    <a:extLst>
                      <a:ext uri="{FF2B5EF4-FFF2-40B4-BE49-F238E27FC236}">
                        <a16:creationId xmlns:a16="http://schemas.microsoft.com/office/drawing/2014/main" id="{C3CE9495-7CA2-EF3B-68CA-38A7E0ABD8EC}"/>
                      </a:ext>
                    </a:extLst>
                  </p14:cNvPr>
                  <p14:cNvContentPartPr/>
                  <p14:nvPr/>
                </p14:nvContentPartPr>
                <p14:xfrm>
                  <a:off x="1694181" y="4840694"/>
                  <a:ext cx="360" cy="360"/>
                </p14:xfrm>
              </p:contentPart>
            </mc:Choice>
            <mc:Fallback xmlns="">
              <p:pic>
                <p:nvPicPr>
                  <p:cNvPr id="30" name="Ink 29">
                    <a:extLst>
                      <a:ext uri="{FF2B5EF4-FFF2-40B4-BE49-F238E27FC236}">
                        <a16:creationId xmlns:a16="http://schemas.microsoft.com/office/drawing/2014/main" id="{C3CE9495-7CA2-EF3B-68CA-38A7E0ABD8EC}"/>
                      </a:ext>
                    </a:extLst>
                  </p:cNvPr>
                  <p:cNvPicPr/>
                  <p:nvPr/>
                </p:nvPicPr>
                <p:blipFill>
                  <a:blip r:embed="rId22"/>
                  <a:stretch>
                    <a:fillRect/>
                  </a:stretch>
                </p:blipFill>
                <p:spPr>
                  <a:xfrm>
                    <a:off x="1689861" y="4836374"/>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1" name="Ink 30">
                    <a:extLst>
                      <a:ext uri="{FF2B5EF4-FFF2-40B4-BE49-F238E27FC236}">
                        <a16:creationId xmlns:a16="http://schemas.microsoft.com/office/drawing/2014/main" id="{4879828D-2772-1507-5090-9B18E01F9B50}"/>
                      </a:ext>
                    </a:extLst>
                  </p14:cNvPr>
                  <p14:cNvContentPartPr/>
                  <p14:nvPr/>
                </p14:nvContentPartPr>
                <p14:xfrm>
                  <a:off x="1694181" y="4840694"/>
                  <a:ext cx="360" cy="360"/>
                </p14:xfrm>
              </p:contentPart>
            </mc:Choice>
            <mc:Fallback xmlns="">
              <p:pic>
                <p:nvPicPr>
                  <p:cNvPr id="31" name="Ink 30">
                    <a:extLst>
                      <a:ext uri="{FF2B5EF4-FFF2-40B4-BE49-F238E27FC236}">
                        <a16:creationId xmlns:a16="http://schemas.microsoft.com/office/drawing/2014/main" id="{4879828D-2772-1507-5090-9B18E01F9B50}"/>
                      </a:ext>
                    </a:extLst>
                  </p:cNvPr>
                  <p:cNvPicPr/>
                  <p:nvPr/>
                </p:nvPicPr>
                <p:blipFill>
                  <a:blip r:embed="rId22"/>
                  <a:stretch>
                    <a:fillRect/>
                  </a:stretch>
                </p:blipFill>
                <p:spPr>
                  <a:xfrm>
                    <a:off x="1689861" y="4836374"/>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2" name="Ink 31">
                    <a:extLst>
                      <a:ext uri="{FF2B5EF4-FFF2-40B4-BE49-F238E27FC236}">
                        <a16:creationId xmlns:a16="http://schemas.microsoft.com/office/drawing/2014/main" id="{41A0B7D6-E209-50FB-37E5-E20654F86ABC}"/>
                      </a:ext>
                    </a:extLst>
                  </p14:cNvPr>
                  <p14:cNvContentPartPr/>
                  <p14:nvPr/>
                </p14:nvContentPartPr>
                <p14:xfrm>
                  <a:off x="1694181" y="4840694"/>
                  <a:ext cx="360" cy="360"/>
                </p14:xfrm>
              </p:contentPart>
            </mc:Choice>
            <mc:Fallback xmlns="">
              <p:pic>
                <p:nvPicPr>
                  <p:cNvPr id="32" name="Ink 31">
                    <a:extLst>
                      <a:ext uri="{FF2B5EF4-FFF2-40B4-BE49-F238E27FC236}">
                        <a16:creationId xmlns:a16="http://schemas.microsoft.com/office/drawing/2014/main" id="{41A0B7D6-E209-50FB-37E5-E20654F86ABC}"/>
                      </a:ext>
                    </a:extLst>
                  </p:cNvPr>
                  <p:cNvPicPr/>
                  <p:nvPr/>
                </p:nvPicPr>
                <p:blipFill>
                  <a:blip r:embed="rId22"/>
                  <a:stretch>
                    <a:fillRect/>
                  </a:stretch>
                </p:blipFill>
                <p:spPr>
                  <a:xfrm>
                    <a:off x="1689861" y="4836374"/>
                    <a:ext cx="9000" cy="9000"/>
                  </a:xfrm>
                  <a:prstGeom prst="rect">
                    <a:avLst/>
                  </a:prstGeom>
                </p:spPr>
              </p:pic>
            </mc:Fallback>
          </mc:AlternateContent>
        </p:grpSp>
        <p:pic>
          <p:nvPicPr>
            <p:cNvPr id="12" name="Picture 11">
              <a:extLst>
                <a:ext uri="{FF2B5EF4-FFF2-40B4-BE49-F238E27FC236}">
                  <a16:creationId xmlns:a16="http://schemas.microsoft.com/office/drawing/2014/main" id="{0400688D-C960-AE24-411C-B48EE24C6B89}"/>
                </a:ext>
              </a:extLst>
            </p:cNvPr>
            <p:cNvPicPr>
              <a:picLocks noChangeAspect="1"/>
            </p:cNvPicPr>
            <p:nvPr/>
          </p:nvPicPr>
          <p:blipFill>
            <a:blip r:embed="rId30"/>
            <a:stretch>
              <a:fillRect/>
            </a:stretch>
          </p:blipFill>
          <p:spPr>
            <a:xfrm>
              <a:off x="2030150" y="5326534"/>
              <a:ext cx="856485" cy="1027781"/>
            </a:xfrm>
            <a:prstGeom prst="rect">
              <a:avLst/>
            </a:prstGeom>
          </p:spPr>
        </p:pic>
        <p:pic>
          <p:nvPicPr>
            <p:cNvPr id="27" name="Picture 26">
              <a:extLst>
                <a:ext uri="{FF2B5EF4-FFF2-40B4-BE49-F238E27FC236}">
                  <a16:creationId xmlns:a16="http://schemas.microsoft.com/office/drawing/2014/main" id="{F4047CB2-FD0D-E26E-C04E-26FD2C9039D7}"/>
                </a:ext>
              </a:extLst>
            </p:cNvPr>
            <p:cNvPicPr>
              <a:picLocks noChangeAspect="1"/>
            </p:cNvPicPr>
            <p:nvPr/>
          </p:nvPicPr>
          <p:blipFill>
            <a:blip r:embed="rId31"/>
            <a:stretch>
              <a:fillRect/>
            </a:stretch>
          </p:blipFill>
          <p:spPr>
            <a:xfrm>
              <a:off x="1559859" y="2986074"/>
              <a:ext cx="1116854" cy="1337468"/>
            </a:xfrm>
            <a:prstGeom prst="rect">
              <a:avLst/>
            </a:prstGeom>
          </p:spPr>
        </p:pic>
        <p:cxnSp>
          <p:nvCxnSpPr>
            <p:cNvPr id="35" name="Straight Arrow Connector 34">
              <a:extLst>
                <a:ext uri="{FF2B5EF4-FFF2-40B4-BE49-F238E27FC236}">
                  <a16:creationId xmlns:a16="http://schemas.microsoft.com/office/drawing/2014/main" id="{440FB6AB-5ACE-760C-7285-47E2AB066416}"/>
                </a:ext>
              </a:extLst>
            </p:cNvPr>
            <p:cNvCxnSpPr/>
            <p:nvPr/>
          </p:nvCxnSpPr>
          <p:spPr>
            <a:xfrm>
              <a:off x="2746235" y="3584913"/>
              <a:ext cx="52128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38" name="Picture 37">
              <a:extLst>
                <a:ext uri="{FF2B5EF4-FFF2-40B4-BE49-F238E27FC236}">
                  <a16:creationId xmlns:a16="http://schemas.microsoft.com/office/drawing/2014/main" id="{6615C2AB-250B-4881-129F-993F3473B189}"/>
                </a:ext>
              </a:extLst>
            </p:cNvPr>
            <p:cNvPicPr>
              <a:picLocks noChangeAspect="1"/>
            </p:cNvPicPr>
            <p:nvPr/>
          </p:nvPicPr>
          <p:blipFill>
            <a:blip r:embed="rId32"/>
            <a:stretch>
              <a:fillRect/>
            </a:stretch>
          </p:blipFill>
          <p:spPr>
            <a:xfrm>
              <a:off x="1046608" y="1807134"/>
              <a:ext cx="1116854" cy="670113"/>
            </a:xfrm>
            <a:prstGeom prst="rect">
              <a:avLst/>
            </a:prstGeom>
          </p:spPr>
        </p:pic>
        <p:cxnSp>
          <p:nvCxnSpPr>
            <p:cNvPr id="20" name="Straight Connector 19">
              <a:extLst>
                <a:ext uri="{FF2B5EF4-FFF2-40B4-BE49-F238E27FC236}">
                  <a16:creationId xmlns:a16="http://schemas.microsoft.com/office/drawing/2014/main" id="{A71AC0EF-A015-00EC-F91B-093F99AE8238}"/>
                </a:ext>
              </a:extLst>
            </p:cNvPr>
            <p:cNvCxnSpPr/>
            <p:nvPr/>
          </p:nvCxnSpPr>
          <p:spPr>
            <a:xfrm>
              <a:off x="2746235" y="5970494"/>
              <a:ext cx="0" cy="383821"/>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27B186D2-D7BE-30E3-5669-2DFCF0565207}"/>
                </a:ext>
              </a:extLst>
            </p:cNvPr>
            <p:cNvCxnSpPr/>
            <p:nvPr/>
          </p:nvCxnSpPr>
          <p:spPr>
            <a:xfrm>
              <a:off x="2746235" y="6354315"/>
              <a:ext cx="7348024" cy="0"/>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AE4999E5-15F1-E1DE-6906-F11B53D0E57B}"/>
                </a:ext>
              </a:extLst>
            </p:cNvPr>
            <p:cNvCxnSpPr/>
            <p:nvPr/>
          </p:nvCxnSpPr>
          <p:spPr>
            <a:xfrm flipV="1">
              <a:off x="10103224" y="4671854"/>
              <a:ext cx="0" cy="16824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p14="http://schemas.microsoft.com/office/powerpoint/2010/main">
          <mc:Choice Requires="p14">
            <p:contentPart p14:bwMode="auto" r:id="rId33">
              <p14:nvContentPartPr>
                <p14:cNvPr id="42" name="Ink 41">
                  <a:extLst>
                    <a:ext uri="{FF2B5EF4-FFF2-40B4-BE49-F238E27FC236}">
                      <a16:creationId xmlns:a16="http://schemas.microsoft.com/office/drawing/2014/main" id="{F01525F0-BAEE-8601-FD72-79B74BE2D2F7}"/>
                    </a:ext>
                  </a:extLst>
                </p14:cNvPr>
                <p14:cNvContentPartPr/>
                <p14:nvPr/>
              </p14:nvContentPartPr>
              <p14:xfrm>
                <a:off x="9049341" y="5001974"/>
                <a:ext cx="644760" cy="108360"/>
              </p14:xfrm>
            </p:contentPart>
          </mc:Choice>
          <mc:Fallback xmlns="">
            <p:pic>
              <p:nvPicPr>
                <p:cNvPr id="42" name="Ink 41">
                  <a:extLst>
                    <a:ext uri="{FF2B5EF4-FFF2-40B4-BE49-F238E27FC236}">
                      <a16:creationId xmlns:a16="http://schemas.microsoft.com/office/drawing/2014/main" id="{F01525F0-BAEE-8601-FD72-79B74BE2D2F7}"/>
                    </a:ext>
                  </a:extLst>
                </p:cNvPr>
                <p:cNvPicPr/>
                <p:nvPr/>
              </p:nvPicPr>
              <p:blipFill>
                <a:blip r:embed="rId34"/>
                <a:stretch>
                  <a:fillRect/>
                </a:stretch>
              </p:blipFill>
              <p:spPr>
                <a:xfrm>
                  <a:off x="8986341" y="4938974"/>
                  <a:ext cx="770400" cy="234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3" name="Ink 42">
                  <a:extLst>
                    <a:ext uri="{FF2B5EF4-FFF2-40B4-BE49-F238E27FC236}">
                      <a16:creationId xmlns:a16="http://schemas.microsoft.com/office/drawing/2014/main" id="{7CCD621C-1AB7-DDB1-3953-1CF86E768412}"/>
                    </a:ext>
                  </a:extLst>
                </p14:cNvPr>
                <p14:cNvContentPartPr/>
                <p14:nvPr/>
              </p14:nvContentPartPr>
              <p14:xfrm>
                <a:off x="9418341" y="3580334"/>
                <a:ext cx="767520" cy="590040"/>
              </p14:xfrm>
            </p:contentPart>
          </mc:Choice>
          <mc:Fallback xmlns="">
            <p:pic>
              <p:nvPicPr>
                <p:cNvPr id="43" name="Ink 42">
                  <a:extLst>
                    <a:ext uri="{FF2B5EF4-FFF2-40B4-BE49-F238E27FC236}">
                      <a16:creationId xmlns:a16="http://schemas.microsoft.com/office/drawing/2014/main" id="{7CCD621C-1AB7-DDB1-3953-1CF86E768412}"/>
                    </a:ext>
                  </a:extLst>
                </p:cNvPr>
                <p:cNvPicPr/>
                <p:nvPr/>
              </p:nvPicPr>
              <p:blipFill>
                <a:blip r:embed="rId36"/>
                <a:stretch>
                  <a:fillRect/>
                </a:stretch>
              </p:blipFill>
              <p:spPr>
                <a:xfrm>
                  <a:off x="9355341" y="3517334"/>
                  <a:ext cx="893160" cy="715680"/>
                </a:xfrm>
                <a:prstGeom prst="rect">
                  <a:avLst/>
                </a:prstGeom>
              </p:spPr>
            </p:pic>
          </mc:Fallback>
        </mc:AlternateContent>
      </p:grpSp>
    </p:spTree>
    <p:extLst>
      <p:ext uri="{BB962C8B-B14F-4D97-AF65-F5344CB8AC3E}">
        <p14:creationId xmlns:p14="http://schemas.microsoft.com/office/powerpoint/2010/main" val="2865864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F2D9C-B6C0-5120-CB8C-C836FDD66AE5}"/>
              </a:ext>
            </a:extLst>
          </p:cNvPr>
          <p:cNvSpPr>
            <a:spLocks noGrp="1"/>
          </p:cNvSpPr>
          <p:nvPr>
            <p:ph type="title"/>
          </p:nvPr>
        </p:nvSpPr>
        <p:spPr/>
        <p:txBody>
          <a:bodyPr/>
          <a:lstStyle/>
          <a:p>
            <a:r>
              <a:rPr lang="en-US" dirty="0"/>
              <a:t>Deep Neural Network</a:t>
            </a:r>
            <a:endParaRPr lang="en-IN" dirty="0"/>
          </a:p>
        </p:txBody>
      </p:sp>
      <p:sp>
        <p:nvSpPr>
          <p:cNvPr id="3" name="Content Placeholder 2">
            <a:extLst>
              <a:ext uri="{FF2B5EF4-FFF2-40B4-BE49-F238E27FC236}">
                <a16:creationId xmlns:a16="http://schemas.microsoft.com/office/drawing/2014/main" id="{A6A0C59D-D6E2-7A05-2B74-8C22E979F74D}"/>
              </a:ext>
            </a:extLst>
          </p:cNvPr>
          <p:cNvSpPr>
            <a:spLocks noGrp="1"/>
          </p:cNvSpPr>
          <p:nvPr>
            <p:ph idx="1"/>
          </p:nvPr>
        </p:nvSpPr>
        <p:spPr/>
        <p:txBody>
          <a:bodyPr/>
          <a:lstStyle/>
          <a:p>
            <a:r>
              <a:rPr lang="en-US" dirty="0"/>
              <a:t>The project adapts a multilayer perceptron classifier which is a feedforward neural network that generates an output from a set of inputs.</a:t>
            </a:r>
          </a:p>
          <a:p>
            <a:r>
              <a:rPr lang="en-US" dirty="0"/>
              <a:t>It consist of 13 hidden layers. </a:t>
            </a:r>
          </a:p>
          <a:p>
            <a:r>
              <a:rPr lang="en-US" dirty="0"/>
              <a:t>The weight optimization is done by solver called </a:t>
            </a:r>
            <a:r>
              <a:rPr lang="en-US" dirty="0" err="1"/>
              <a:t>adam</a:t>
            </a:r>
            <a:r>
              <a:rPr lang="en-US" dirty="0"/>
              <a:t>. The solver </a:t>
            </a:r>
            <a:r>
              <a:rPr lang="en-US" dirty="0" err="1"/>
              <a:t>adam</a:t>
            </a:r>
            <a:r>
              <a:rPr lang="en-US" dirty="0"/>
              <a:t> is a stochastic gradient based optimizer.</a:t>
            </a:r>
            <a:endParaRPr lang="en-IN" dirty="0"/>
          </a:p>
        </p:txBody>
      </p:sp>
    </p:spTree>
    <p:extLst>
      <p:ext uri="{BB962C8B-B14F-4D97-AF65-F5344CB8AC3E}">
        <p14:creationId xmlns:p14="http://schemas.microsoft.com/office/powerpoint/2010/main" val="2939061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F4894-1460-9FC7-712E-CA0FB90BDFB1}"/>
              </a:ext>
            </a:extLst>
          </p:cNvPr>
          <p:cNvSpPr>
            <a:spLocks noGrp="1"/>
          </p:cNvSpPr>
          <p:nvPr>
            <p:ph type="title"/>
          </p:nvPr>
        </p:nvSpPr>
        <p:spPr/>
        <p:txBody>
          <a:bodyPr/>
          <a:lstStyle/>
          <a:p>
            <a:r>
              <a:rPr lang="en-US" dirty="0"/>
              <a:t>Fog Gateway node</a:t>
            </a:r>
            <a:endParaRPr lang="en-IN" dirty="0"/>
          </a:p>
        </p:txBody>
      </p:sp>
      <p:sp>
        <p:nvSpPr>
          <p:cNvPr id="3" name="Content Placeholder 2">
            <a:extLst>
              <a:ext uri="{FF2B5EF4-FFF2-40B4-BE49-F238E27FC236}">
                <a16:creationId xmlns:a16="http://schemas.microsoft.com/office/drawing/2014/main" id="{336DF712-43A4-03EB-3AB4-9D9964B6E1A7}"/>
              </a:ext>
            </a:extLst>
          </p:cNvPr>
          <p:cNvSpPr>
            <a:spLocks noGrp="1"/>
          </p:cNvSpPr>
          <p:nvPr>
            <p:ph idx="1"/>
          </p:nvPr>
        </p:nvSpPr>
        <p:spPr/>
        <p:txBody>
          <a:bodyPr/>
          <a:lstStyle/>
          <a:p>
            <a:r>
              <a:rPr lang="en-US" dirty="0"/>
              <a:t>An android executable named </a:t>
            </a:r>
            <a:r>
              <a:rPr lang="en-US" dirty="0" err="1"/>
              <a:t>QuickHeartTest</a:t>
            </a:r>
            <a:r>
              <a:rPr lang="en-US" dirty="0"/>
              <a:t> launches the android interface.</a:t>
            </a:r>
          </a:p>
          <a:p>
            <a:r>
              <a:rPr lang="en-US" dirty="0"/>
              <a:t>The executable installed on the Smartphone allows the device to send data to the Broker/Worker nodes.</a:t>
            </a:r>
          </a:p>
          <a:p>
            <a:r>
              <a:rPr lang="en-US" dirty="0"/>
              <a:t>The communication is achieved using HTTP RESTful APIs.</a:t>
            </a:r>
          </a:p>
          <a:p>
            <a:r>
              <a:rPr lang="en-US" dirty="0"/>
              <a:t>We used HTTP POST to upload input data from and download results to the Gateway device.</a:t>
            </a:r>
          </a:p>
          <a:p>
            <a:r>
              <a:rPr lang="en-US" dirty="0"/>
              <a:t>It is developed on MIT App Inventor, an open source platform.</a:t>
            </a:r>
            <a:endParaRPr lang="en-IN" dirty="0"/>
          </a:p>
        </p:txBody>
      </p:sp>
    </p:spTree>
    <p:extLst>
      <p:ext uri="{BB962C8B-B14F-4D97-AF65-F5344CB8AC3E}">
        <p14:creationId xmlns:p14="http://schemas.microsoft.com/office/powerpoint/2010/main" val="691482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8839301-3068-AA8A-D5B8-8C8240774D49}"/>
              </a:ext>
            </a:extLst>
          </p:cNvPr>
          <p:cNvPicPr>
            <a:picLocks noChangeAspect="1"/>
          </p:cNvPicPr>
          <p:nvPr/>
        </p:nvPicPr>
        <p:blipFill rotWithShape="1">
          <a:blip r:embed="rId2"/>
          <a:srcRect l="2570" b="746"/>
          <a:stretch/>
        </p:blipFill>
        <p:spPr>
          <a:xfrm>
            <a:off x="806519" y="168768"/>
            <a:ext cx="2873395" cy="4976973"/>
          </a:xfrm>
          <a:prstGeom prst="rect">
            <a:avLst/>
          </a:prstGeom>
        </p:spPr>
      </p:pic>
      <p:pic>
        <p:nvPicPr>
          <p:cNvPr id="7" name="Picture 6">
            <a:extLst>
              <a:ext uri="{FF2B5EF4-FFF2-40B4-BE49-F238E27FC236}">
                <a16:creationId xmlns:a16="http://schemas.microsoft.com/office/drawing/2014/main" id="{3C47C7D1-8152-16E8-FD13-028CCC609FD7}"/>
              </a:ext>
            </a:extLst>
          </p:cNvPr>
          <p:cNvPicPr>
            <a:picLocks noChangeAspect="1"/>
          </p:cNvPicPr>
          <p:nvPr/>
        </p:nvPicPr>
        <p:blipFill>
          <a:blip r:embed="rId3"/>
          <a:stretch>
            <a:fillRect/>
          </a:stretch>
        </p:blipFill>
        <p:spPr>
          <a:xfrm>
            <a:off x="806520" y="5145741"/>
            <a:ext cx="3473728" cy="1401222"/>
          </a:xfrm>
          <a:prstGeom prst="rect">
            <a:avLst/>
          </a:prstGeom>
        </p:spPr>
      </p:pic>
      <p:pic>
        <p:nvPicPr>
          <p:cNvPr id="9" name="Picture 8">
            <a:extLst>
              <a:ext uri="{FF2B5EF4-FFF2-40B4-BE49-F238E27FC236}">
                <a16:creationId xmlns:a16="http://schemas.microsoft.com/office/drawing/2014/main" id="{5D98F35E-6B68-0346-3BEC-B6F5BD5D1D5B}"/>
              </a:ext>
            </a:extLst>
          </p:cNvPr>
          <p:cNvPicPr>
            <a:picLocks noChangeAspect="1"/>
          </p:cNvPicPr>
          <p:nvPr/>
        </p:nvPicPr>
        <p:blipFill rotWithShape="1">
          <a:blip r:embed="rId4"/>
          <a:srcRect l="1133"/>
          <a:stretch/>
        </p:blipFill>
        <p:spPr>
          <a:xfrm>
            <a:off x="6130716" y="75088"/>
            <a:ext cx="5846645" cy="4968671"/>
          </a:xfrm>
          <a:prstGeom prst="rect">
            <a:avLst/>
          </a:prstGeom>
        </p:spPr>
      </p:pic>
      <p:pic>
        <p:nvPicPr>
          <p:cNvPr id="11" name="Picture 10">
            <a:extLst>
              <a:ext uri="{FF2B5EF4-FFF2-40B4-BE49-F238E27FC236}">
                <a16:creationId xmlns:a16="http://schemas.microsoft.com/office/drawing/2014/main" id="{2623D6F8-9E7E-2BDF-9F2E-63F67077969F}"/>
              </a:ext>
            </a:extLst>
          </p:cNvPr>
          <p:cNvPicPr>
            <a:picLocks noChangeAspect="1"/>
          </p:cNvPicPr>
          <p:nvPr/>
        </p:nvPicPr>
        <p:blipFill>
          <a:blip r:embed="rId5"/>
          <a:stretch>
            <a:fillRect/>
          </a:stretch>
        </p:blipFill>
        <p:spPr>
          <a:xfrm>
            <a:off x="6130717" y="4954113"/>
            <a:ext cx="5846644" cy="1012922"/>
          </a:xfrm>
          <a:prstGeom prst="rect">
            <a:avLst/>
          </a:prstGeom>
        </p:spPr>
      </p:pic>
    </p:spTree>
    <p:extLst>
      <p:ext uri="{BB962C8B-B14F-4D97-AF65-F5344CB8AC3E}">
        <p14:creationId xmlns:p14="http://schemas.microsoft.com/office/powerpoint/2010/main" val="3575255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091C9C7-5534-12B0-DCC2-833A60486C90}"/>
              </a:ext>
            </a:extLst>
          </p:cNvPr>
          <p:cNvPicPr>
            <a:picLocks noChangeAspect="1"/>
          </p:cNvPicPr>
          <p:nvPr/>
        </p:nvPicPr>
        <p:blipFill>
          <a:blip r:embed="rId2"/>
          <a:stretch>
            <a:fillRect/>
          </a:stretch>
        </p:blipFill>
        <p:spPr>
          <a:xfrm>
            <a:off x="3154425" y="2240177"/>
            <a:ext cx="5883150" cy="2377646"/>
          </a:xfrm>
          <a:prstGeom prst="rect">
            <a:avLst/>
          </a:prstGeom>
        </p:spPr>
      </p:pic>
    </p:spTree>
    <p:extLst>
      <p:ext uri="{BB962C8B-B14F-4D97-AF65-F5344CB8AC3E}">
        <p14:creationId xmlns:p14="http://schemas.microsoft.com/office/powerpoint/2010/main" val="3516330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7FEDE34-9421-D535-9EF8-736250A9ACB9}"/>
              </a:ext>
            </a:extLst>
          </p:cNvPr>
          <p:cNvPicPr>
            <a:picLocks noChangeAspect="1"/>
          </p:cNvPicPr>
          <p:nvPr/>
        </p:nvPicPr>
        <p:blipFill rotWithShape="1">
          <a:blip r:embed="rId2"/>
          <a:srcRect r="47003"/>
          <a:stretch/>
        </p:blipFill>
        <p:spPr>
          <a:xfrm>
            <a:off x="2477965" y="125986"/>
            <a:ext cx="5518553" cy="1316850"/>
          </a:xfrm>
          <a:prstGeom prst="rect">
            <a:avLst/>
          </a:prstGeom>
        </p:spPr>
      </p:pic>
      <p:sp>
        <p:nvSpPr>
          <p:cNvPr id="5" name="Text Placeholder 4">
            <a:extLst>
              <a:ext uri="{FF2B5EF4-FFF2-40B4-BE49-F238E27FC236}">
                <a16:creationId xmlns:a16="http://schemas.microsoft.com/office/drawing/2014/main" id="{12B7A8A8-D3D9-03DE-738C-CB9DF08796DD}"/>
              </a:ext>
            </a:extLst>
          </p:cNvPr>
          <p:cNvSpPr>
            <a:spLocks noGrp="1"/>
          </p:cNvSpPr>
          <p:nvPr>
            <p:ph type="body" sz="quarter" idx="3"/>
          </p:nvPr>
        </p:nvSpPr>
        <p:spPr/>
        <p:txBody>
          <a:bodyPr/>
          <a:lstStyle/>
          <a:p>
            <a:r>
              <a:rPr lang="en-US" dirty="0"/>
              <a:t>Output</a:t>
            </a:r>
            <a:endParaRPr lang="en-IN" dirty="0"/>
          </a:p>
        </p:txBody>
      </p:sp>
      <p:sp>
        <p:nvSpPr>
          <p:cNvPr id="6" name="Content Placeholder 5">
            <a:extLst>
              <a:ext uri="{FF2B5EF4-FFF2-40B4-BE49-F238E27FC236}">
                <a16:creationId xmlns:a16="http://schemas.microsoft.com/office/drawing/2014/main" id="{4AE03322-E49E-FAA1-839A-205493B3C9CD}"/>
              </a:ext>
            </a:extLst>
          </p:cNvPr>
          <p:cNvSpPr>
            <a:spLocks noGrp="1"/>
          </p:cNvSpPr>
          <p:nvPr>
            <p:ph sz="quarter" idx="4"/>
          </p:nvPr>
        </p:nvSpPr>
        <p:spPr>
          <a:xfrm>
            <a:off x="1056999" y="2675209"/>
            <a:ext cx="4779581" cy="3043533"/>
          </a:xfrm>
        </p:spPr>
        <p:txBody>
          <a:bodyPr>
            <a:normAutofit lnSpcReduction="10000"/>
          </a:bodyPr>
          <a:lstStyle/>
          <a:p>
            <a:pPr algn="just"/>
            <a:r>
              <a:rPr lang="en-US" dirty="0"/>
              <a:t>An android executable named </a:t>
            </a:r>
            <a:r>
              <a:rPr lang="en-US" dirty="0" err="1"/>
              <a:t>QuickHeartTest</a:t>
            </a:r>
            <a:r>
              <a:rPr lang="en-US" dirty="0"/>
              <a:t> was used.</a:t>
            </a:r>
          </a:p>
          <a:p>
            <a:pPr algn="just"/>
            <a:r>
              <a:rPr lang="en-US" dirty="0"/>
              <a:t>A Questionnaire is provided in the app which need to be filled in by the user.</a:t>
            </a:r>
          </a:p>
          <a:p>
            <a:pPr algn="just"/>
            <a:r>
              <a:rPr lang="en-US" dirty="0"/>
              <a:t>It consists of 13 questions whose answers goes in as inputs like age, sex, </a:t>
            </a:r>
            <a:r>
              <a:rPr lang="en-US" dirty="0" err="1"/>
              <a:t>chest_pain</a:t>
            </a:r>
            <a:r>
              <a:rPr lang="en-US" dirty="0"/>
              <a:t>, </a:t>
            </a:r>
            <a:r>
              <a:rPr lang="en-US" dirty="0" err="1"/>
              <a:t>Rest_bps</a:t>
            </a:r>
            <a:r>
              <a:rPr lang="en-US" dirty="0"/>
              <a:t>, cholesterol, </a:t>
            </a:r>
            <a:r>
              <a:rPr lang="en-US" dirty="0" err="1"/>
              <a:t>fasting_blood_sugar</a:t>
            </a:r>
            <a:r>
              <a:rPr lang="en-US" dirty="0"/>
              <a:t>, </a:t>
            </a:r>
            <a:r>
              <a:rPr lang="en-US" dirty="0" err="1"/>
              <a:t>thalach</a:t>
            </a:r>
            <a:r>
              <a:rPr lang="en-US" dirty="0"/>
              <a:t>, </a:t>
            </a:r>
            <a:r>
              <a:rPr lang="en-US" dirty="0" err="1"/>
              <a:t>exercise_induced_angina</a:t>
            </a:r>
            <a:r>
              <a:rPr lang="en-US" dirty="0"/>
              <a:t>, slope, </a:t>
            </a:r>
            <a:r>
              <a:rPr lang="en-US" dirty="0" err="1"/>
              <a:t>old_peak</a:t>
            </a:r>
            <a:r>
              <a:rPr lang="en-US" dirty="0"/>
              <a:t>. </a:t>
            </a:r>
            <a:r>
              <a:rPr lang="en-US" dirty="0" err="1"/>
              <a:t>Thal</a:t>
            </a:r>
            <a:r>
              <a:rPr lang="en-US" dirty="0"/>
              <a:t>, </a:t>
            </a:r>
            <a:r>
              <a:rPr lang="en-US" dirty="0" err="1"/>
              <a:t>fluropsy</a:t>
            </a:r>
            <a:r>
              <a:rPr lang="en-US" dirty="0"/>
              <a:t> etc..</a:t>
            </a:r>
            <a:endParaRPr lang="en-IN" dirty="0"/>
          </a:p>
        </p:txBody>
      </p:sp>
      <p:sp>
        <p:nvSpPr>
          <p:cNvPr id="3" name="Text Placeholder 2">
            <a:extLst>
              <a:ext uri="{FF2B5EF4-FFF2-40B4-BE49-F238E27FC236}">
                <a16:creationId xmlns:a16="http://schemas.microsoft.com/office/drawing/2014/main" id="{80CC7F13-EAB2-064D-5EFA-B194DBCF0D58}"/>
              </a:ext>
            </a:extLst>
          </p:cNvPr>
          <p:cNvSpPr>
            <a:spLocks noGrp="1"/>
          </p:cNvSpPr>
          <p:nvPr>
            <p:ph type="body" idx="1"/>
          </p:nvPr>
        </p:nvSpPr>
        <p:spPr/>
        <p:txBody>
          <a:bodyPr/>
          <a:lstStyle/>
          <a:p>
            <a:r>
              <a:rPr lang="en-US" dirty="0"/>
              <a:t>Input</a:t>
            </a:r>
            <a:endParaRPr lang="en-IN" dirty="0"/>
          </a:p>
        </p:txBody>
      </p:sp>
      <p:sp>
        <p:nvSpPr>
          <p:cNvPr id="11" name="Content Placeholder 10">
            <a:extLst>
              <a:ext uri="{FF2B5EF4-FFF2-40B4-BE49-F238E27FC236}">
                <a16:creationId xmlns:a16="http://schemas.microsoft.com/office/drawing/2014/main" id="{3772E690-092B-1335-00AB-1F2B94058CB4}"/>
              </a:ext>
            </a:extLst>
          </p:cNvPr>
          <p:cNvSpPr>
            <a:spLocks noGrp="1"/>
          </p:cNvSpPr>
          <p:nvPr>
            <p:ph sz="half" idx="2"/>
          </p:nvPr>
        </p:nvSpPr>
        <p:spPr>
          <a:xfrm>
            <a:off x="6442766" y="2687900"/>
            <a:ext cx="4764764" cy="3043533"/>
          </a:xfrm>
        </p:spPr>
        <p:txBody>
          <a:bodyPr>
            <a:normAutofit lnSpcReduction="10000"/>
          </a:bodyPr>
          <a:lstStyle/>
          <a:p>
            <a:pPr algn="just"/>
            <a:r>
              <a:rPr lang="en-US" dirty="0"/>
              <a:t>The output is whether the person is having heart disease or not.</a:t>
            </a:r>
          </a:p>
          <a:p>
            <a:pPr algn="just"/>
            <a:r>
              <a:rPr lang="en-US" dirty="0"/>
              <a:t>It uses the ensemble method of Bagging to combine the results of various deep learning models to provide more accurate results.</a:t>
            </a:r>
          </a:p>
          <a:p>
            <a:pPr algn="just"/>
            <a:r>
              <a:rPr lang="en-US" dirty="0"/>
              <a:t>The system allows users to disable the bagging feature when the results needed are latency critical. </a:t>
            </a:r>
            <a:endParaRPr lang="en-IN" dirty="0"/>
          </a:p>
        </p:txBody>
      </p:sp>
    </p:spTree>
    <p:extLst>
      <p:ext uri="{BB962C8B-B14F-4D97-AF65-F5344CB8AC3E}">
        <p14:creationId xmlns:p14="http://schemas.microsoft.com/office/powerpoint/2010/main" val="3434439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AB8D8-E61F-ED7B-4ADE-57FA7CC54FC2}"/>
              </a:ext>
            </a:extLst>
          </p:cNvPr>
          <p:cNvSpPr>
            <a:spLocks noGrp="1"/>
          </p:cNvSpPr>
          <p:nvPr>
            <p:ph type="title"/>
          </p:nvPr>
        </p:nvSpPr>
        <p:spPr>
          <a:xfrm>
            <a:off x="707607" y="-116541"/>
            <a:ext cx="10353762" cy="1257300"/>
          </a:xfrm>
        </p:spPr>
        <p:txBody>
          <a:bodyPr/>
          <a:lstStyle/>
          <a:p>
            <a:r>
              <a:rPr lang="en-US" dirty="0"/>
              <a:t>Modules</a:t>
            </a:r>
            <a:endParaRPr lang="en-IN" dirty="0"/>
          </a:p>
        </p:txBody>
      </p:sp>
      <p:sp>
        <p:nvSpPr>
          <p:cNvPr id="3" name="Content Placeholder 2">
            <a:extLst>
              <a:ext uri="{FF2B5EF4-FFF2-40B4-BE49-F238E27FC236}">
                <a16:creationId xmlns:a16="http://schemas.microsoft.com/office/drawing/2014/main" id="{96A53D7A-8A79-0FC0-61F7-58C2E4F69380}"/>
              </a:ext>
            </a:extLst>
          </p:cNvPr>
          <p:cNvSpPr>
            <a:spLocks noGrp="1"/>
          </p:cNvSpPr>
          <p:nvPr>
            <p:ph idx="1"/>
          </p:nvPr>
        </p:nvSpPr>
        <p:spPr>
          <a:xfrm>
            <a:off x="420736" y="1140759"/>
            <a:ext cx="11520252" cy="5448300"/>
          </a:xfrm>
        </p:spPr>
        <p:txBody>
          <a:bodyPr>
            <a:normAutofit/>
          </a:bodyPr>
          <a:lstStyle/>
          <a:p>
            <a:pPr marL="494100" indent="-457200" algn="just">
              <a:buFont typeface="+mj-lt"/>
              <a:buAutoNum type="arabicPeriod"/>
            </a:pPr>
            <a:r>
              <a:rPr lang="en-US" u="sng" dirty="0"/>
              <a:t>Data Collection Module:</a:t>
            </a:r>
          </a:p>
          <a:p>
            <a:pPr marL="36900" indent="0" algn="just">
              <a:buNone/>
            </a:pPr>
            <a:r>
              <a:rPr lang="en-US" dirty="0"/>
              <a:t>Input data is collected via a android application and is send to the master node via HTTP request.</a:t>
            </a:r>
          </a:p>
          <a:p>
            <a:pPr marL="494100" indent="-457200" algn="just">
              <a:buAutoNum type="arabicPeriod" startAt="2"/>
            </a:pPr>
            <a:r>
              <a:rPr lang="en-US" u="sng" dirty="0"/>
              <a:t>Resource Manager Module:</a:t>
            </a:r>
            <a:r>
              <a:rPr lang="en-US" dirty="0"/>
              <a:t> </a:t>
            </a:r>
          </a:p>
          <a:p>
            <a:pPr marL="36900" indent="0" algn="just">
              <a:buNone/>
            </a:pPr>
            <a:r>
              <a:rPr lang="en-US" dirty="0"/>
              <a:t>This module contains workload manager and arbitration as submodules:</a:t>
            </a:r>
          </a:p>
          <a:p>
            <a:pPr marL="494100" indent="-457200" algn="just">
              <a:buFont typeface="+mj-lt"/>
              <a:buAutoNum type="alphaLcParenR"/>
            </a:pPr>
            <a:r>
              <a:rPr lang="en-US" dirty="0"/>
              <a:t>Workload manager module:</a:t>
            </a:r>
          </a:p>
          <a:p>
            <a:pPr marL="36900" indent="0" algn="just">
              <a:buNone/>
            </a:pPr>
            <a:r>
              <a:rPr lang="en-US" dirty="0"/>
              <a:t>Workload manager maintains job request and task queues for data processing. It also handles bulk of data which needs to be processed.</a:t>
            </a:r>
          </a:p>
          <a:p>
            <a:pPr marL="36900" indent="0" algn="just">
              <a:buNone/>
            </a:pPr>
            <a:r>
              <a:rPr lang="en-US" dirty="0"/>
              <a:t>b)	Arbitration module:</a:t>
            </a:r>
          </a:p>
          <a:p>
            <a:pPr marL="36900" indent="0" algn="just">
              <a:buNone/>
            </a:pPr>
            <a:r>
              <a:rPr lang="en-US" dirty="0"/>
              <a:t>Arbitration module decides which Fog computing node should be forwarded the data to obtain the results, the Broker itself, Fog worker node or the Cloud Data Center </a:t>
            </a:r>
          </a:p>
          <a:p>
            <a:pPr marL="36900" indent="0" algn="just">
              <a:buNone/>
            </a:pPr>
            <a:endParaRPr lang="en-US" u="sng" dirty="0"/>
          </a:p>
          <a:p>
            <a:pPr marL="36900" indent="0" algn="just">
              <a:buNone/>
            </a:pPr>
            <a:endParaRPr lang="en-US" u="sng" dirty="0"/>
          </a:p>
          <a:p>
            <a:pPr marL="494100" indent="-457200" algn="just">
              <a:buFont typeface="+mj-lt"/>
              <a:buAutoNum type="arabicPeriod"/>
            </a:pPr>
            <a:endParaRPr lang="en-US" u="sng" dirty="0"/>
          </a:p>
          <a:p>
            <a:pPr marL="494100" indent="-457200" algn="just">
              <a:buFont typeface="+mj-lt"/>
              <a:buAutoNum type="arabicPeriod"/>
            </a:pPr>
            <a:endParaRPr lang="en-US" u="sng" dirty="0"/>
          </a:p>
          <a:p>
            <a:pPr marL="494100" indent="-457200" algn="just">
              <a:buFont typeface="+mj-lt"/>
              <a:buAutoNum type="arabicPeriod"/>
            </a:pPr>
            <a:endParaRPr lang="en-IN" u="sng" dirty="0"/>
          </a:p>
        </p:txBody>
      </p:sp>
    </p:spTree>
    <p:extLst>
      <p:ext uri="{BB962C8B-B14F-4D97-AF65-F5344CB8AC3E}">
        <p14:creationId xmlns:p14="http://schemas.microsoft.com/office/powerpoint/2010/main" val="19062615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FD25B5-B709-AF6A-AE1D-D66357AD912F}"/>
              </a:ext>
            </a:extLst>
          </p:cNvPr>
          <p:cNvSpPr>
            <a:spLocks noGrp="1"/>
          </p:cNvSpPr>
          <p:nvPr>
            <p:ph idx="1"/>
          </p:nvPr>
        </p:nvSpPr>
        <p:spPr>
          <a:xfrm>
            <a:off x="385482" y="340659"/>
            <a:ext cx="11555506" cy="6230469"/>
          </a:xfrm>
        </p:spPr>
        <p:txBody>
          <a:bodyPr>
            <a:normAutofit/>
          </a:bodyPr>
          <a:lstStyle/>
          <a:p>
            <a:pPr marL="36900" indent="0" algn="just">
              <a:buNone/>
            </a:pPr>
            <a:r>
              <a:rPr lang="en-US" dirty="0"/>
              <a:t>3) </a:t>
            </a:r>
            <a:r>
              <a:rPr lang="en-US" u="sng" dirty="0"/>
              <a:t>Deep Learning Module: </a:t>
            </a:r>
          </a:p>
          <a:p>
            <a:pPr marL="36900" indent="0" algn="just">
              <a:buNone/>
            </a:pPr>
            <a:r>
              <a:rPr lang="en-US" dirty="0"/>
              <a:t>This module uses the dataset to train a Neural Network to classify data-points which are feature vectors obtained after pre-processing the data. it also predicts and generates results for the data obtained from the android device.</a:t>
            </a:r>
          </a:p>
          <a:p>
            <a:pPr marL="36900" indent="0" algn="just">
              <a:buNone/>
            </a:pPr>
            <a:r>
              <a:rPr lang="en-IN" dirty="0"/>
              <a:t>4)	</a:t>
            </a:r>
            <a:r>
              <a:rPr lang="en-IN" u="sng" dirty="0"/>
              <a:t>Cloud  module:</a:t>
            </a:r>
          </a:p>
          <a:p>
            <a:pPr marL="36900" indent="0" algn="just">
              <a:buNone/>
            </a:pPr>
            <a:r>
              <a:rPr lang="en-US" dirty="0"/>
              <a:t>When the fog infrastructure becomes overloaded, services are latency tolerant or the input data size is much larger than average size, then the system harnesses resources of Cloud Data Centers (CDC).</a:t>
            </a:r>
            <a:endParaRPr lang="en-IN" dirty="0"/>
          </a:p>
        </p:txBody>
      </p:sp>
    </p:spTree>
    <p:extLst>
      <p:ext uri="{BB962C8B-B14F-4D97-AF65-F5344CB8AC3E}">
        <p14:creationId xmlns:p14="http://schemas.microsoft.com/office/powerpoint/2010/main" val="1519358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79B26-2A2A-2616-D301-932A4D87C270}"/>
              </a:ext>
            </a:extLst>
          </p:cNvPr>
          <p:cNvSpPr>
            <a:spLocks noGrp="1"/>
          </p:cNvSpPr>
          <p:nvPr>
            <p:ph type="title"/>
          </p:nvPr>
        </p:nvSpPr>
        <p:spPr>
          <a:xfrm>
            <a:off x="815183" y="125506"/>
            <a:ext cx="10353762" cy="1257300"/>
          </a:xfrm>
        </p:spPr>
        <p:txBody>
          <a:bodyPr/>
          <a:lstStyle/>
          <a:p>
            <a:r>
              <a:rPr lang="en-US" dirty="0"/>
              <a:t>Dataset</a:t>
            </a:r>
            <a:endParaRPr lang="en-IN" dirty="0"/>
          </a:p>
        </p:txBody>
      </p:sp>
      <p:sp>
        <p:nvSpPr>
          <p:cNvPr id="3" name="Content Placeholder 2">
            <a:extLst>
              <a:ext uri="{FF2B5EF4-FFF2-40B4-BE49-F238E27FC236}">
                <a16:creationId xmlns:a16="http://schemas.microsoft.com/office/drawing/2014/main" id="{1AC84084-F956-2C4A-B9EF-5750F8A9914B}"/>
              </a:ext>
            </a:extLst>
          </p:cNvPr>
          <p:cNvSpPr>
            <a:spLocks noGrp="1"/>
          </p:cNvSpPr>
          <p:nvPr>
            <p:ph idx="1"/>
          </p:nvPr>
        </p:nvSpPr>
        <p:spPr>
          <a:xfrm>
            <a:off x="582100" y="1239931"/>
            <a:ext cx="11161664" cy="4990540"/>
          </a:xfrm>
        </p:spPr>
        <p:txBody>
          <a:bodyPr>
            <a:normAutofit fontScale="92500" lnSpcReduction="10000"/>
          </a:bodyPr>
          <a:lstStyle/>
          <a:p>
            <a:pPr algn="just"/>
            <a:r>
              <a:rPr lang="en-US" sz="2500" dirty="0"/>
              <a:t>Here we used the Cleveland dataset for our analysis. This dataset consists of total 14 attributes to find out the status of patient health. The patient names and their patient numbers are kept confidential. The complete description of the attributes used in the proposed work is given below: </a:t>
            </a:r>
          </a:p>
          <a:p>
            <a:pPr marL="494100" indent="-457200" algn="just">
              <a:buAutoNum type="arabicParenBoth"/>
            </a:pPr>
            <a:r>
              <a:rPr lang="en-US" sz="2500" dirty="0"/>
              <a:t>age: age in years</a:t>
            </a:r>
          </a:p>
          <a:p>
            <a:pPr marL="494100" indent="-457200" algn="just">
              <a:buAutoNum type="arabicParenBoth"/>
            </a:pPr>
            <a:r>
              <a:rPr lang="en-US" sz="2500" dirty="0"/>
              <a:t>sex: two values (1 = male; 0 = female)</a:t>
            </a:r>
          </a:p>
          <a:p>
            <a:pPr marL="494100" indent="-457200" algn="just">
              <a:buAutoNum type="arabicParenBoth"/>
            </a:pPr>
            <a:r>
              <a:rPr lang="en-US" sz="2500" dirty="0"/>
              <a:t>cp: chest pain type:- Value 1: typical angina – Value 2: atypical angina – Value 3: non-anginal pain – Value 4: asymptomatic</a:t>
            </a:r>
          </a:p>
          <a:p>
            <a:pPr marL="494100" indent="-457200" algn="just">
              <a:buAutoNum type="arabicParenBoth"/>
            </a:pPr>
            <a:r>
              <a:rPr lang="en-US" sz="2500" dirty="0" err="1"/>
              <a:t>trestbps</a:t>
            </a:r>
            <a:r>
              <a:rPr lang="en-US" sz="2500" dirty="0"/>
              <a:t>: resting blood pressure (in mm Hg on admission to the hospital)</a:t>
            </a:r>
          </a:p>
          <a:p>
            <a:pPr marL="494100" indent="-457200" algn="just">
              <a:buAutoNum type="arabicParenBoth"/>
            </a:pPr>
            <a:r>
              <a:rPr lang="en-US" sz="2500" dirty="0" err="1"/>
              <a:t>chol</a:t>
            </a:r>
            <a:r>
              <a:rPr lang="en-US" sz="2500" dirty="0"/>
              <a:t>: serum cholesterol in mg/dl</a:t>
            </a:r>
          </a:p>
          <a:p>
            <a:pPr marL="494100" indent="-457200" algn="just">
              <a:buAutoNum type="arabicParenBoth"/>
            </a:pPr>
            <a:r>
              <a:rPr lang="en-US" sz="2500" dirty="0" err="1"/>
              <a:t>fbs</a:t>
            </a:r>
            <a:r>
              <a:rPr lang="en-US" sz="2500" dirty="0"/>
              <a:t>: (fasting blood sugar&gt; 120 mg/dl) (1 = true; 0 = false)</a:t>
            </a:r>
          </a:p>
          <a:p>
            <a:pPr marL="36900" indent="0">
              <a:buNone/>
            </a:pPr>
            <a:endParaRPr lang="en-IN" dirty="0"/>
          </a:p>
        </p:txBody>
      </p:sp>
    </p:spTree>
    <p:extLst>
      <p:ext uri="{BB962C8B-B14F-4D97-AF65-F5344CB8AC3E}">
        <p14:creationId xmlns:p14="http://schemas.microsoft.com/office/powerpoint/2010/main" val="742885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3164198"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3155576" y="965925"/>
            <a:ext cx="8504155" cy="1033203"/>
          </a:xfrm>
        </p:spPr>
        <p:txBody>
          <a:bodyPr anchor="b">
            <a:normAutofit/>
          </a:bodyPr>
          <a:lstStyle/>
          <a:p>
            <a:pPr algn="l"/>
            <a:r>
              <a:rPr lang="en-US" sz="4000" dirty="0"/>
              <a:t>	Description of the Project</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3369567" y="2349883"/>
            <a:ext cx="8504156" cy="5288047"/>
          </a:xfrm>
        </p:spPr>
        <p:txBody>
          <a:bodyPr anchor="t">
            <a:normAutofit/>
          </a:bodyPr>
          <a:lstStyle/>
          <a:p>
            <a:r>
              <a:rPr lang="en-US" sz="2400" dirty="0">
                <a:latin typeface="Times New Roman" panose="02020603050405020304" pitchFamily="18" charset="0"/>
                <a:cs typeface="Times New Roman" panose="02020603050405020304" pitchFamily="18" charset="0"/>
              </a:rPr>
              <a:t>This system is a real life healthcare application platform for heart patients.</a:t>
            </a:r>
          </a:p>
          <a:p>
            <a:r>
              <a:rPr lang="en-US" sz="2400" dirty="0">
                <a:latin typeface="Times New Roman" panose="02020603050405020304" pitchFamily="18" charset="0"/>
                <a:cs typeface="Times New Roman" panose="02020603050405020304" pitchFamily="18" charset="0"/>
              </a:rPr>
              <a:t>It analyses and identifies heart diseases automatically.</a:t>
            </a:r>
          </a:p>
          <a:p>
            <a:r>
              <a:rPr lang="en-US" sz="2400" dirty="0">
                <a:latin typeface="Times New Roman" panose="02020603050405020304" pitchFamily="18" charset="0"/>
                <a:cs typeface="Times New Roman" panose="02020603050405020304" pitchFamily="18" charset="0"/>
              </a:rPr>
              <a:t>It delivers diverse healthcare configurations for different user requirements.</a:t>
            </a:r>
          </a:p>
          <a:p>
            <a:r>
              <a:rPr lang="en-US" sz="2400" dirty="0"/>
              <a:t>It is a fog enabled cloud computing model for healthcare which uses deep neural network to do the prediction.</a:t>
            </a:r>
          </a:p>
          <a:p>
            <a:endParaRPr lang="en-US" sz="2400" dirty="0">
              <a:latin typeface="Times New Roman" panose="02020603050405020304" pitchFamily="18" charset="0"/>
              <a:cs typeface="Times New Roman" panose="02020603050405020304" pitchFamily="18" charset="0"/>
            </a:endParaRPr>
          </a:p>
          <a:p>
            <a:pPr marL="36900" indent="0">
              <a:buNone/>
            </a:pPr>
            <a:endParaRPr lang="en-US" sz="24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0235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006165-F22D-3E39-8C1B-D86E546D61A6}"/>
              </a:ext>
            </a:extLst>
          </p:cNvPr>
          <p:cNvSpPr>
            <a:spLocks noGrp="1"/>
          </p:cNvSpPr>
          <p:nvPr>
            <p:ph idx="1"/>
          </p:nvPr>
        </p:nvSpPr>
        <p:spPr>
          <a:xfrm>
            <a:off x="681318" y="322729"/>
            <a:ext cx="11053482" cy="6140823"/>
          </a:xfrm>
        </p:spPr>
        <p:txBody>
          <a:bodyPr>
            <a:normAutofit/>
          </a:bodyPr>
          <a:lstStyle/>
          <a:p>
            <a:pPr marL="494100" indent="-457200">
              <a:buFont typeface="+mj-lt"/>
              <a:buAutoNum type="arabicParenR" startAt="7"/>
            </a:pPr>
            <a:r>
              <a:rPr lang="en-IN" dirty="0" err="1"/>
              <a:t>restecg</a:t>
            </a:r>
            <a:r>
              <a:rPr lang="en-IN" dirty="0"/>
              <a:t>: resting electrocardiographic results – Value 0: normal – Value 1: having ST-T wave abnormality (T wave inversions and/or ST elevation or depression of &gt; 0.05 mV) – Value 2: showing probable or definite left ventricular hypertrophy by Estes’ criteria</a:t>
            </a:r>
          </a:p>
          <a:p>
            <a:pPr marL="494100" indent="-457200">
              <a:buFont typeface="+mj-lt"/>
              <a:buAutoNum type="arabicParenR" startAt="7"/>
            </a:pPr>
            <a:r>
              <a:rPr lang="en-IN" dirty="0" err="1"/>
              <a:t>thalach</a:t>
            </a:r>
            <a:r>
              <a:rPr lang="en-IN" dirty="0"/>
              <a:t>: maximum heart rate achieved </a:t>
            </a:r>
          </a:p>
          <a:p>
            <a:pPr marL="494100" indent="-457200">
              <a:buFont typeface="+mj-lt"/>
              <a:buAutoNum type="arabicParenR" startAt="7"/>
            </a:pPr>
            <a:r>
              <a:rPr lang="en-IN" dirty="0" err="1"/>
              <a:t>exang</a:t>
            </a:r>
            <a:r>
              <a:rPr lang="en-IN" dirty="0"/>
              <a:t>: exercise induced angina (1 = yes; 0 = no) </a:t>
            </a:r>
          </a:p>
          <a:p>
            <a:pPr marL="494100" indent="-457200">
              <a:buFont typeface="+mj-lt"/>
              <a:buAutoNum type="arabicParenR" startAt="7"/>
            </a:pPr>
            <a:r>
              <a:rPr lang="en-IN" dirty="0" err="1"/>
              <a:t>oldpeak</a:t>
            </a:r>
            <a:r>
              <a:rPr lang="en-IN" dirty="0"/>
              <a:t> = ST depression induced by exercise relative to rest</a:t>
            </a:r>
          </a:p>
          <a:p>
            <a:pPr marL="494100" indent="-457200">
              <a:buFont typeface="+mj-lt"/>
              <a:buAutoNum type="arabicParenR" startAt="7"/>
            </a:pPr>
            <a:r>
              <a:rPr lang="en-IN" dirty="0"/>
              <a:t>slope: the slope of the peak exercise ST segment – Value 1: upsloping – Value 2: flat – Value 3: down sloping</a:t>
            </a:r>
          </a:p>
          <a:p>
            <a:pPr marL="494100" indent="-457200">
              <a:buFont typeface="+mj-lt"/>
              <a:buAutoNum type="arabicParenR" startAt="7"/>
            </a:pPr>
            <a:r>
              <a:rPr lang="en-IN" dirty="0"/>
              <a:t> ca: number of major vessels (0-3) coloured by fluoroscopy</a:t>
            </a:r>
          </a:p>
          <a:p>
            <a:pPr marL="494100" indent="-457200">
              <a:buFont typeface="+mj-lt"/>
              <a:buAutoNum type="arabicParenR" startAt="7"/>
            </a:pPr>
            <a:r>
              <a:rPr lang="en-IN" dirty="0" err="1"/>
              <a:t>thal</a:t>
            </a:r>
            <a:r>
              <a:rPr lang="en-IN" dirty="0"/>
              <a:t>: 3 = normal; 6 = fixed defect; 7= reversable defect</a:t>
            </a:r>
          </a:p>
          <a:p>
            <a:pPr marL="494100" indent="-457200">
              <a:buFont typeface="+mj-lt"/>
              <a:buAutoNum type="arabicParenR" startAt="7"/>
            </a:pPr>
            <a:r>
              <a:rPr lang="en-IN" dirty="0"/>
              <a:t>target (</a:t>
            </a:r>
            <a:r>
              <a:rPr lang="en-IN" dirty="0" err="1"/>
              <a:t>num</a:t>
            </a:r>
            <a:r>
              <a:rPr lang="en-IN" dirty="0"/>
              <a:t>): diagnosis of heart disease (angiographic disease status) – Value 0: &lt; 50% diameter </a:t>
            </a:r>
            <a:r>
              <a:rPr lang="en-US" dirty="0"/>
              <a:t>narrowing – Value 1: &gt; 50% diameter narrowing.</a:t>
            </a:r>
            <a:endParaRPr lang="en-IN" dirty="0"/>
          </a:p>
          <a:p>
            <a:endParaRPr lang="en-IN" dirty="0"/>
          </a:p>
        </p:txBody>
      </p:sp>
    </p:spTree>
    <p:extLst>
      <p:ext uri="{BB962C8B-B14F-4D97-AF65-F5344CB8AC3E}">
        <p14:creationId xmlns:p14="http://schemas.microsoft.com/office/powerpoint/2010/main" val="4025418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76936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CE5783-6C1F-FE9B-8532-9704A2054FC0}"/>
              </a:ext>
            </a:extLst>
          </p:cNvPr>
          <p:cNvSpPr txBox="1"/>
          <p:nvPr/>
        </p:nvSpPr>
        <p:spPr>
          <a:xfrm>
            <a:off x="2644589" y="2321859"/>
            <a:ext cx="6284259" cy="923330"/>
          </a:xfrm>
          <a:prstGeom prst="rect">
            <a:avLst/>
          </a:prstGeom>
          <a:noFill/>
        </p:spPr>
        <p:txBody>
          <a:bodyPr wrap="square" rtlCol="0">
            <a:spAutoFit/>
          </a:bodyPr>
          <a:lstStyle/>
          <a:p>
            <a:pPr algn="ctr"/>
            <a:r>
              <a:rPr lang="en-US" sz="5400" dirty="0">
                <a:latin typeface="Arial Rounded MT Bold" panose="020F0704030504030204" pitchFamily="34" charset="0"/>
              </a:rPr>
              <a:t>Thank you</a:t>
            </a:r>
            <a:endParaRPr lang="en-IN" sz="5400" dirty="0">
              <a:latin typeface="Arial Rounded MT Bold" panose="020F0704030504030204" pitchFamily="34" charset="0"/>
            </a:endParaRPr>
          </a:p>
        </p:txBody>
      </p:sp>
    </p:spTree>
    <p:extLst>
      <p:ext uri="{BB962C8B-B14F-4D97-AF65-F5344CB8AC3E}">
        <p14:creationId xmlns:p14="http://schemas.microsoft.com/office/powerpoint/2010/main" val="1240937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CA5B94-26A0-A54D-7F42-CD786466A401}"/>
              </a:ext>
            </a:extLst>
          </p:cNvPr>
          <p:cNvSpPr>
            <a:spLocks noGrp="1"/>
          </p:cNvSpPr>
          <p:nvPr>
            <p:ph idx="1"/>
          </p:nvPr>
        </p:nvSpPr>
        <p:spPr>
          <a:xfrm>
            <a:off x="412377" y="1316132"/>
            <a:ext cx="11215452" cy="5875243"/>
          </a:xfrm>
        </p:spPr>
        <p:txBody>
          <a:bodyPr>
            <a:normAutofit/>
          </a:bodyPr>
          <a:lstStyle/>
          <a:p>
            <a:r>
              <a:rPr lang="en-US" dirty="0"/>
              <a:t>Cloud Computing provides resources, services and also helps in deployment of application. </a:t>
            </a:r>
          </a:p>
          <a:p>
            <a:r>
              <a:rPr lang="en-US" dirty="0"/>
              <a:t>Projects that include the use of cloud-based IoT devices require a high degree of performance goal requirements.  IoT implementations request the Cloud's immediate answer. </a:t>
            </a:r>
          </a:p>
          <a:p>
            <a:r>
              <a:rPr lang="en-US" dirty="0"/>
              <a:t>Therefore, Fog computing is introduced, where extends cloud computing and services to the edge of the network.</a:t>
            </a:r>
          </a:p>
          <a:p>
            <a:r>
              <a:rPr lang="en-US" dirty="0"/>
              <a:t>Healthcare sector is a latency sensitive area in which real time data analysis is required. </a:t>
            </a:r>
          </a:p>
          <a:p>
            <a:r>
              <a:rPr lang="en-US" dirty="0"/>
              <a:t>Deep neural network can predict and classify health related data at high accuracy, but are compute intensive. As accuracy increases, the network become compute intensive which in-turn increases latency. </a:t>
            </a:r>
          </a:p>
          <a:p>
            <a:r>
              <a:rPr lang="en-US" dirty="0"/>
              <a:t>Therefore fog computing has been used which is well positioned for real time big data analysis and reduces response time by allowing to leverage edge resources. </a:t>
            </a:r>
          </a:p>
          <a:p>
            <a:endParaRPr lang="en-US" dirty="0"/>
          </a:p>
          <a:p>
            <a:endParaRPr lang="en-IN" dirty="0"/>
          </a:p>
        </p:txBody>
      </p:sp>
      <p:sp>
        <p:nvSpPr>
          <p:cNvPr id="4" name="Title 1">
            <a:extLst>
              <a:ext uri="{FF2B5EF4-FFF2-40B4-BE49-F238E27FC236}">
                <a16:creationId xmlns:a16="http://schemas.microsoft.com/office/drawing/2014/main" id="{71E8E9CC-CD54-84B2-13A1-B3BDD80AF0A8}"/>
              </a:ext>
            </a:extLst>
          </p:cNvPr>
          <p:cNvSpPr>
            <a:spLocks noGrp="1"/>
          </p:cNvSpPr>
          <p:nvPr>
            <p:ph type="title"/>
          </p:nvPr>
        </p:nvSpPr>
        <p:spPr>
          <a:xfrm>
            <a:off x="412377" y="31917"/>
            <a:ext cx="8504155" cy="1033203"/>
          </a:xfrm>
        </p:spPr>
        <p:txBody>
          <a:bodyPr anchor="b">
            <a:normAutofit/>
          </a:bodyPr>
          <a:lstStyle/>
          <a:p>
            <a:pPr algn="l"/>
            <a:r>
              <a:rPr lang="en-US" sz="4000" dirty="0"/>
              <a:t>Relevance of the topic</a:t>
            </a:r>
          </a:p>
        </p:txBody>
      </p:sp>
    </p:spTree>
    <p:extLst>
      <p:ext uri="{BB962C8B-B14F-4D97-AF65-F5344CB8AC3E}">
        <p14:creationId xmlns:p14="http://schemas.microsoft.com/office/powerpoint/2010/main" val="3645706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5E073-62B5-F6A2-6986-2CF9B0D75D5F}"/>
              </a:ext>
            </a:extLst>
          </p:cNvPr>
          <p:cNvSpPr>
            <a:spLocks noGrp="1"/>
          </p:cNvSpPr>
          <p:nvPr>
            <p:ph type="title"/>
          </p:nvPr>
        </p:nvSpPr>
        <p:spPr/>
        <p:txBody>
          <a:bodyPr>
            <a:normAutofit/>
          </a:bodyPr>
          <a:lstStyle/>
          <a:p>
            <a:r>
              <a:rPr lang="en-US" dirty="0"/>
              <a:t>Objectives</a:t>
            </a:r>
            <a:endParaRPr lang="en-IN" dirty="0"/>
          </a:p>
        </p:txBody>
      </p:sp>
      <p:sp>
        <p:nvSpPr>
          <p:cNvPr id="3" name="Content Placeholder 2">
            <a:extLst>
              <a:ext uri="{FF2B5EF4-FFF2-40B4-BE49-F238E27FC236}">
                <a16:creationId xmlns:a16="http://schemas.microsoft.com/office/drawing/2014/main" id="{82CB21BF-0C1F-854C-4129-E524FF414443}"/>
              </a:ext>
            </a:extLst>
          </p:cNvPr>
          <p:cNvSpPr>
            <a:spLocks noGrp="1"/>
          </p:cNvSpPr>
          <p:nvPr>
            <p:ph idx="1"/>
          </p:nvPr>
        </p:nvSpPr>
        <p:spPr>
          <a:xfrm>
            <a:off x="985512" y="1866900"/>
            <a:ext cx="10353762" cy="3714749"/>
          </a:xfrm>
        </p:spPr>
        <p:txBody>
          <a:bodyPr/>
          <a:lstStyle/>
          <a:p>
            <a:pPr algn="just"/>
            <a:r>
              <a:rPr lang="en-US" sz="2000" dirty="0">
                <a:solidFill>
                  <a:schemeClr val="tx1">
                    <a:lumMod val="75000"/>
                    <a:lumOff val="25000"/>
                  </a:schemeClr>
                </a:solidFill>
              </a:rPr>
              <a:t>The goal of this project is the real time data analysis for diagnosis of heart disease.</a:t>
            </a:r>
          </a:p>
          <a:p>
            <a:pPr algn="just"/>
            <a:r>
              <a:rPr lang="en-US" sz="2000" dirty="0">
                <a:solidFill>
                  <a:schemeClr val="tx1">
                    <a:lumMod val="75000"/>
                    <a:lumOff val="25000"/>
                  </a:schemeClr>
                </a:solidFill>
              </a:rPr>
              <a:t>Development of an integrated fog-cloud based computation model.</a:t>
            </a:r>
          </a:p>
          <a:p>
            <a:pPr algn="just"/>
            <a:r>
              <a:rPr lang="en-US" sz="2000" dirty="0">
                <a:solidFill>
                  <a:schemeClr val="tx1">
                    <a:lumMod val="75000"/>
                    <a:lumOff val="25000"/>
                  </a:schemeClr>
                </a:solidFill>
              </a:rPr>
              <a:t> To apply different deep learning techniques over the large existing heart disease dataset, which is based on the risk factors.</a:t>
            </a:r>
          </a:p>
          <a:p>
            <a:pPr algn="just"/>
            <a:r>
              <a:rPr lang="en-US" sz="2000" dirty="0">
                <a:solidFill>
                  <a:schemeClr val="tx1">
                    <a:lumMod val="75000"/>
                    <a:lumOff val="25000"/>
                  </a:schemeClr>
                </a:solidFill>
              </a:rPr>
              <a:t>Development of an android application which integrates with fog computing platform.</a:t>
            </a:r>
          </a:p>
          <a:p>
            <a:pPr algn="just"/>
            <a:r>
              <a:rPr lang="en-US" sz="2000" dirty="0">
                <a:solidFill>
                  <a:schemeClr val="tx1">
                    <a:lumMod val="75000"/>
                    <a:lumOff val="25000"/>
                  </a:schemeClr>
                </a:solidFill>
              </a:rPr>
              <a:t>To provide a personalized warning based on heart risk </a:t>
            </a:r>
          </a:p>
          <a:p>
            <a:pPr algn="just"/>
            <a:r>
              <a:rPr lang="en-US" sz="2000" dirty="0">
                <a:solidFill>
                  <a:schemeClr val="tx1">
                    <a:lumMod val="75000"/>
                    <a:lumOff val="25000"/>
                  </a:schemeClr>
                </a:solidFill>
              </a:rPr>
              <a:t>Provide blockchain features to the </a:t>
            </a:r>
            <a:r>
              <a:rPr lang="en-US" sz="2000" dirty="0" err="1">
                <a:solidFill>
                  <a:schemeClr val="tx1">
                    <a:lumMod val="75000"/>
                    <a:lumOff val="25000"/>
                  </a:schemeClr>
                </a:solidFill>
              </a:rPr>
              <a:t>Iot</a:t>
            </a:r>
            <a:r>
              <a:rPr lang="en-US" sz="2000" dirty="0">
                <a:solidFill>
                  <a:schemeClr val="tx1">
                    <a:lumMod val="75000"/>
                    <a:lumOff val="25000"/>
                  </a:schemeClr>
                </a:solidFill>
              </a:rPr>
              <a:t>-fog-cloud model.</a:t>
            </a:r>
          </a:p>
          <a:p>
            <a:pPr algn="just"/>
            <a:endParaRPr lang="en-US" sz="2000" dirty="0">
              <a:solidFill>
                <a:schemeClr val="tx1">
                  <a:lumMod val="75000"/>
                  <a:lumOff val="25000"/>
                </a:schemeClr>
              </a:solidFill>
            </a:endParaRPr>
          </a:p>
        </p:txBody>
      </p:sp>
    </p:spTree>
    <p:extLst>
      <p:ext uri="{BB962C8B-B14F-4D97-AF65-F5344CB8AC3E}">
        <p14:creationId xmlns:p14="http://schemas.microsoft.com/office/powerpoint/2010/main" val="30781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FD08C-2887-16EF-F760-BF042746CF15}"/>
              </a:ext>
            </a:extLst>
          </p:cNvPr>
          <p:cNvSpPr>
            <a:spLocks noGrp="1"/>
          </p:cNvSpPr>
          <p:nvPr>
            <p:ph type="title"/>
          </p:nvPr>
        </p:nvSpPr>
        <p:spPr>
          <a:xfrm>
            <a:off x="411772" y="134471"/>
            <a:ext cx="10353762" cy="1257300"/>
          </a:xfrm>
        </p:spPr>
        <p:txBody>
          <a:bodyPr/>
          <a:lstStyle/>
          <a:p>
            <a:pPr algn="l"/>
            <a:r>
              <a:rPr lang="en-US" dirty="0"/>
              <a:t>Existing System</a:t>
            </a:r>
            <a:endParaRPr lang="en-IN" dirty="0"/>
          </a:p>
        </p:txBody>
      </p:sp>
      <p:sp>
        <p:nvSpPr>
          <p:cNvPr id="3" name="Content Placeholder 2">
            <a:extLst>
              <a:ext uri="{FF2B5EF4-FFF2-40B4-BE49-F238E27FC236}">
                <a16:creationId xmlns:a16="http://schemas.microsoft.com/office/drawing/2014/main" id="{1584597B-5DBB-5B48-136F-06C8AEF8A6A5}"/>
              </a:ext>
            </a:extLst>
          </p:cNvPr>
          <p:cNvSpPr>
            <a:spLocks noGrp="1"/>
          </p:cNvSpPr>
          <p:nvPr>
            <p:ph idx="1"/>
          </p:nvPr>
        </p:nvSpPr>
        <p:spPr>
          <a:xfrm>
            <a:off x="555206" y="1466850"/>
            <a:ext cx="10353762" cy="3714749"/>
          </a:xfrm>
        </p:spPr>
        <p:txBody>
          <a:bodyPr>
            <a:noAutofit/>
          </a:bodyPr>
          <a:lstStyle/>
          <a:p>
            <a:pPr algn="just"/>
            <a:r>
              <a:rPr lang="en-US" sz="2000" dirty="0">
                <a:solidFill>
                  <a:schemeClr val="tx1">
                    <a:lumMod val="95000"/>
                  </a:schemeClr>
                </a:solidFill>
              </a:rPr>
              <a:t>Diagnosis of the condition solely depends upon the Doctors’ intuition and patient’s current health status.</a:t>
            </a:r>
          </a:p>
          <a:p>
            <a:pPr algn="just"/>
            <a:r>
              <a:rPr lang="en-US" sz="2000" dirty="0">
                <a:solidFill>
                  <a:schemeClr val="tx1">
                    <a:lumMod val="95000"/>
                  </a:schemeClr>
                </a:solidFill>
              </a:rPr>
              <a:t>When you first arrive at hospital with a suspected attack, the doctor wants to find out as much as they can about your symptoms.</a:t>
            </a:r>
          </a:p>
          <a:p>
            <a:pPr algn="just"/>
            <a:r>
              <a:rPr lang="en-US" sz="2000" dirty="0"/>
              <a:t> </a:t>
            </a:r>
            <a:r>
              <a:rPr lang="en-US" sz="2000" dirty="0">
                <a:solidFill>
                  <a:schemeClr val="tx1">
                    <a:lumMod val="75000"/>
                    <a:lumOff val="25000"/>
                  </a:schemeClr>
                </a:solidFill>
              </a:rPr>
              <a:t>A number of tests can be done to confirm the diagnosis and determine the cause of the attack.</a:t>
            </a:r>
          </a:p>
          <a:p>
            <a:pPr algn="just"/>
            <a:r>
              <a:rPr lang="en-US" sz="2000" dirty="0">
                <a:solidFill>
                  <a:schemeClr val="tx1">
                    <a:lumMod val="95000"/>
                  </a:schemeClr>
                </a:solidFill>
              </a:rPr>
              <a:t>The process is costly and time consuming and can lead to errors, biases and unwanted medical costs which affects the quality of service provided to patients.</a:t>
            </a:r>
          </a:p>
          <a:p>
            <a:pPr algn="just"/>
            <a:r>
              <a:rPr lang="en-US" sz="2000" dirty="0">
                <a:solidFill>
                  <a:schemeClr val="tx1">
                    <a:lumMod val="95000"/>
                  </a:schemeClr>
                </a:solidFill>
              </a:rPr>
              <a:t>Cloud based prediction and monitoring systems are available but  latency-sensitive applications like health monitoring and surveillance systems now require computation over large amounts of data (Big Data) transferred to centralized database and from database to cloud data centers which leads to drop in performance of such systems</a:t>
            </a:r>
            <a:r>
              <a:rPr lang="en-US" sz="2000" dirty="0">
                <a:solidFill>
                  <a:schemeClr val="tx1">
                    <a:lumMod val="75000"/>
                    <a:lumOff val="25000"/>
                  </a:schemeClr>
                </a:solidFill>
              </a:rPr>
              <a:t>. </a:t>
            </a:r>
          </a:p>
          <a:p>
            <a:pPr marL="36900" indent="0">
              <a:buNone/>
            </a:pPr>
            <a:endParaRPr lang="en-US" sz="2000" dirty="0">
              <a:solidFill>
                <a:schemeClr val="tx1">
                  <a:lumMod val="75000"/>
                  <a:lumOff val="25000"/>
                </a:schemeClr>
              </a:solidFill>
            </a:endParaRPr>
          </a:p>
          <a:p>
            <a:endParaRPr lang="en-US" sz="2000" dirty="0">
              <a:solidFill>
                <a:schemeClr val="tx1">
                  <a:lumMod val="75000"/>
                  <a:lumOff val="25000"/>
                </a:schemeClr>
              </a:solidFill>
            </a:endParaRPr>
          </a:p>
          <a:p>
            <a:endParaRPr lang="en-IN" sz="2000" dirty="0"/>
          </a:p>
        </p:txBody>
      </p:sp>
    </p:spTree>
    <p:extLst>
      <p:ext uri="{BB962C8B-B14F-4D97-AF65-F5344CB8AC3E}">
        <p14:creationId xmlns:p14="http://schemas.microsoft.com/office/powerpoint/2010/main" val="2989399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3DDD5-72C4-4B7F-CDEC-537843FF3FD9}"/>
              </a:ext>
            </a:extLst>
          </p:cNvPr>
          <p:cNvSpPr>
            <a:spLocks noGrp="1"/>
          </p:cNvSpPr>
          <p:nvPr>
            <p:ph type="title"/>
          </p:nvPr>
        </p:nvSpPr>
        <p:spPr/>
        <p:txBody>
          <a:bodyPr/>
          <a:lstStyle/>
          <a:p>
            <a:pPr algn="l"/>
            <a:r>
              <a:rPr lang="en-US" dirty="0"/>
              <a:t>Proposed System</a:t>
            </a:r>
            <a:endParaRPr lang="en-IN" dirty="0"/>
          </a:p>
        </p:txBody>
      </p:sp>
      <p:sp>
        <p:nvSpPr>
          <p:cNvPr id="3" name="Content Placeholder 2">
            <a:extLst>
              <a:ext uri="{FF2B5EF4-FFF2-40B4-BE49-F238E27FC236}">
                <a16:creationId xmlns:a16="http://schemas.microsoft.com/office/drawing/2014/main" id="{FAF01767-ACFE-F2C4-5C2C-9D685CCCE35B}"/>
              </a:ext>
            </a:extLst>
          </p:cNvPr>
          <p:cNvSpPr>
            <a:spLocks noGrp="1"/>
          </p:cNvSpPr>
          <p:nvPr>
            <p:ph idx="1"/>
          </p:nvPr>
        </p:nvSpPr>
        <p:spPr/>
        <p:txBody>
          <a:bodyPr>
            <a:normAutofit fontScale="85000" lnSpcReduction="10000"/>
          </a:bodyPr>
          <a:lstStyle/>
          <a:p>
            <a:pPr algn="just"/>
            <a:r>
              <a:rPr lang="en-US" dirty="0"/>
              <a:t>The proposed work provides a novel framework for integrating deep learning in Edge computing devices and deployed it for a real-life application of automatic Heart Disease analysis. </a:t>
            </a:r>
          </a:p>
          <a:p>
            <a:pPr algn="just"/>
            <a:r>
              <a:rPr lang="en-US" sz="2400" dirty="0">
                <a:solidFill>
                  <a:schemeClr val="tx1">
                    <a:lumMod val="75000"/>
                    <a:lumOff val="25000"/>
                  </a:schemeClr>
                </a:solidFill>
              </a:rPr>
              <a:t>The proposed work predicts the chances of heart disease by exploring deep neural network.</a:t>
            </a:r>
          </a:p>
          <a:p>
            <a:pPr algn="just"/>
            <a:r>
              <a:rPr lang="en-US" sz="2400" dirty="0">
                <a:solidFill>
                  <a:schemeClr val="tx1">
                    <a:lumMod val="75000"/>
                    <a:lumOff val="25000"/>
                  </a:schemeClr>
                </a:solidFill>
              </a:rPr>
              <a:t>It  does performance analysis based on the </a:t>
            </a:r>
            <a:r>
              <a:rPr lang="en-US" sz="2400" dirty="0" err="1">
                <a:solidFill>
                  <a:schemeClr val="tx1">
                    <a:lumMod val="75000"/>
                    <a:lumOff val="25000"/>
                  </a:schemeClr>
                </a:solidFill>
              </a:rPr>
              <a:t>excecution</a:t>
            </a:r>
            <a:r>
              <a:rPr lang="en-US" sz="2400" dirty="0">
                <a:solidFill>
                  <a:schemeClr val="tx1">
                    <a:lumMod val="75000"/>
                    <a:lumOff val="25000"/>
                  </a:schemeClr>
                </a:solidFill>
              </a:rPr>
              <a:t> time taken by fog nodes and cloud. Thereby proves latency problem in cloud and also provides solution through fog. </a:t>
            </a:r>
          </a:p>
          <a:p>
            <a:pPr algn="just"/>
            <a:r>
              <a:rPr lang="en-US" dirty="0"/>
              <a:t>It delivers healthcare as a fog service. </a:t>
            </a:r>
          </a:p>
          <a:p>
            <a:pPr algn="just"/>
            <a:r>
              <a:rPr lang="en-US" dirty="0"/>
              <a:t>Fog-enabled cloud framework, FogBus is used to deploy the proposed model.</a:t>
            </a:r>
          </a:p>
          <a:p>
            <a:pPr algn="just"/>
            <a:r>
              <a:rPr lang="en-US" dirty="0"/>
              <a:t>Deep learning models are developed and trained using datasets and are deployed on fog nodes </a:t>
            </a:r>
          </a:p>
          <a:p>
            <a:pPr algn="just"/>
            <a:endParaRPr lang="en-IN" dirty="0"/>
          </a:p>
        </p:txBody>
      </p:sp>
    </p:spTree>
    <p:extLst>
      <p:ext uri="{BB962C8B-B14F-4D97-AF65-F5344CB8AC3E}">
        <p14:creationId xmlns:p14="http://schemas.microsoft.com/office/powerpoint/2010/main" val="1291009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945FA-6010-5472-6E77-526E4C1B00CF}"/>
              </a:ext>
            </a:extLst>
          </p:cNvPr>
          <p:cNvSpPr>
            <a:spLocks noGrp="1"/>
          </p:cNvSpPr>
          <p:nvPr>
            <p:ph type="title"/>
          </p:nvPr>
        </p:nvSpPr>
        <p:spPr/>
        <p:txBody>
          <a:bodyPr/>
          <a:lstStyle/>
          <a:p>
            <a:r>
              <a:rPr lang="en-US" dirty="0"/>
              <a:t>FogBus Framework</a:t>
            </a:r>
            <a:endParaRPr lang="en-IN" dirty="0"/>
          </a:p>
        </p:txBody>
      </p:sp>
      <p:sp>
        <p:nvSpPr>
          <p:cNvPr id="3" name="Content Placeholder 2">
            <a:extLst>
              <a:ext uri="{FF2B5EF4-FFF2-40B4-BE49-F238E27FC236}">
                <a16:creationId xmlns:a16="http://schemas.microsoft.com/office/drawing/2014/main" id="{EC466AFF-98C0-C258-DB64-56E935A4058F}"/>
              </a:ext>
            </a:extLst>
          </p:cNvPr>
          <p:cNvSpPr>
            <a:spLocks noGrp="1"/>
          </p:cNvSpPr>
          <p:nvPr>
            <p:ph idx="1"/>
          </p:nvPr>
        </p:nvSpPr>
        <p:spPr/>
        <p:txBody>
          <a:bodyPr/>
          <a:lstStyle/>
          <a:p>
            <a:r>
              <a:rPr lang="en-US" sz="2400" dirty="0"/>
              <a:t>A Blockchain-based Lightweight Framework for Edge and Fog Computing</a:t>
            </a:r>
          </a:p>
          <a:p>
            <a:endParaRPr lang="en-IN" dirty="0"/>
          </a:p>
        </p:txBody>
      </p:sp>
      <p:pic>
        <p:nvPicPr>
          <p:cNvPr id="4" name="Picture 3">
            <a:extLst>
              <a:ext uri="{FF2B5EF4-FFF2-40B4-BE49-F238E27FC236}">
                <a16:creationId xmlns:a16="http://schemas.microsoft.com/office/drawing/2014/main" id="{972D5FC5-B906-0863-B723-B2FA6F7231AE}"/>
              </a:ext>
            </a:extLst>
          </p:cNvPr>
          <p:cNvPicPr>
            <a:picLocks noChangeAspect="1"/>
          </p:cNvPicPr>
          <p:nvPr/>
        </p:nvPicPr>
        <p:blipFill>
          <a:blip r:embed="rId2"/>
          <a:stretch>
            <a:fillRect/>
          </a:stretch>
        </p:blipFill>
        <p:spPr>
          <a:xfrm>
            <a:off x="1167704" y="2865338"/>
            <a:ext cx="9175275" cy="3225064"/>
          </a:xfrm>
          <a:prstGeom prst="rect">
            <a:avLst/>
          </a:prstGeom>
        </p:spPr>
      </p:pic>
    </p:spTree>
    <p:extLst>
      <p:ext uri="{BB962C8B-B14F-4D97-AF65-F5344CB8AC3E}">
        <p14:creationId xmlns:p14="http://schemas.microsoft.com/office/powerpoint/2010/main" val="2894383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13E6B2B-45E5-68A9-6249-F0B5A5F88EF8}"/>
              </a:ext>
            </a:extLst>
          </p:cNvPr>
          <p:cNvSpPr txBox="1">
            <a:spLocks/>
          </p:cNvSpPr>
          <p:nvPr/>
        </p:nvSpPr>
        <p:spPr>
          <a:xfrm>
            <a:off x="-1630924" y="264459"/>
            <a:ext cx="9404723" cy="140053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Hardware Instruments</a:t>
            </a:r>
          </a:p>
        </p:txBody>
      </p:sp>
      <p:sp>
        <p:nvSpPr>
          <p:cNvPr id="5" name="Content Placeholder 2">
            <a:extLst>
              <a:ext uri="{FF2B5EF4-FFF2-40B4-BE49-F238E27FC236}">
                <a16:creationId xmlns:a16="http://schemas.microsoft.com/office/drawing/2014/main" id="{A39DBBF1-D1AE-4A46-2113-34FF91A5EB4E}"/>
              </a:ext>
            </a:extLst>
          </p:cNvPr>
          <p:cNvSpPr txBox="1">
            <a:spLocks/>
          </p:cNvSpPr>
          <p:nvPr/>
        </p:nvSpPr>
        <p:spPr>
          <a:xfrm>
            <a:off x="430959" y="1918448"/>
            <a:ext cx="8946541" cy="419548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IoT devices:</a:t>
            </a:r>
          </a:p>
          <a:p>
            <a:pPr lvl="1"/>
            <a:r>
              <a:rPr lang="en-US" b="1" u="sng" dirty="0"/>
              <a:t>Sensors</a:t>
            </a:r>
            <a:r>
              <a:rPr lang="en-US" dirty="0"/>
              <a:t> that perceive the external environment </a:t>
            </a:r>
          </a:p>
          <a:p>
            <a:r>
              <a:rPr lang="en-US" dirty="0"/>
              <a:t>Fog Gateway Nodes (FGN):</a:t>
            </a:r>
          </a:p>
          <a:p>
            <a:pPr lvl="1"/>
            <a:r>
              <a:rPr lang="en-US" b="1" u="sng" dirty="0"/>
              <a:t>Entry points</a:t>
            </a:r>
            <a:r>
              <a:rPr lang="en-US" b="1" dirty="0"/>
              <a:t> </a:t>
            </a:r>
            <a:r>
              <a:rPr lang="en-US" dirty="0"/>
              <a:t>of distributed computing infrastructure.</a:t>
            </a:r>
          </a:p>
          <a:p>
            <a:pPr lvl="1"/>
            <a:r>
              <a:rPr lang="en-US" dirty="0"/>
              <a:t>User interfaces of applications</a:t>
            </a:r>
          </a:p>
          <a:p>
            <a:pPr lvl="1"/>
            <a:r>
              <a:rPr lang="en-US" b="1" u="sng" dirty="0"/>
              <a:t>Data filtration </a:t>
            </a:r>
          </a:p>
          <a:p>
            <a:pPr lvl="1"/>
            <a:r>
              <a:rPr lang="en-US" b="1" u="sng" dirty="0"/>
              <a:t>Organize data </a:t>
            </a:r>
            <a:r>
              <a:rPr lang="en-US" dirty="0"/>
              <a:t>in a </a:t>
            </a:r>
            <a:r>
              <a:rPr lang="en-US" b="1" dirty="0"/>
              <a:t>general format</a:t>
            </a:r>
            <a:r>
              <a:rPr lang="en-US" dirty="0"/>
              <a:t>.</a:t>
            </a:r>
          </a:p>
          <a:p>
            <a:pPr lvl="1"/>
            <a:r>
              <a:rPr lang="en-US" b="1" u="sng" dirty="0"/>
              <a:t>Aggregate the data </a:t>
            </a:r>
            <a:r>
              <a:rPr lang="en-US" dirty="0"/>
              <a:t>received from different sources</a:t>
            </a:r>
          </a:p>
        </p:txBody>
      </p:sp>
      <p:pic>
        <p:nvPicPr>
          <p:cNvPr id="6" name="Picture 5">
            <a:extLst>
              <a:ext uri="{FF2B5EF4-FFF2-40B4-BE49-F238E27FC236}">
                <a16:creationId xmlns:a16="http://schemas.microsoft.com/office/drawing/2014/main" id="{387EC2F9-14DE-80FB-4E8E-C4C1A1663CE9}"/>
              </a:ext>
            </a:extLst>
          </p:cNvPr>
          <p:cNvPicPr>
            <a:picLocks noChangeAspect="1"/>
          </p:cNvPicPr>
          <p:nvPr/>
        </p:nvPicPr>
        <p:blipFill>
          <a:blip r:embed="rId2"/>
          <a:stretch>
            <a:fillRect/>
          </a:stretch>
        </p:blipFill>
        <p:spPr>
          <a:xfrm>
            <a:off x="6553201" y="609601"/>
            <a:ext cx="4992688" cy="1757551"/>
          </a:xfrm>
          <a:prstGeom prst="rect">
            <a:avLst/>
          </a:prstGeom>
        </p:spPr>
      </p:pic>
    </p:spTree>
    <p:extLst>
      <p:ext uri="{BB962C8B-B14F-4D97-AF65-F5344CB8AC3E}">
        <p14:creationId xmlns:p14="http://schemas.microsoft.com/office/powerpoint/2010/main" val="3982761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2736643-2D54-0D11-A824-3D6ED79E201B}"/>
              </a:ext>
            </a:extLst>
          </p:cNvPr>
          <p:cNvSpPr>
            <a:spLocks noGrp="1"/>
          </p:cNvSpPr>
          <p:nvPr>
            <p:ph type="title"/>
          </p:nvPr>
        </p:nvSpPr>
        <p:spPr>
          <a:xfrm>
            <a:off x="89647" y="475130"/>
            <a:ext cx="6226587" cy="1071548"/>
          </a:xfrm>
        </p:spPr>
        <p:txBody>
          <a:bodyPr/>
          <a:lstStyle/>
          <a:p>
            <a:r>
              <a:rPr lang="en-US" dirty="0"/>
              <a:t>Hardware Instruments</a:t>
            </a:r>
          </a:p>
        </p:txBody>
      </p:sp>
      <p:sp>
        <p:nvSpPr>
          <p:cNvPr id="5" name="Content Placeholder 2">
            <a:extLst>
              <a:ext uri="{FF2B5EF4-FFF2-40B4-BE49-F238E27FC236}">
                <a16:creationId xmlns:a16="http://schemas.microsoft.com/office/drawing/2014/main" id="{6AFDA49C-0F9F-6828-427A-DBD8C0C368AF}"/>
              </a:ext>
            </a:extLst>
          </p:cNvPr>
          <p:cNvSpPr>
            <a:spLocks noGrp="1"/>
          </p:cNvSpPr>
          <p:nvPr>
            <p:ph idx="1"/>
          </p:nvPr>
        </p:nvSpPr>
        <p:spPr>
          <a:xfrm>
            <a:off x="-45530" y="1507644"/>
            <a:ext cx="8193739" cy="4855724"/>
          </a:xfrm>
        </p:spPr>
        <p:txBody>
          <a:bodyPr>
            <a:normAutofit/>
          </a:bodyPr>
          <a:lstStyle/>
          <a:p>
            <a:r>
              <a:rPr lang="en-US" dirty="0"/>
              <a:t>Fog Computational Nodes (FCN):</a:t>
            </a:r>
          </a:p>
          <a:p>
            <a:pPr lvl="1"/>
            <a:r>
              <a:rPr lang="en-US" dirty="0"/>
              <a:t>FCNs are </a:t>
            </a:r>
            <a:r>
              <a:rPr lang="en-US" b="1" u="sng" dirty="0"/>
              <a:t>heterogeneous</a:t>
            </a:r>
            <a:r>
              <a:rPr lang="en-US" dirty="0"/>
              <a:t> in terms of capacity and resource architecture.</a:t>
            </a:r>
          </a:p>
          <a:p>
            <a:pPr lvl="1"/>
            <a:r>
              <a:rPr lang="en-US" dirty="0"/>
              <a:t>They are equipped with processing cores, memory, storage and bandwidth.</a:t>
            </a:r>
          </a:p>
          <a:p>
            <a:pPr lvl="1"/>
            <a:r>
              <a:rPr lang="en-US" dirty="0"/>
              <a:t> Based on these operations, FCNs can act in three different roles:</a:t>
            </a:r>
          </a:p>
          <a:p>
            <a:pPr lvl="2"/>
            <a:r>
              <a:rPr lang="en-US" b="1" u="sng" dirty="0"/>
              <a:t>Broker nodes </a:t>
            </a:r>
            <a:r>
              <a:rPr lang="en-US" dirty="0"/>
              <a:t>: </a:t>
            </a:r>
          </a:p>
          <a:p>
            <a:pPr lvl="3"/>
            <a:r>
              <a:rPr lang="en-US" dirty="0"/>
              <a:t>Distributes the computational tasks over </a:t>
            </a:r>
            <a:r>
              <a:rPr lang="en-US" b="1" u="sng" dirty="0"/>
              <a:t>multiple FCNs </a:t>
            </a:r>
            <a:r>
              <a:rPr lang="en-US" dirty="0"/>
              <a:t>and monitors, synchronizes and coordinates their activities.</a:t>
            </a:r>
            <a:endParaRPr lang="fa-IR" dirty="0"/>
          </a:p>
          <a:p>
            <a:pPr lvl="2"/>
            <a:r>
              <a:rPr lang="en-US" b="1" u="sng" dirty="0"/>
              <a:t>General Computing Nodes (GCNs):</a:t>
            </a:r>
          </a:p>
          <a:p>
            <a:pPr lvl="3"/>
            <a:r>
              <a:rPr lang="en-US" dirty="0"/>
              <a:t>For </a:t>
            </a:r>
            <a:r>
              <a:rPr lang="en-US" b="1" u="sng" dirty="0"/>
              <a:t>general computing purposes </a:t>
            </a:r>
            <a:r>
              <a:rPr lang="en-US" dirty="0"/>
              <a:t>and accessible via </a:t>
            </a:r>
            <a:r>
              <a:rPr lang="en-US" b="1" dirty="0"/>
              <a:t>broker nodes</a:t>
            </a:r>
            <a:r>
              <a:rPr lang="en-US" dirty="0"/>
              <a:t>.</a:t>
            </a:r>
          </a:p>
          <a:p>
            <a:pPr lvl="3"/>
            <a:r>
              <a:rPr lang="en-US" dirty="0"/>
              <a:t>A general computing node can </a:t>
            </a:r>
            <a:r>
              <a:rPr lang="en-US" b="1" u="sng" dirty="0"/>
              <a:t>simultaneously serve multiple broker nodes</a:t>
            </a:r>
            <a:r>
              <a:rPr lang="en-US" u="sng" dirty="0"/>
              <a:t>.</a:t>
            </a:r>
            <a:endParaRPr lang="fa-IR" u="sng" dirty="0"/>
          </a:p>
          <a:p>
            <a:pPr lvl="3"/>
            <a:endParaRPr lang="en-US" dirty="0"/>
          </a:p>
          <a:p>
            <a:pPr lvl="3"/>
            <a:endParaRPr lang="en-US" dirty="0"/>
          </a:p>
        </p:txBody>
      </p:sp>
      <p:pic>
        <p:nvPicPr>
          <p:cNvPr id="6" name="Picture 5">
            <a:extLst>
              <a:ext uri="{FF2B5EF4-FFF2-40B4-BE49-F238E27FC236}">
                <a16:creationId xmlns:a16="http://schemas.microsoft.com/office/drawing/2014/main" id="{EEF5D00B-3105-930D-162A-866C3FE372C9}"/>
              </a:ext>
            </a:extLst>
          </p:cNvPr>
          <p:cNvPicPr>
            <a:picLocks noChangeAspect="1"/>
          </p:cNvPicPr>
          <p:nvPr/>
        </p:nvPicPr>
        <p:blipFill>
          <a:blip r:embed="rId2"/>
          <a:stretch>
            <a:fillRect/>
          </a:stretch>
        </p:blipFill>
        <p:spPr>
          <a:xfrm>
            <a:off x="6968044" y="371501"/>
            <a:ext cx="4954676" cy="1744170"/>
          </a:xfrm>
          <a:prstGeom prst="rect">
            <a:avLst/>
          </a:prstGeom>
        </p:spPr>
      </p:pic>
      <p:sp>
        <p:nvSpPr>
          <p:cNvPr id="7" name="Content Placeholder 2">
            <a:extLst>
              <a:ext uri="{FF2B5EF4-FFF2-40B4-BE49-F238E27FC236}">
                <a16:creationId xmlns:a16="http://schemas.microsoft.com/office/drawing/2014/main" id="{2A4B7CA8-BB82-9042-EF0B-2585BD01B6F7}"/>
              </a:ext>
            </a:extLst>
          </p:cNvPr>
          <p:cNvSpPr txBox="1">
            <a:spLocks/>
          </p:cNvSpPr>
          <p:nvPr/>
        </p:nvSpPr>
        <p:spPr>
          <a:xfrm>
            <a:off x="7629619" y="2438401"/>
            <a:ext cx="4293101" cy="4048098"/>
          </a:xfrm>
          <a:prstGeom prst="rect">
            <a:avLst/>
          </a:prstGeom>
        </p:spPr>
        <p:txBody>
          <a:bodyPr>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u="sng" dirty="0"/>
              <a:t>Cloud datacenters:</a:t>
            </a:r>
          </a:p>
          <a:p>
            <a:pPr lvl="1"/>
            <a:r>
              <a:rPr lang="en-US" dirty="0"/>
              <a:t>When </a:t>
            </a:r>
            <a:r>
              <a:rPr lang="en-US" b="1" dirty="0"/>
              <a:t>Fog infrastructure</a:t>
            </a:r>
            <a:r>
              <a:rPr lang="en-US" dirty="0"/>
              <a:t> becomes </a:t>
            </a:r>
            <a:r>
              <a:rPr lang="en-US" b="1" u="sng" dirty="0"/>
              <a:t>overloaded</a:t>
            </a:r>
            <a:r>
              <a:rPr lang="en-US" u="sng" dirty="0"/>
              <a:t> </a:t>
            </a:r>
            <a:endParaRPr lang="fa-IR" u="sng" dirty="0"/>
          </a:p>
          <a:p>
            <a:pPr lvl="2"/>
            <a:r>
              <a:rPr lang="en-US" dirty="0"/>
              <a:t>FogBus </a:t>
            </a:r>
            <a:r>
              <a:rPr lang="en-US" b="1" u="sng" dirty="0"/>
              <a:t>extends resources </a:t>
            </a:r>
            <a:r>
              <a:rPr lang="en-US" dirty="0"/>
              <a:t>from Cloud datacenters to execute back-end IoT applications</a:t>
            </a:r>
            <a:r>
              <a:rPr lang="fa-IR" dirty="0"/>
              <a:t>.</a:t>
            </a:r>
          </a:p>
        </p:txBody>
      </p:sp>
    </p:spTree>
    <p:extLst>
      <p:ext uri="{BB962C8B-B14F-4D97-AF65-F5344CB8AC3E}">
        <p14:creationId xmlns:p14="http://schemas.microsoft.com/office/powerpoint/2010/main" val="114994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{22E151BD-C658-49B1-B4FF-456388C1954C}tf55705232_win32</Template>
  <TotalTime>2687</TotalTime>
  <Words>1620</Words>
  <Application>Microsoft Office PowerPoint</Application>
  <PresentationFormat>Widescreen</PresentationFormat>
  <Paragraphs>123</Paragraphs>
  <Slides>22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 Rounded MT Bold</vt:lpstr>
      <vt:lpstr>Calibri</vt:lpstr>
      <vt:lpstr>Goudy Old Style</vt:lpstr>
      <vt:lpstr>Times New Roman</vt:lpstr>
      <vt:lpstr>Wingdings</vt:lpstr>
      <vt:lpstr>Wingdings 2</vt:lpstr>
      <vt:lpstr>SlateVTI</vt:lpstr>
      <vt:lpstr>Healthcare Monitoring System using Fog Computing</vt:lpstr>
      <vt:lpstr> Description of the Project</vt:lpstr>
      <vt:lpstr>Relevance of the topic</vt:lpstr>
      <vt:lpstr>Objectives</vt:lpstr>
      <vt:lpstr>Existing System</vt:lpstr>
      <vt:lpstr>Proposed System</vt:lpstr>
      <vt:lpstr>FogBus Framework</vt:lpstr>
      <vt:lpstr>PowerPoint Presentation</vt:lpstr>
      <vt:lpstr>Hardware Instruments</vt:lpstr>
      <vt:lpstr>PowerPoint Presentation</vt:lpstr>
      <vt:lpstr>System Design</vt:lpstr>
      <vt:lpstr>Deep Neural Network</vt:lpstr>
      <vt:lpstr>Fog Gateway node</vt:lpstr>
      <vt:lpstr>PowerPoint Presentation</vt:lpstr>
      <vt:lpstr>PowerPoint Presentation</vt:lpstr>
      <vt:lpstr>PowerPoint Presentation</vt:lpstr>
      <vt:lpstr>Modules</vt:lpstr>
      <vt:lpstr>PowerPoint Presentation</vt:lpstr>
      <vt:lpstr>Dataset</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Healthcare Monitoring System based on fog computing</dc:title>
  <dc:creator>VINCENT ROBERT</dc:creator>
  <cp:lastModifiedBy>VINCENT ROBERT</cp:lastModifiedBy>
  <cp:revision>58</cp:revision>
  <dcterms:created xsi:type="dcterms:W3CDTF">2022-05-11T03:51:02Z</dcterms:created>
  <dcterms:modified xsi:type="dcterms:W3CDTF">2022-07-11T01:29:34Z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