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57675" y="1389380"/>
            <a:ext cx="1607185" cy="1607185"/>
          </a:xfrm>
          <a:prstGeom prst="ellipse">
            <a:avLst/>
          </a:prstGeom>
          <a:solidFill>
            <a:schemeClr val="tx1"/>
          </a:solidFill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6875145" y="1389380"/>
            <a:ext cx="1607185" cy="1607185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MGExYzFiZTFjOTFiOTQ1NjZmMTIzMTBjMGFjNGM3NT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2022200717</cp:lastModifiedBy>
  <cp:revision>155</cp:revision>
  <dcterms:created xsi:type="dcterms:W3CDTF">2019-06-19T02:08:00Z</dcterms:created>
  <dcterms:modified xsi:type="dcterms:W3CDTF">2023-03-16T08:11:14Z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109F8E38FF0C41BE8785F17F3513EECE</vt:lpwstr>
  </property>
</Properties>
</file>