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9" r:id="rId4"/>
    <p:sldId id="260" r:id="rId5"/>
    <p:sldId id="258" r:id="rId6"/>
    <p:sldId id="267" r:id="rId8"/>
    <p:sldId id="264" r:id="rId9"/>
    <p:sldId id="265" r:id="rId10"/>
    <p:sldId id="266" r:id="rId11"/>
    <p:sldId id="268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18867195">
            <a:off x="5275089" y="1659327"/>
            <a:ext cx="1641820" cy="164182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095749"/>
            <a:ext cx="9144000" cy="1128713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1130-11C6-4898-8B9C-219E030AE4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78FF-2993-49A5-905E-CFBC22C76D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1130-11C6-4898-8B9C-219E030AE4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78FF-2993-49A5-905E-CFBC22C76DD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38150"/>
            <a:ext cx="10515600" cy="5715000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1130-11C6-4898-8B9C-219E030AE4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78FF-2993-49A5-905E-CFBC22C76D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1130-11C6-4898-8B9C-219E030AE4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78FF-2993-49A5-905E-CFBC22C76D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18867195">
            <a:off x="5275089" y="1659327"/>
            <a:ext cx="1641820" cy="164182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4800"/>
            <a:ext cx="10515600" cy="1057275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1130-11C6-4898-8B9C-219E030AE4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78FF-2993-49A5-905E-CFBC22C76D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1130-11C6-4898-8B9C-219E030AE4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78FF-2993-49A5-905E-CFBC22C76D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8117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59529"/>
            <a:ext cx="5157787" cy="3430134"/>
          </a:xfrm>
        </p:spPr>
        <p:txBody>
          <a:bodyPr/>
          <a:lstStyle/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8117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59529"/>
            <a:ext cx="5183188" cy="3430134"/>
          </a:xfrm>
        </p:spPr>
        <p:txBody>
          <a:bodyPr/>
          <a:lstStyle/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1130-11C6-4898-8B9C-219E030AE4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78FF-2993-49A5-905E-CFBC22C76D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18867195">
            <a:off x="5275089" y="1659327"/>
            <a:ext cx="1641820" cy="164182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09219"/>
            <a:ext cx="10515600" cy="1325563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1130-11C6-4898-8B9C-219E030AE4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78FF-2993-49A5-905E-CFBC22C76D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1130-11C6-4898-8B9C-219E030AE4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78FF-2993-49A5-905E-CFBC22C76D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1130-11C6-4898-8B9C-219E030AE4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78FF-2993-49A5-905E-CFBC22C76D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1130-11C6-4898-8B9C-219E030AE4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78FF-2993-49A5-905E-CFBC22C76D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3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1130-11C6-4898-8B9C-219E030AE4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C78FF-2993-49A5-905E-CFBC22C76DD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01406" y="2233961"/>
            <a:ext cx="15891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滴滴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滴滴出行项目答辩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30360" y="5473065"/>
            <a:ext cx="2719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导师：李辉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班级：</a:t>
            </a:r>
            <a:r>
              <a:rPr lang="en-US" altLang="zh-CN">
                <a:solidFill>
                  <a:schemeClr val="bg1"/>
                </a:solidFill>
              </a:rPr>
              <a:t>1710B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答辩者：李益幔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01406" y="2233961"/>
            <a:ext cx="158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LOGO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谢谢倾听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9771" y="190858"/>
            <a:ext cx="211182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录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629" y="652523"/>
            <a:ext cx="2351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ontents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25440" y="329357"/>
            <a:ext cx="15891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LOGO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93475" y="2192320"/>
            <a:ext cx="761773" cy="761773"/>
            <a:chOff x="2101057" y="2031682"/>
            <a:chExt cx="761773" cy="761773"/>
          </a:xfrm>
        </p:grpSpPr>
        <p:sp>
          <p:nvSpPr>
            <p:cNvPr id="6" name="椭圆 5"/>
            <p:cNvSpPr/>
            <p:nvPr/>
          </p:nvSpPr>
          <p:spPr>
            <a:xfrm>
              <a:off x="2101057" y="2031682"/>
              <a:ext cx="761773" cy="76177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KSO_Shape"/>
            <p:cNvSpPr/>
            <p:nvPr/>
          </p:nvSpPr>
          <p:spPr bwMode="auto">
            <a:xfrm flipH="1">
              <a:off x="2177371" y="2167327"/>
              <a:ext cx="609146" cy="415234"/>
            </a:xfrm>
            <a:custGeom>
              <a:avLst/>
              <a:gdLst/>
              <a:ahLst/>
              <a:cxnLst/>
              <a:rect l="0" t="0" r="r" b="b"/>
              <a:pathLst>
                <a:path w="2608263" h="1778000">
                  <a:moveTo>
                    <a:pt x="1956693" y="381000"/>
                  </a:moveTo>
                  <a:lnTo>
                    <a:pt x="1966217" y="381397"/>
                  </a:lnTo>
                  <a:lnTo>
                    <a:pt x="1975740" y="382192"/>
                  </a:lnTo>
                  <a:lnTo>
                    <a:pt x="1986057" y="382986"/>
                  </a:lnTo>
                  <a:lnTo>
                    <a:pt x="1995581" y="384575"/>
                  </a:lnTo>
                  <a:lnTo>
                    <a:pt x="2005501" y="386562"/>
                  </a:lnTo>
                  <a:lnTo>
                    <a:pt x="2015819" y="388548"/>
                  </a:lnTo>
                  <a:lnTo>
                    <a:pt x="2025739" y="391726"/>
                  </a:lnTo>
                  <a:lnTo>
                    <a:pt x="2035263" y="394904"/>
                  </a:lnTo>
                  <a:lnTo>
                    <a:pt x="2045580" y="398876"/>
                  </a:lnTo>
                  <a:lnTo>
                    <a:pt x="2055500" y="403246"/>
                  </a:lnTo>
                  <a:lnTo>
                    <a:pt x="2065421" y="408807"/>
                  </a:lnTo>
                  <a:lnTo>
                    <a:pt x="2075738" y="414766"/>
                  </a:lnTo>
                  <a:lnTo>
                    <a:pt x="2101927" y="438998"/>
                  </a:lnTo>
                  <a:lnTo>
                    <a:pt x="2143990" y="446149"/>
                  </a:lnTo>
                  <a:lnTo>
                    <a:pt x="2147958" y="448929"/>
                  </a:lnTo>
                  <a:lnTo>
                    <a:pt x="2151926" y="452107"/>
                  </a:lnTo>
                  <a:lnTo>
                    <a:pt x="2155497" y="455683"/>
                  </a:lnTo>
                  <a:lnTo>
                    <a:pt x="2158672" y="459655"/>
                  </a:lnTo>
                  <a:lnTo>
                    <a:pt x="2161847" y="464025"/>
                  </a:lnTo>
                  <a:lnTo>
                    <a:pt x="2164624" y="468395"/>
                  </a:lnTo>
                  <a:lnTo>
                    <a:pt x="2169783" y="477531"/>
                  </a:lnTo>
                  <a:lnTo>
                    <a:pt x="2173751" y="485874"/>
                  </a:lnTo>
                  <a:lnTo>
                    <a:pt x="2176529" y="493024"/>
                  </a:lnTo>
                  <a:lnTo>
                    <a:pt x="2179306" y="499380"/>
                  </a:lnTo>
                  <a:lnTo>
                    <a:pt x="2182878" y="516064"/>
                  </a:lnTo>
                  <a:lnTo>
                    <a:pt x="2186052" y="532749"/>
                  </a:lnTo>
                  <a:lnTo>
                    <a:pt x="2188036" y="549433"/>
                  </a:lnTo>
                  <a:lnTo>
                    <a:pt x="2189623" y="565720"/>
                  </a:lnTo>
                  <a:lnTo>
                    <a:pt x="2190417" y="582008"/>
                  </a:lnTo>
                  <a:lnTo>
                    <a:pt x="2190814" y="598692"/>
                  </a:lnTo>
                  <a:lnTo>
                    <a:pt x="2190814" y="615376"/>
                  </a:lnTo>
                  <a:lnTo>
                    <a:pt x="2190417" y="632855"/>
                  </a:lnTo>
                  <a:lnTo>
                    <a:pt x="2190020" y="642389"/>
                  </a:lnTo>
                  <a:lnTo>
                    <a:pt x="2188830" y="656293"/>
                  </a:lnTo>
                  <a:lnTo>
                    <a:pt x="2185259" y="692840"/>
                  </a:lnTo>
                  <a:lnTo>
                    <a:pt x="2183671" y="711908"/>
                  </a:lnTo>
                  <a:lnTo>
                    <a:pt x="2182878" y="730578"/>
                  </a:lnTo>
                  <a:lnTo>
                    <a:pt x="2182084" y="746468"/>
                  </a:lnTo>
                  <a:lnTo>
                    <a:pt x="2182481" y="753221"/>
                  </a:lnTo>
                  <a:lnTo>
                    <a:pt x="2182878" y="758386"/>
                  </a:lnTo>
                  <a:lnTo>
                    <a:pt x="2183671" y="765139"/>
                  </a:lnTo>
                  <a:lnTo>
                    <a:pt x="2184862" y="771098"/>
                  </a:lnTo>
                  <a:lnTo>
                    <a:pt x="2186449" y="775865"/>
                  </a:lnTo>
                  <a:lnTo>
                    <a:pt x="2188433" y="779837"/>
                  </a:lnTo>
                  <a:lnTo>
                    <a:pt x="2192798" y="787782"/>
                  </a:lnTo>
                  <a:lnTo>
                    <a:pt x="2195179" y="792152"/>
                  </a:lnTo>
                  <a:lnTo>
                    <a:pt x="2198353" y="798508"/>
                  </a:lnTo>
                  <a:lnTo>
                    <a:pt x="2200734" y="804069"/>
                  </a:lnTo>
                  <a:lnTo>
                    <a:pt x="2202719" y="810028"/>
                  </a:lnTo>
                  <a:lnTo>
                    <a:pt x="2204306" y="815987"/>
                  </a:lnTo>
                  <a:lnTo>
                    <a:pt x="2205496" y="822343"/>
                  </a:lnTo>
                  <a:lnTo>
                    <a:pt x="2206687" y="829096"/>
                  </a:lnTo>
                  <a:lnTo>
                    <a:pt x="2207480" y="835452"/>
                  </a:lnTo>
                  <a:lnTo>
                    <a:pt x="2207877" y="842205"/>
                  </a:lnTo>
                  <a:lnTo>
                    <a:pt x="2207877" y="848561"/>
                  </a:lnTo>
                  <a:lnTo>
                    <a:pt x="2207480" y="862465"/>
                  </a:lnTo>
                  <a:lnTo>
                    <a:pt x="2206290" y="875177"/>
                  </a:lnTo>
                  <a:lnTo>
                    <a:pt x="2204306" y="887889"/>
                  </a:lnTo>
                  <a:lnTo>
                    <a:pt x="2202321" y="899806"/>
                  </a:lnTo>
                  <a:lnTo>
                    <a:pt x="2199544" y="913312"/>
                  </a:lnTo>
                  <a:lnTo>
                    <a:pt x="2197560" y="920463"/>
                  </a:lnTo>
                  <a:lnTo>
                    <a:pt x="2195179" y="927613"/>
                  </a:lnTo>
                  <a:lnTo>
                    <a:pt x="2192798" y="934367"/>
                  </a:lnTo>
                  <a:lnTo>
                    <a:pt x="2190020" y="941517"/>
                  </a:lnTo>
                  <a:lnTo>
                    <a:pt x="2186846" y="947873"/>
                  </a:lnTo>
                  <a:lnTo>
                    <a:pt x="2183275" y="953037"/>
                  </a:lnTo>
                  <a:lnTo>
                    <a:pt x="2181291" y="955818"/>
                  </a:lnTo>
                  <a:lnTo>
                    <a:pt x="2178909" y="958201"/>
                  </a:lnTo>
                  <a:lnTo>
                    <a:pt x="2176132" y="960188"/>
                  </a:lnTo>
                  <a:lnTo>
                    <a:pt x="2173354" y="961777"/>
                  </a:lnTo>
                  <a:lnTo>
                    <a:pt x="2167799" y="965749"/>
                  </a:lnTo>
                  <a:lnTo>
                    <a:pt x="2162243" y="968530"/>
                  </a:lnTo>
                  <a:lnTo>
                    <a:pt x="2156291" y="971708"/>
                  </a:lnTo>
                  <a:lnTo>
                    <a:pt x="2151133" y="975283"/>
                  </a:lnTo>
                  <a:lnTo>
                    <a:pt x="2147958" y="977269"/>
                  </a:lnTo>
                  <a:lnTo>
                    <a:pt x="2145974" y="979653"/>
                  </a:lnTo>
                  <a:lnTo>
                    <a:pt x="2143593" y="982434"/>
                  </a:lnTo>
                  <a:lnTo>
                    <a:pt x="2142006" y="985612"/>
                  </a:lnTo>
                  <a:lnTo>
                    <a:pt x="2139625" y="990379"/>
                  </a:lnTo>
                  <a:lnTo>
                    <a:pt x="2137641" y="995543"/>
                  </a:lnTo>
                  <a:lnTo>
                    <a:pt x="2136450" y="1000707"/>
                  </a:lnTo>
                  <a:lnTo>
                    <a:pt x="2135260" y="1005871"/>
                  </a:lnTo>
                  <a:lnTo>
                    <a:pt x="2134466" y="1011433"/>
                  </a:lnTo>
                  <a:lnTo>
                    <a:pt x="2133673" y="1016597"/>
                  </a:lnTo>
                  <a:lnTo>
                    <a:pt x="2132879" y="1028514"/>
                  </a:lnTo>
                  <a:lnTo>
                    <a:pt x="2132085" y="1039637"/>
                  </a:lnTo>
                  <a:lnTo>
                    <a:pt x="2131292" y="1051158"/>
                  </a:lnTo>
                  <a:lnTo>
                    <a:pt x="2130895" y="1056719"/>
                  </a:lnTo>
                  <a:lnTo>
                    <a:pt x="2130101" y="1061883"/>
                  </a:lnTo>
                  <a:lnTo>
                    <a:pt x="2128911" y="1067445"/>
                  </a:lnTo>
                  <a:lnTo>
                    <a:pt x="2127721" y="1072212"/>
                  </a:lnTo>
                  <a:lnTo>
                    <a:pt x="2125736" y="1078170"/>
                  </a:lnTo>
                  <a:lnTo>
                    <a:pt x="2123355" y="1082937"/>
                  </a:lnTo>
                  <a:lnTo>
                    <a:pt x="2120578" y="1087307"/>
                  </a:lnTo>
                  <a:lnTo>
                    <a:pt x="2117800" y="1091280"/>
                  </a:lnTo>
                  <a:lnTo>
                    <a:pt x="2112245" y="1098430"/>
                  </a:lnTo>
                  <a:lnTo>
                    <a:pt x="2106293" y="1105183"/>
                  </a:lnTo>
                  <a:lnTo>
                    <a:pt x="2103515" y="1109156"/>
                  </a:lnTo>
                  <a:lnTo>
                    <a:pt x="2101134" y="1112731"/>
                  </a:lnTo>
                  <a:lnTo>
                    <a:pt x="2098356" y="1116703"/>
                  </a:lnTo>
                  <a:lnTo>
                    <a:pt x="2096372" y="1121470"/>
                  </a:lnTo>
                  <a:lnTo>
                    <a:pt x="2093991" y="1126237"/>
                  </a:lnTo>
                  <a:lnTo>
                    <a:pt x="2092801" y="1131799"/>
                  </a:lnTo>
                  <a:lnTo>
                    <a:pt x="2091610" y="1138155"/>
                  </a:lnTo>
                  <a:lnTo>
                    <a:pt x="2090817" y="1145305"/>
                  </a:lnTo>
                  <a:lnTo>
                    <a:pt x="2127721" y="1150470"/>
                  </a:lnTo>
                  <a:lnTo>
                    <a:pt x="2138435" y="1173907"/>
                  </a:lnTo>
                  <a:lnTo>
                    <a:pt x="2144783" y="1187016"/>
                  </a:lnTo>
                  <a:lnTo>
                    <a:pt x="2152323" y="1201317"/>
                  </a:lnTo>
                  <a:lnTo>
                    <a:pt x="2159863" y="1214426"/>
                  </a:lnTo>
                  <a:lnTo>
                    <a:pt x="2163831" y="1220782"/>
                  </a:lnTo>
                  <a:lnTo>
                    <a:pt x="2167799" y="1226741"/>
                  </a:lnTo>
                  <a:lnTo>
                    <a:pt x="2171767" y="1231905"/>
                  </a:lnTo>
                  <a:lnTo>
                    <a:pt x="2175735" y="1236672"/>
                  </a:lnTo>
                  <a:lnTo>
                    <a:pt x="2180497" y="1240645"/>
                  </a:lnTo>
                  <a:lnTo>
                    <a:pt x="2184862" y="1243823"/>
                  </a:lnTo>
                  <a:lnTo>
                    <a:pt x="2241606" y="1259713"/>
                  </a:lnTo>
                  <a:lnTo>
                    <a:pt x="2293192" y="1281164"/>
                  </a:lnTo>
                  <a:lnTo>
                    <a:pt x="2345572" y="1303807"/>
                  </a:lnTo>
                  <a:lnTo>
                    <a:pt x="2397951" y="1326053"/>
                  </a:lnTo>
                  <a:lnTo>
                    <a:pt x="2449140" y="1347902"/>
                  </a:lnTo>
                  <a:lnTo>
                    <a:pt x="2461045" y="1352669"/>
                  </a:lnTo>
                  <a:lnTo>
                    <a:pt x="2472552" y="1356641"/>
                  </a:lnTo>
                  <a:lnTo>
                    <a:pt x="2496361" y="1365381"/>
                  </a:lnTo>
                  <a:lnTo>
                    <a:pt x="2519773" y="1373723"/>
                  </a:lnTo>
                  <a:lnTo>
                    <a:pt x="2530884" y="1378093"/>
                  </a:lnTo>
                  <a:lnTo>
                    <a:pt x="2541995" y="1382860"/>
                  </a:lnTo>
                  <a:lnTo>
                    <a:pt x="2552312" y="1388421"/>
                  </a:lnTo>
                  <a:lnTo>
                    <a:pt x="2562233" y="1394380"/>
                  </a:lnTo>
                  <a:lnTo>
                    <a:pt x="2566597" y="1397558"/>
                  </a:lnTo>
                  <a:lnTo>
                    <a:pt x="2571756" y="1400736"/>
                  </a:lnTo>
                  <a:lnTo>
                    <a:pt x="2576121" y="1404311"/>
                  </a:lnTo>
                  <a:lnTo>
                    <a:pt x="2580089" y="1407886"/>
                  </a:lnTo>
                  <a:lnTo>
                    <a:pt x="2584057" y="1411859"/>
                  </a:lnTo>
                  <a:lnTo>
                    <a:pt x="2587629" y="1416228"/>
                  </a:lnTo>
                  <a:lnTo>
                    <a:pt x="2591200" y="1420598"/>
                  </a:lnTo>
                  <a:lnTo>
                    <a:pt x="2594375" y="1425365"/>
                  </a:lnTo>
                  <a:lnTo>
                    <a:pt x="2597946" y="1430132"/>
                  </a:lnTo>
                  <a:lnTo>
                    <a:pt x="2600723" y="1435296"/>
                  </a:lnTo>
                  <a:lnTo>
                    <a:pt x="2603105" y="1440858"/>
                  </a:lnTo>
                  <a:lnTo>
                    <a:pt x="2605089" y="1446817"/>
                  </a:lnTo>
                  <a:lnTo>
                    <a:pt x="2605485" y="1465487"/>
                  </a:lnTo>
                  <a:lnTo>
                    <a:pt x="2605882" y="1488528"/>
                  </a:lnTo>
                  <a:lnTo>
                    <a:pt x="2607073" y="1542951"/>
                  </a:lnTo>
                  <a:lnTo>
                    <a:pt x="2608263" y="1599757"/>
                  </a:lnTo>
                  <a:lnTo>
                    <a:pt x="2608263" y="1625975"/>
                  </a:lnTo>
                  <a:lnTo>
                    <a:pt x="2608263" y="1649413"/>
                  </a:lnTo>
                  <a:lnTo>
                    <a:pt x="2308271" y="1649413"/>
                  </a:lnTo>
                  <a:lnTo>
                    <a:pt x="2307081" y="1594196"/>
                  </a:lnTo>
                  <a:lnTo>
                    <a:pt x="2305493" y="1538581"/>
                  </a:lnTo>
                  <a:lnTo>
                    <a:pt x="2305097" y="1494486"/>
                  </a:lnTo>
                  <a:lnTo>
                    <a:pt x="2305097" y="1482172"/>
                  </a:lnTo>
                  <a:lnTo>
                    <a:pt x="2301129" y="1470651"/>
                  </a:lnTo>
                  <a:lnTo>
                    <a:pt x="2297557" y="1461117"/>
                  </a:lnTo>
                  <a:lnTo>
                    <a:pt x="2293986" y="1451981"/>
                  </a:lnTo>
                  <a:lnTo>
                    <a:pt x="2289224" y="1443241"/>
                  </a:lnTo>
                  <a:lnTo>
                    <a:pt x="2284859" y="1434899"/>
                  </a:lnTo>
                  <a:lnTo>
                    <a:pt x="2280097" y="1426954"/>
                  </a:lnTo>
                  <a:lnTo>
                    <a:pt x="2275335" y="1419406"/>
                  </a:lnTo>
                  <a:lnTo>
                    <a:pt x="2270177" y="1411859"/>
                  </a:lnTo>
                  <a:lnTo>
                    <a:pt x="2264621" y="1405106"/>
                  </a:lnTo>
                  <a:lnTo>
                    <a:pt x="2258669" y="1398352"/>
                  </a:lnTo>
                  <a:lnTo>
                    <a:pt x="2252717" y="1391996"/>
                  </a:lnTo>
                  <a:lnTo>
                    <a:pt x="2246765" y="1386435"/>
                  </a:lnTo>
                  <a:lnTo>
                    <a:pt x="2240416" y="1380079"/>
                  </a:lnTo>
                  <a:lnTo>
                    <a:pt x="2234067" y="1374915"/>
                  </a:lnTo>
                  <a:lnTo>
                    <a:pt x="2226924" y="1369750"/>
                  </a:lnTo>
                  <a:lnTo>
                    <a:pt x="2220178" y="1364983"/>
                  </a:lnTo>
                  <a:lnTo>
                    <a:pt x="2213433" y="1360217"/>
                  </a:lnTo>
                  <a:lnTo>
                    <a:pt x="2206290" y="1355450"/>
                  </a:lnTo>
                  <a:lnTo>
                    <a:pt x="2198750" y="1351080"/>
                  </a:lnTo>
                  <a:lnTo>
                    <a:pt x="2184465" y="1343532"/>
                  </a:lnTo>
                  <a:lnTo>
                    <a:pt x="2169386" y="1336382"/>
                  </a:lnTo>
                  <a:lnTo>
                    <a:pt x="2154307" y="1330026"/>
                  </a:lnTo>
                  <a:lnTo>
                    <a:pt x="2139228" y="1323670"/>
                  </a:lnTo>
                  <a:lnTo>
                    <a:pt x="2124546" y="1318108"/>
                  </a:lnTo>
                  <a:lnTo>
                    <a:pt x="2095578" y="1307780"/>
                  </a:lnTo>
                  <a:lnTo>
                    <a:pt x="2067405" y="1297849"/>
                  </a:lnTo>
                  <a:lnTo>
                    <a:pt x="2053913" y="1293082"/>
                  </a:lnTo>
                  <a:lnTo>
                    <a:pt x="2041215" y="1287917"/>
                  </a:lnTo>
                  <a:lnTo>
                    <a:pt x="1985264" y="1263685"/>
                  </a:lnTo>
                  <a:lnTo>
                    <a:pt x="1926932" y="1239056"/>
                  </a:lnTo>
                  <a:lnTo>
                    <a:pt x="1840427" y="1202112"/>
                  </a:lnTo>
                  <a:lnTo>
                    <a:pt x="1797571" y="1183441"/>
                  </a:lnTo>
                  <a:lnTo>
                    <a:pt x="1755111" y="1166359"/>
                  </a:lnTo>
                  <a:lnTo>
                    <a:pt x="1762651" y="1150470"/>
                  </a:lnTo>
                  <a:lnTo>
                    <a:pt x="1790031" y="1143716"/>
                  </a:lnTo>
                  <a:lnTo>
                    <a:pt x="1788047" y="1138155"/>
                  </a:lnTo>
                  <a:lnTo>
                    <a:pt x="1786460" y="1132196"/>
                  </a:lnTo>
                  <a:lnTo>
                    <a:pt x="1784873" y="1127429"/>
                  </a:lnTo>
                  <a:lnTo>
                    <a:pt x="1782492" y="1123457"/>
                  </a:lnTo>
                  <a:lnTo>
                    <a:pt x="1780111" y="1119484"/>
                  </a:lnTo>
                  <a:lnTo>
                    <a:pt x="1777730" y="1115909"/>
                  </a:lnTo>
                  <a:lnTo>
                    <a:pt x="1772571" y="1109950"/>
                  </a:lnTo>
                  <a:lnTo>
                    <a:pt x="1767413" y="1103594"/>
                  </a:lnTo>
                  <a:lnTo>
                    <a:pt x="1762254" y="1097636"/>
                  </a:lnTo>
                  <a:lnTo>
                    <a:pt x="1759476" y="1094458"/>
                  </a:lnTo>
                  <a:lnTo>
                    <a:pt x="1757095" y="1091280"/>
                  </a:lnTo>
                  <a:lnTo>
                    <a:pt x="1755111" y="1087307"/>
                  </a:lnTo>
                  <a:lnTo>
                    <a:pt x="1753524" y="1082937"/>
                  </a:lnTo>
                  <a:lnTo>
                    <a:pt x="1743207" y="973694"/>
                  </a:lnTo>
                  <a:lnTo>
                    <a:pt x="1743207" y="974091"/>
                  </a:lnTo>
                  <a:lnTo>
                    <a:pt x="1742413" y="974091"/>
                  </a:lnTo>
                  <a:lnTo>
                    <a:pt x="1739636" y="973694"/>
                  </a:lnTo>
                  <a:lnTo>
                    <a:pt x="1730112" y="972105"/>
                  </a:lnTo>
                  <a:lnTo>
                    <a:pt x="1720985" y="969324"/>
                  </a:lnTo>
                  <a:lnTo>
                    <a:pt x="1717414" y="968133"/>
                  </a:lnTo>
                  <a:lnTo>
                    <a:pt x="1715033" y="967338"/>
                  </a:lnTo>
                  <a:lnTo>
                    <a:pt x="1711065" y="963763"/>
                  </a:lnTo>
                  <a:lnTo>
                    <a:pt x="1707097" y="960188"/>
                  </a:lnTo>
                  <a:lnTo>
                    <a:pt x="1703129" y="955818"/>
                  </a:lnTo>
                  <a:lnTo>
                    <a:pt x="1699954" y="950654"/>
                  </a:lnTo>
                  <a:lnTo>
                    <a:pt x="1697177" y="945490"/>
                  </a:lnTo>
                  <a:lnTo>
                    <a:pt x="1694399" y="939531"/>
                  </a:lnTo>
                  <a:lnTo>
                    <a:pt x="1692018" y="932778"/>
                  </a:lnTo>
                  <a:lnTo>
                    <a:pt x="1689637" y="926422"/>
                  </a:lnTo>
                  <a:lnTo>
                    <a:pt x="1688050" y="919668"/>
                  </a:lnTo>
                  <a:lnTo>
                    <a:pt x="1686066" y="912518"/>
                  </a:lnTo>
                  <a:lnTo>
                    <a:pt x="1683288" y="897423"/>
                  </a:lnTo>
                  <a:lnTo>
                    <a:pt x="1681304" y="882327"/>
                  </a:lnTo>
                  <a:lnTo>
                    <a:pt x="1679717" y="867232"/>
                  </a:lnTo>
                  <a:lnTo>
                    <a:pt x="1684875" y="862465"/>
                  </a:lnTo>
                  <a:lnTo>
                    <a:pt x="1689637" y="857698"/>
                  </a:lnTo>
                  <a:lnTo>
                    <a:pt x="1694796" y="851739"/>
                  </a:lnTo>
                  <a:lnTo>
                    <a:pt x="1699161" y="845780"/>
                  </a:lnTo>
                  <a:lnTo>
                    <a:pt x="1703525" y="839424"/>
                  </a:lnTo>
                  <a:lnTo>
                    <a:pt x="1707891" y="832671"/>
                  </a:lnTo>
                  <a:lnTo>
                    <a:pt x="1711462" y="825918"/>
                  </a:lnTo>
                  <a:lnTo>
                    <a:pt x="1715033" y="818767"/>
                  </a:lnTo>
                  <a:lnTo>
                    <a:pt x="1718208" y="811617"/>
                  </a:lnTo>
                  <a:lnTo>
                    <a:pt x="1720985" y="804466"/>
                  </a:lnTo>
                  <a:lnTo>
                    <a:pt x="1726144" y="790166"/>
                  </a:lnTo>
                  <a:lnTo>
                    <a:pt x="1730509" y="776262"/>
                  </a:lnTo>
                  <a:lnTo>
                    <a:pt x="1734080" y="762755"/>
                  </a:lnTo>
                  <a:lnTo>
                    <a:pt x="1736858" y="750838"/>
                  </a:lnTo>
                  <a:lnTo>
                    <a:pt x="1738842" y="740510"/>
                  </a:lnTo>
                  <a:lnTo>
                    <a:pt x="1742413" y="720647"/>
                  </a:lnTo>
                  <a:lnTo>
                    <a:pt x="1743604" y="709524"/>
                  </a:lnTo>
                  <a:lnTo>
                    <a:pt x="1745191" y="698798"/>
                  </a:lnTo>
                  <a:lnTo>
                    <a:pt x="1746381" y="687278"/>
                  </a:lnTo>
                  <a:lnTo>
                    <a:pt x="1747175" y="675361"/>
                  </a:lnTo>
                  <a:lnTo>
                    <a:pt x="1747572" y="663443"/>
                  </a:lnTo>
                  <a:lnTo>
                    <a:pt x="1747572" y="651129"/>
                  </a:lnTo>
                  <a:lnTo>
                    <a:pt x="1747175" y="638814"/>
                  </a:lnTo>
                  <a:lnTo>
                    <a:pt x="1746381" y="626102"/>
                  </a:lnTo>
                  <a:lnTo>
                    <a:pt x="1744794" y="613787"/>
                  </a:lnTo>
                  <a:lnTo>
                    <a:pt x="1742810" y="601473"/>
                  </a:lnTo>
                  <a:lnTo>
                    <a:pt x="1740033" y="589158"/>
                  </a:lnTo>
                  <a:lnTo>
                    <a:pt x="1736461" y="576843"/>
                  </a:lnTo>
                  <a:lnTo>
                    <a:pt x="1732096" y="564529"/>
                  </a:lnTo>
                  <a:lnTo>
                    <a:pt x="1726937" y="553008"/>
                  </a:lnTo>
                  <a:lnTo>
                    <a:pt x="1723366" y="546255"/>
                  </a:lnTo>
                  <a:lnTo>
                    <a:pt x="1720192" y="539899"/>
                  </a:lnTo>
                  <a:lnTo>
                    <a:pt x="1715033" y="530365"/>
                  </a:lnTo>
                  <a:lnTo>
                    <a:pt x="1712652" y="526393"/>
                  </a:lnTo>
                  <a:lnTo>
                    <a:pt x="1711859" y="521229"/>
                  </a:lnTo>
                  <a:lnTo>
                    <a:pt x="1711859" y="516064"/>
                  </a:lnTo>
                  <a:lnTo>
                    <a:pt x="1711462" y="509708"/>
                  </a:lnTo>
                  <a:lnTo>
                    <a:pt x="1712255" y="493421"/>
                  </a:lnTo>
                  <a:lnTo>
                    <a:pt x="1716223" y="486271"/>
                  </a:lnTo>
                  <a:lnTo>
                    <a:pt x="1720192" y="479915"/>
                  </a:lnTo>
                  <a:lnTo>
                    <a:pt x="1724557" y="473559"/>
                  </a:lnTo>
                  <a:lnTo>
                    <a:pt x="1728922" y="467600"/>
                  </a:lnTo>
                  <a:lnTo>
                    <a:pt x="1734080" y="462039"/>
                  </a:lnTo>
                  <a:lnTo>
                    <a:pt x="1738842" y="456477"/>
                  </a:lnTo>
                  <a:lnTo>
                    <a:pt x="1743604" y="451313"/>
                  </a:lnTo>
                  <a:lnTo>
                    <a:pt x="1748762" y="446546"/>
                  </a:lnTo>
                  <a:lnTo>
                    <a:pt x="1754318" y="442176"/>
                  </a:lnTo>
                  <a:lnTo>
                    <a:pt x="1759476" y="438204"/>
                  </a:lnTo>
                  <a:lnTo>
                    <a:pt x="1765429" y="434231"/>
                  </a:lnTo>
                  <a:lnTo>
                    <a:pt x="1771381" y="430259"/>
                  </a:lnTo>
                  <a:lnTo>
                    <a:pt x="1776936" y="427081"/>
                  </a:lnTo>
                  <a:lnTo>
                    <a:pt x="1782888" y="424300"/>
                  </a:lnTo>
                  <a:lnTo>
                    <a:pt x="1789634" y="421917"/>
                  </a:lnTo>
                  <a:lnTo>
                    <a:pt x="1795587" y="419533"/>
                  </a:lnTo>
                  <a:lnTo>
                    <a:pt x="1820983" y="409999"/>
                  </a:lnTo>
                  <a:lnTo>
                    <a:pt x="1834871" y="404438"/>
                  </a:lnTo>
                  <a:lnTo>
                    <a:pt x="1849950" y="399273"/>
                  </a:lnTo>
                  <a:lnTo>
                    <a:pt x="1865823" y="394506"/>
                  </a:lnTo>
                  <a:lnTo>
                    <a:pt x="1882886" y="390137"/>
                  </a:lnTo>
                  <a:lnTo>
                    <a:pt x="1900742" y="386562"/>
                  </a:lnTo>
                  <a:lnTo>
                    <a:pt x="1909472" y="384973"/>
                  </a:lnTo>
                  <a:lnTo>
                    <a:pt x="1918599" y="383384"/>
                  </a:lnTo>
                  <a:lnTo>
                    <a:pt x="1927726" y="382589"/>
                  </a:lnTo>
                  <a:lnTo>
                    <a:pt x="1937249" y="381795"/>
                  </a:lnTo>
                  <a:lnTo>
                    <a:pt x="1946773" y="381397"/>
                  </a:lnTo>
                  <a:lnTo>
                    <a:pt x="1956693" y="381000"/>
                  </a:lnTo>
                  <a:close/>
                  <a:moveTo>
                    <a:pt x="674585" y="381000"/>
                  </a:moveTo>
                  <a:lnTo>
                    <a:pt x="684505" y="381397"/>
                  </a:lnTo>
                  <a:lnTo>
                    <a:pt x="694029" y="382192"/>
                  </a:lnTo>
                  <a:lnTo>
                    <a:pt x="703552" y="382986"/>
                  </a:lnTo>
                  <a:lnTo>
                    <a:pt x="713870" y="384575"/>
                  </a:lnTo>
                  <a:lnTo>
                    <a:pt x="723790" y="386562"/>
                  </a:lnTo>
                  <a:lnTo>
                    <a:pt x="733710" y="388548"/>
                  </a:lnTo>
                  <a:lnTo>
                    <a:pt x="743631" y="391726"/>
                  </a:lnTo>
                  <a:lnTo>
                    <a:pt x="753551" y="394904"/>
                  </a:lnTo>
                  <a:lnTo>
                    <a:pt x="763868" y="398876"/>
                  </a:lnTo>
                  <a:lnTo>
                    <a:pt x="773789" y="403246"/>
                  </a:lnTo>
                  <a:lnTo>
                    <a:pt x="783709" y="408807"/>
                  </a:lnTo>
                  <a:lnTo>
                    <a:pt x="793629" y="414766"/>
                  </a:lnTo>
                  <a:lnTo>
                    <a:pt x="820216" y="438998"/>
                  </a:lnTo>
                  <a:lnTo>
                    <a:pt x="861088" y="446149"/>
                  </a:lnTo>
                  <a:lnTo>
                    <a:pt x="863866" y="468792"/>
                  </a:lnTo>
                  <a:lnTo>
                    <a:pt x="867040" y="491832"/>
                  </a:lnTo>
                  <a:lnTo>
                    <a:pt x="871008" y="514873"/>
                  </a:lnTo>
                  <a:lnTo>
                    <a:pt x="876167" y="539105"/>
                  </a:lnTo>
                  <a:lnTo>
                    <a:pt x="871405" y="548241"/>
                  </a:lnTo>
                  <a:lnTo>
                    <a:pt x="868231" y="554200"/>
                  </a:lnTo>
                  <a:lnTo>
                    <a:pt x="864659" y="560556"/>
                  </a:lnTo>
                  <a:lnTo>
                    <a:pt x="861088" y="568501"/>
                  </a:lnTo>
                  <a:lnTo>
                    <a:pt x="858310" y="577241"/>
                  </a:lnTo>
                  <a:lnTo>
                    <a:pt x="855533" y="586377"/>
                  </a:lnTo>
                  <a:lnTo>
                    <a:pt x="854342" y="591144"/>
                  </a:lnTo>
                  <a:lnTo>
                    <a:pt x="853548" y="596309"/>
                  </a:lnTo>
                  <a:lnTo>
                    <a:pt x="853152" y="602267"/>
                  </a:lnTo>
                  <a:lnTo>
                    <a:pt x="852755" y="607431"/>
                  </a:lnTo>
                  <a:lnTo>
                    <a:pt x="852755" y="613390"/>
                  </a:lnTo>
                  <a:lnTo>
                    <a:pt x="853152" y="619349"/>
                  </a:lnTo>
                  <a:lnTo>
                    <a:pt x="854739" y="642786"/>
                  </a:lnTo>
                  <a:lnTo>
                    <a:pt x="856723" y="670991"/>
                  </a:lnTo>
                  <a:lnTo>
                    <a:pt x="857913" y="686087"/>
                  </a:lnTo>
                  <a:lnTo>
                    <a:pt x="859501" y="700785"/>
                  </a:lnTo>
                  <a:lnTo>
                    <a:pt x="861485" y="716675"/>
                  </a:lnTo>
                  <a:lnTo>
                    <a:pt x="863469" y="732167"/>
                  </a:lnTo>
                  <a:lnTo>
                    <a:pt x="866247" y="748057"/>
                  </a:lnTo>
                  <a:lnTo>
                    <a:pt x="869818" y="763153"/>
                  </a:lnTo>
                  <a:lnTo>
                    <a:pt x="873786" y="779043"/>
                  </a:lnTo>
                  <a:lnTo>
                    <a:pt x="878548" y="793741"/>
                  </a:lnTo>
                  <a:lnTo>
                    <a:pt x="883706" y="808439"/>
                  </a:lnTo>
                  <a:lnTo>
                    <a:pt x="886881" y="815589"/>
                  </a:lnTo>
                  <a:lnTo>
                    <a:pt x="890055" y="822343"/>
                  </a:lnTo>
                  <a:lnTo>
                    <a:pt x="893230" y="829493"/>
                  </a:lnTo>
                  <a:lnTo>
                    <a:pt x="896801" y="835849"/>
                  </a:lnTo>
                  <a:lnTo>
                    <a:pt x="901166" y="842205"/>
                  </a:lnTo>
                  <a:lnTo>
                    <a:pt x="905134" y="848561"/>
                  </a:lnTo>
                  <a:lnTo>
                    <a:pt x="909896" y="854520"/>
                  </a:lnTo>
                  <a:lnTo>
                    <a:pt x="914261" y="860081"/>
                  </a:lnTo>
                  <a:lnTo>
                    <a:pt x="919420" y="865643"/>
                  </a:lnTo>
                  <a:lnTo>
                    <a:pt x="924578" y="870807"/>
                  </a:lnTo>
                  <a:lnTo>
                    <a:pt x="922594" y="885902"/>
                  </a:lnTo>
                  <a:lnTo>
                    <a:pt x="920213" y="899806"/>
                  </a:lnTo>
                  <a:lnTo>
                    <a:pt x="917436" y="913312"/>
                  </a:lnTo>
                  <a:lnTo>
                    <a:pt x="915451" y="920463"/>
                  </a:lnTo>
                  <a:lnTo>
                    <a:pt x="913467" y="927613"/>
                  </a:lnTo>
                  <a:lnTo>
                    <a:pt x="911087" y="934367"/>
                  </a:lnTo>
                  <a:lnTo>
                    <a:pt x="908309" y="941517"/>
                  </a:lnTo>
                  <a:lnTo>
                    <a:pt x="905134" y="947873"/>
                  </a:lnTo>
                  <a:lnTo>
                    <a:pt x="901563" y="953037"/>
                  </a:lnTo>
                  <a:lnTo>
                    <a:pt x="899182" y="955818"/>
                  </a:lnTo>
                  <a:lnTo>
                    <a:pt x="896801" y="958201"/>
                  </a:lnTo>
                  <a:lnTo>
                    <a:pt x="894420" y="960188"/>
                  </a:lnTo>
                  <a:lnTo>
                    <a:pt x="891643" y="961777"/>
                  </a:lnTo>
                  <a:lnTo>
                    <a:pt x="886087" y="965749"/>
                  </a:lnTo>
                  <a:lnTo>
                    <a:pt x="880532" y="968530"/>
                  </a:lnTo>
                  <a:lnTo>
                    <a:pt x="874580" y="971708"/>
                  </a:lnTo>
                  <a:lnTo>
                    <a:pt x="869024" y="975283"/>
                  </a:lnTo>
                  <a:lnTo>
                    <a:pt x="866247" y="977269"/>
                  </a:lnTo>
                  <a:lnTo>
                    <a:pt x="863866" y="979653"/>
                  </a:lnTo>
                  <a:lnTo>
                    <a:pt x="861881" y="982434"/>
                  </a:lnTo>
                  <a:lnTo>
                    <a:pt x="859897" y="985612"/>
                  </a:lnTo>
                  <a:lnTo>
                    <a:pt x="857913" y="990379"/>
                  </a:lnTo>
                  <a:lnTo>
                    <a:pt x="855929" y="995543"/>
                  </a:lnTo>
                  <a:lnTo>
                    <a:pt x="854342" y="1000707"/>
                  </a:lnTo>
                  <a:lnTo>
                    <a:pt x="853152" y="1005871"/>
                  </a:lnTo>
                  <a:lnTo>
                    <a:pt x="852358" y="1011433"/>
                  </a:lnTo>
                  <a:lnTo>
                    <a:pt x="851961" y="1016597"/>
                  </a:lnTo>
                  <a:lnTo>
                    <a:pt x="851167" y="1028514"/>
                  </a:lnTo>
                  <a:lnTo>
                    <a:pt x="850374" y="1039637"/>
                  </a:lnTo>
                  <a:lnTo>
                    <a:pt x="849580" y="1051158"/>
                  </a:lnTo>
                  <a:lnTo>
                    <a:pt x="849183" y="1056719"/>
                  </a:lnTo>
                  <a:lnTo>
                    <a:pt x="848390" y="1061883"/>
                  </a:lnTo>
                  <a:lnTo>
                    <a:pt x="847199" y="1067445"/>
                  </a:lnTo>
                  <a:lnTo>
                    <a:pt x="845612" y="1072212"/>
                  </a:lnTo>
                  <a:lnTo>
                    <a:pt x="843231" y="1078170"/>
                  </a:lnTo>
                  <a:lnTo>
                    <a:pt x="841247" y="1082937"/>
                  </a:lnTo>
                  <a:lnTo>
                    <a:pt x="838469" y="1087307"/>
                  </a:lnTo>
                  <a:lnTo>
                    <a:pt x="836089" y="1091280"/>
                  </a:lnTo>
                  <a:lnTo>
                    <a:pt x="830136" y="1098430"/>
                  </a:lnTo>
                  <a:lnTo>
                    <a:pt x="824581" y="1105183"/>
                  </a:lnTo>
                  <a:lnTo>
                    <a:pt x="821803" y="1109156"/>
                  </a:lnTo>
                  <a:lnTo>
                    <a:pt x="819026" y="1112731"/>
                  </a:lnTo>
                  <a:lnTo>
                    <a:pt x="816248" y="1116703"/>
                  </a:lnTo>
                  <a:lnTo>
                    <a:pt x="814264" y="1121470"/>
                  </a:lnTo>
                  <a:lnTo>
                    <a:pt x="812280" y="1126237"/>
                  </a:lnTo>
                  <a:lnTo>
                    <a:pt x="810692" y="1131799"/>
                  </a:lnTo>
                  <a:lnTo>
                    <a:pt x="809899" y="1138155"/>
                  </a:lnTo>
                  <a:lnTo>
                    <a:pt x="809105" y="1145305"/>
                  </a:lnTo>
                  <a:lnTo>
                    <a:pt x="845612" y="1150470"/>
                  </a:lnTo>
                  <a:lnTo>
                    <a:pt x="853152" y="1166757"/>
                  </a:lnTo>
                  <a:lnTo>
                    <a:pt x="811089" y="1183838"/>
                  </a:lnTo>
                  <a:lnTo>
                    <a:pt x="768233" y="1202112"/>
                  </a:lnTo>
                  <a:lnTo>
                    <a:pt x="682521" y="1239056"/>
                  </a:lnTo>
                  <a:lnTo>
                    <a:pt x="624586" y="1263685"/>
                  </a:lnTo>
                  <a:lnTo>
                    <a:pt x="568635" y="1287917"/>
                  </a:lnTo>
                  <a:lnTo>
                    <a:pt x="555541" y="1293082"/>
                  </a:lnTo>
                  <a:lnTo>
                    <a:pt x="542446" y="1297849"/>
                  </a:lnTo>
                  <a:lnTo>
                    <a:pt x="514669" y="1307780"/>
                  </a:lnTo>
                  <a:lnTo>
                    <a:pt x="485304" y="1318108"/>
                  </a:lnTo>
                  <a:lnTo>
                    <a:pt x="470225" y="1323670"/>
                  </a:lnTo>
                  <a:lnTo>
                    <a:pt x="455146" y="1330026"/>
                  </a:lnTo>
                  <a:lnTo>
                    <a:pt x="440464" y="1336382"/>
                  </a:lnTo>
                  <a:lnTo>
                    <a:pt x="425385" y="1343532"/>
                  </a:lnTo>
                  <a:lnTo>
                    <a:pt x="410703" y="1351080"/>
                  </a:lnTo>
                  <a:lnTo>
                    <a:pt x="403561" y="1355450"/>
                  </a:lnTo>
                  <a:lnTo>
                    <a:pt x="396418" y="1360217"/>
                  </a:lnTo>
                  <a:lnTo>
                    <a:pt x="389275" y="1364983"/>
                  </a:lnTo>
                  <a:lnTo>
                    <a:pt x="382529" y="1369750"/>
                  </a:lnTo>
                  <a:lnTo>
                    <a:pt x="376180" y="1374915"/>
                  </a:lnTo>
                  <a:lnTo>
                    <a:pt x="369038" y="1380079"/>
                  </a:lnTo>
                  <a:lnTo>
                    <a:pt x="363085" y="1386435"/>
                  </a:lnTo>
                  <a:lnTo>
                    <a:pt x="356736" y="1391996"/>
                  </a:lnTo>
                  <a:lnTo>
                    <a:pt x="350784" y="1398352"/>
                  </a:lnTo>
                  <a:lnTo>
                    <a:pt x="345229" y="1405106"/>
                  </a:lnTo>
                  <a:lnTo>
                    <a:pt x="339277" y="1411859"/>
                  </a:lnTo>
                  <a:lnTo>
                    <a:pt x="334118" y="1419406"/>
                  </a:lnTo>
                  <a:lnTo>
                    <a:pt x="329356" y="1426954"/>
                  </a:lnTo>
                  <a:lnTo>
                    <a:pt x="324594" y="1434899"/>
                  </a:lnTo>
                  <a:lnTo>
                    <a:pt x="320229" y="1443241"/>
                  </a:lnTo>
                  <a:lnTo>
                    <a:pt x="315865" y="1451981"/>
                  </a:lnTo>
                  <a:lnTo>
                    <a:pt x="311896" y="1461117"/>
                  </a:lnTo>
                  <a:lnTo>
                    <a:pt x="308325" y="1470651"/>
                  </a:lnTo>
                  <a:lnTo>
                    <a:pt x="304357" y="1482172"/>
                  </a:lnTo>
                  <a:lnTo>
                    <a:pt x="304357" y="1494486"/>
                  </a:lnTo>
                  <a:lnTo>
                    <a:pt x="303960" y="1538581"/>
                  </a:lnTo>
                  <a:lnTo>
                    <a:pt x="302770" y="1594196"/>
                  </a:lnTo>
                  <a:lnTo>
                    <a:pt x="301182" y="1649413"/>
                  </a:lnTo>
                  <a:lnTo>
                    <a:pt x="0" y="1649413"/>
                  </a:lnTo>
                  <a:lnTo>
                    <a:pt x="0" y="1625975"/>
                  </a:lnTo>
                  <a:lnTo>
                    <a:pt x="0" y="1599757"/>
                  </a:lnTo>
                  <a:lnTo>
                    <a:pt x="1190" y="1542951"/>
                  </a:lnTo>
                  <a:lnTo>
                    <a:pt x="2381" y="1488528"/>
                  </a:lnTo>
                  <a:lnTo>
                    <a:pt x="2778" y="1465487"/>
                  </a:lnTo>
                  <a:lnTo>
                    <a:pt x="2778" y="1446817"/>
                  </a:lnTo>
                  <a:lnTo>
                    <a:pt x="5159" y="1440858"/>
                  </a:lnTo>
                  <a:lnTo>
                    <a:pt x="7539" y="1435296"/>
                  </a:lnTo>
                  <a:lnTo>
                    <a:pt x="10317" y="1430132"/>
                  </a:lnTo>
                  <a:lnTo>
                    <a:pt x="13889" y="1425365"/>
                  </a:lnTo>
                  <a:lnTo>
                    <a:pt x="17063" y="1420598"/>
                  </a:lnTo>
                  <a:lnTo>
                    <a:pt x="20634" y="1416228"/>
                  </a:lnTo>
                  <a:lnTo>
                    <a:pt x="24206" y="1411859"/>
                  </a:lnTo>
                  <a:lnTo>
                    <a:pt x="28174" y="1407886"/>
                  </a:lnTo>
                  <a:lnTo>
                    <a:pt x="32142" y="1404311"/>
                  </a:lnTo>
                  <a:lnTo>
                    <a:pt x="36507" y="1400736"/>
                  </a:lnTo>
                  <a:lnTo>
                    <a:pt x="41269" y="1397558"/>
                  </a:lnTo>
                  <a:lnTo>
                    <a:pt x="46031" y="1394380"/>
                  </a:lnTo>
                  <a:lnTo>
                    <a:pt x="55951" y="1388421"/>
                  </a:lnTo>
                  <a:lnTo>
                    <a:pt x="66665" y="1382860"/>
                  </a:lnTo>
                  <a:lnTo>
                    <a:pt x="77379" y="1378093"/>
                  </a:lnTo>
                  <a:lnTo>
                    <a:pt x="88490" y="1373723"/>
                  </a:lnTo>
                  <a:lnTo>
                    <a:pt x="111902" y="1365381"/>
                  </a:lnTo>
                  <a:lnTo>
                    <a:pt x="135711" y="1356641"/>
                  </a:lnTo>
                  <a:lnTo>
                    <a:pt x="147218" y="1352669"/>
                  </a:lnTo>
                  <a:lnTo>
                    <a:pt x="158726" y="1347902"/>
                  </a:lnTo>
                  <a:lnTo>
                    <a:pt x="210312" y="1326053"/>
                  </a:lnTo>
                  <a:lnTo>
                    <a:pt x="263088" y="1303807"/>
                  </a:lnTo>
                  <a:lnTo>
                    <a:pt x="315071" y="1281164"/>
                  </a:lnTo>
                  <a:lnTo>
                    <a:pt x="366260" y="1259713"/>
                  </a:lnTo>
                  <a:lnTo>
                    <a:pt x="423401" y="1243823"/>
                  </a:lnTo>
                  <a:lnTo>
                    <a:pt x="428163" y="1240645"/>
                  </a:lnTo>
                  <a:lnTo>
                    <a:pt x="432131" y="1236672"/>
                  </a:lnTo>
                  <a:lnTo>
                    <a:pt x="436496" y="1231905"/>
                  </a:lnTo>
                  <a:lnTo>
                    <a:pt x="440464" y="1226741"/>
                  </a:lnTo>
                  <a:lnTo>
                    <a:pt x="444432" y="1220782"/>
                  </a:lnTo>
                  <a:lnTo>
                    <a:pt x="448401" y="1214426"/>
                  </a:lnTo>
                  <a:lnTo>
                    <a:pt x="456337" y="1201317"/>
                  </a:lnTo>
                  <a:lnTo>
                    <a:pt x="463480" y="1187016"/>
                  </a:lnTo>
                  <a:lnTo>
                    <a:pt x="469829" y="1173907"/>
                  </a:lnTo>
                  <a:lnTo>
                    <a:pt x="480543" y="1150470"/>
                  </a:lnTo>
                  <a:lnTo>
                    <a:pt x="507526" y="1143716"/>
                  </a:lnTo>
                  <a:lnTo>
                    <a:pt x="506336" y="1138155"/>
                  </a:lnTo>
                  <a:lnTo>
                    <a:pt x="504748" y="1132196"/>
                  </a:lnTo>
                  <a:lnTo>
                    <a:pt x="502764" y="1127429"/>
                  </a:lnTo>
                  <a:lnTo>
                    <a:pt x="500780" y="1123457"/>
                  </a:lnTo>
                  <a:lnTo>
                    <a:pt x="498399" y="1119484"/>
                  </a:lnTo>
                  <a:lnTo>
                    <a:pt x="496018" y="1115909"/>
                  </a:lnTo>
                  <a:lnTo>
                    <a:pt x="490860" y="1109950"/>
                  </a:lnTo>
                  <a:lnTo>
                    <a:pt x="485701" y="1103594"/>
                  </a:lnTo>
                  <a:lnTo>
                    <a:pt x="480146" y="1097636"/>
                  </a:lnTo>
                  <a:lnTo>
                    <a:pt x="477765" y="1094458"/>
                  </a:lnTo>
                  <a:lnTo>
                    <a:pt x="475384" y="1091280"/>
                  </a:lnTo>
                  <a:lnTo>
                    <a:pt x="473400" y="1087307"/>
                  </a:lnTo>
                  <a:lnTo>
                    <a:pt x="471813" y="1082937"/>
                  </a:lnTo>
                  <a:lnTo>
                    <a:pt x="461495" y="973694"/>
                  </a:lnTo>
                  <a:lnTo>
                    <a:pt x="461099" y="974091"/>
                  </a:lnTo>
                  <a:lnTo>
                    <a:pt x="460305" y="974091"/>
                  </a:lnTo>
                  <a:lnTo>
                    <a:pt x="457527" y="973694"/>
                  </a:lnTo>
                  <a:lnTo>
                    <a:pt x="448401" y="972105"/>
                  </a:lnTo>
                  <a:lnTo>
                    <a:pt x="438877" y="969324"/>
                  </a:lnTo>
                  <a:lnTo>
                    <a:pt x="435306" y="968133"/>
                  </a:lnTo>
                  <a:lnTo>
                    <a:pt x="433322" y="967338"/>
                  </a:lnTo>
                  <a:lnTo>
                    <a:pt x="430147" y="964557"/>
                  </a:lnTo>
                  <a:lnTo>
                    <a:pt x="426973" y="962174"/>
                  </a:lnTo>
                  <a:lnTo>
                    <a:pt x="424195" y="958996"/>
                  </a:lnTo>
                  <a:lnTo>
                    <a:pt x="421417" y="955818"/>
                  </a:lnTo>
                  <a:lnTo>
                    <a:pt x="419036" y="952243"/>
                  </a:lnTo>
                  <a:lnTo>
                    <a:pt x="416655" y="948270"/>
                  </a:lnTo>
                  <a:lnTo>
                    <a:pt x="414671" y="944298"/>
                  </a:lnTo>
                  <a:lnTo>
                    <a:pt x="412687" y="939928"/>
                  </a:lnTo>
                  <a:lnTo>
                    <a:pt x="409116" y="929997"/>
                  </a:lnTo>
                  <a:lnTo>
                    <a:pt x="406338" y="920066"/>
                  </a:lnTo>
                  <a:lnTo>
                    <a:pt x="403957" y="908943"/>
                  </a:lnTo>
                  <a:lnTo>
                    <a:pt x="401576" y="898217"/>
                  </a:lnTo>
                  <a:lnTo>
                    <a:pt x="399989" y="887094"/>
                  </a:lnTo>
                  <a:lnTo>
                    <a:pt x="398402" y="875574"/>
                  </a:lnTo>
                  <a:lnTo>
                    <a:pt x="396418" y="854122"/>
                  </a:lnTo>
                  <a:lnTo>
                    <a:pt x="394831" y="834260"/>
                  </a:lnTo>
                  <a:lnTo>
                    <a:pt x="393640" y="817576"/>
                  </a:lnTo>
                  <a:lnTo>
                    <a:pt x="393640" y="814795"/>
                  </a:lnTo>
                  <a:lnTo>
                    <a:pt x="394037" y="811617"/>
                  </a:lnTo>
                  <a:lnTo>
                    <a:pt x="395227" y="808439"/>
                  </a:lnTo>
                  <a:lnTo>
                    <a:pt x="396418" y="805261"/>
                  </a:lnTo>
                  <a:lnTo>
                    <a:pt x="399989" y="798905"/>
                  </a:lnTo>
                  <a:lnTo>
                    <a:pt x="403561" y="791755"/>
                  </a:lnTo>
                  <a:lnTo>
                    <a:pt x="407132" y="784604"/>
                  </a:lnTo>
                  <a:lnTo>
                    <a:pt x="408322" y="780234"/>
                  </a:lnTo>
                  <a:lnTo>
                    <a:pt x="409513" y="776262"/>
                  </a:lnTo>
                  <a:lnTo>
                    <a:pt x="410306" y="771495"/>
                  </a:lnTo>
                  <a:lnTo>
                    <a:pt x="410703" y="766331"/>
                  </a:lnTo>
                  <a:lnTo>
                    <a:pt x="410306" y="761166"/>
                  </a:lnTo>
                  <a:lnTo>
                    <a:pt x="409513" y="755605"/>
                  </a:lnTo>
                  <a:lnTo>
                    <a:pt x="406338" y="738126"/>
                  </a:lnTo>
                  <a:lnTo>
                    <a:pt x="403561" y="721839"/>
                  </a:lnTo>
                  <a:lnTo>
                    <a:pt x="401180" y="705552"/>
                  </a:lnTo>
                  <a:lnTo>
                    <a:pt x="399196" y="689662"/>
                  </a:lnTo>
                  <a:lnTo>
                    <a:pt x="397608" y="673772"/>
                  </a:lnTo>
                  <a:lnTo>
                    <a:pt x="397211" y="659074"/>
                  </a:lnTo>
                  <a:lnTo>
                    <a:pt x="396815" y="643978"/>
                  </a:lnTo>
                  <a:lnTo>
                    <a:pt x="396815" y="629677"/>
                  </a:lnTo>
                  <a:lnTo>
                    <a:pt x="397608" y="615774"/>
                  </a:lnTo>
                  <a:lnTo>
                    <a:pt x="398799" y="602267"/>
                  </a:lnTo>
                  <a:lnTo>
                    <a:pt x="400386" y="588761"/>
                  </a:lnTo>
                  <a:lnTo>
                    <a:pt x="402370" y="576446"/>
                  </a:lnTo>
                  <a:lnTo>
                    <a:pt x="404751" y="563734"/>
                  </a:lnTo>
                  <a:lnTo>
                    <a:pt x="407529" y="552214"/>
                  </a:lnTo>
                  <a:lnTo>
                    <a:pt x="410703" y="540297"/>
                  </a:lnTo>
                  <a:lnTo>
                    <a:pt x="414275" y="529571"/>
                  </a:lnTo>
                  <a:lnTo>
                    <a:pt x="418243" y="519242"/>
                  </a:lnTo>
                  <a:lnTo>
                    <a:pt x="422211" y="508914"/>
                  </a:lnTo>
                  <a:lnTo>
                    <a:pt x="426973" y="499380"/>
                  </a:lnTo>
                  <a:lnTo>
                    <a:pt x="432131" y="490243"/>
                  </a:lnTo>
                  <a:lnTo>
                    <a:pt x="437290" y="481504"/>
                  </a:lnTo>
                  <a:lnTo>
                    <a:pt x="442845" y="473162"/>
                  </a:lnTo>
                  <a:lnTo>
                    <a:pt x="448797" y="465614"/>
                  </a:lnTo>
                  <a:lnTo>
                    <a:pt x="454750" y="458066"/>
                  </a:lnTo>
                  <a:lnTo>
                    <a:pt x="461495" y="451710"/>
                  </a:lnTo>
                  <a:lnTo>
                    <a:pt x="468241" y="445752"/>
                  </a:lnTo>
                  <a:lnTo>
                    <a:pt x="474987" y="440190"/>
                  </a:lnTo>
                  <a:lnTo>
                    <a:pt x="482130" y="435026"/>
                  </a:lnTo>
                  <a:lnTo>
                    <a:pt x="490066" y="429862"/>
                  </a:lnTo>
                  <a:lnTo>
                    <a:pt x="497606" y="425889"/>
                  </a:lnTo>
                  <a:lnTo>
                    <a:pt x="505542" y="422711"/>
                  </a:lnTo>
                  <a:lnTo>
                    <a:pt x="513875" y="419533"/>
                  </a:lnTo>
                  <a:lnTo>
                    <a:pt x="538478" y="409999"/>
                  </a:lnTo>
                  <a:lnTo>
                    <a:pt x="553160" y="404438"/>
                  </a:lnTo>
                  <a:lnTo>
                    <a:pt x="568239" y="399273"/>
                  </a:lnTo>
                  <a:lnTo>
                    <a:pt x="584111" y="394506"/>
                  </a:lnTo>
                  <a:lnTo>
                    <a:pt x="601174" y="390137"/>
                  </a:lnTo>
                  <a:lnTo>
                    <a:pt x="618634" y="386562"/>
                  </a:lnTo>
                  <a:lnTo>
                    <a:pt x="627761" y="384973"/>
                  </a:lnTo>
                  <a:lnTo>
                    <a:pt x="636888" y="383384"/>
                  </a:lnTo>
                  <a:lnTo>
                    <a:pt x="646014" y="382589"/>
                  </a:lnTo>
                  <a:lnTo>
                    <a:pt x="655538" y="381795"/>
                  </a:lnTo>
                  <a:lnTo>
                    <a:pt x="665061" y="381397"/>
                  </a:lnTo>
                  <a:lnTo>
                    <a:pt x="674585" y="381000"/>
                  </a:lnTo>
                  <a:close/>
                  <a:moveTo>
                    <a:pt x="1307704" y="0"/>
                  </a:moveTo>
                  <a:lnTo>
                    <a:pt x="1321601" y="0"/>
                  </a:lnTo>
                  <a:lnTo>
                    <a:pt x="1335100" y="0"/>
                  </a:lnTo>
                  <a:lnTo>
                    <a:pt x="1348997" y="1191"/>
                  </a:lnTo>
                  <a:lnTo>
                    <a:pt x="1362496" y="2381"/>
                  </a:lnTo>
                  <a:lnTo>
                    <a:pt x="1376790" y="4366"/>
                  </a:lnTo>
                  <a:lnTo>
                    <a:pt x="1390289" y="7144"/>
                  </a:lnTo>
                  <a:lnTo>
                    <a:pt x="1404583" y="10319"/>
                  </a:lnTo>
                  <a:lnTo>
                    <a:pt x="1418480" y="14684"/>
                  </a:lnTo>
                  <a:lnTo>
                    <a:pt x="1432773" y="19447"/>
                  </a:lnTo>
                  <a:lnTo>
                    <a:pt x="1446670" y="25003"/>
                  </a:lnTo>
                  <a:lnTo>
                    <a:pt x="1460566" y="31353"/>
                  </a:lnTo>
                  <a:lnTo>
                    <a:pt x="1474463" y="38497"/>
                  </a:lnTo>
                  <a:lnTo>
                    <a:pt x="1488757" y="46831"/>
                  </a:lnTo>
                  <a:lnTo>
                    <a:pt x="1525285" y="80963"/>
                  </a:lnTo>
                  <a:lnTo>
                    <a:pt x="1584841" y="90884"/>
                  </a:lnTo>
                  <a:lnTo>
                    <a:pt x="1590400" y="94853"/>
                  </a:lnTo>
                  <a:lnTo>
                    <a:pt x="1595958" y="99616"/>
                  </a:lnTo>
                  <a:lnTo>
                    <a:pt x="1600723" y="104775"/>
                  </a:lnTo>
                  <a:lnTo>
                    <a:pt x="1605487" y="110331"/>
                  </a:lnTo>
                  <a:lnTo>
                    <a:pt x="1609855" y="115888"/>
                  </a:lnTo>
                  <a:lnTo>
                    <a:pt x="1613825" y="122238"/>
                  </a:lnTo>
                  <a:lnTo>
                    <a:pt x="1617399" y="128984"/>
                  </a:lnTo>
                  <a:lnTo>
                    <a:pt x="1620575" y="134938"/>
                  </a:lnTo>
                  <a:lnTo>
                    <a:pt x="1626531" y="146447"/>
                  </a:lnTo>
                  <a:lnTo>
                    <a:pt x="1630898" y="156766"/>
                  </a:lnTo>
                  <a:lnTo>
                    <a:pt x="1634075" y="165894"/>
                  </a:lnTo>
                  <a:lnTo>
                    <a:pt x="1636854" y="177403"/>
                  </a:lnTo>
                  <a:lnTo>
                    <a:pt x="1639236" y="189309"/>
                  </a:lnTo>
                  <a:lnTo>
                    <a:pt x="1641619" y="200819"/>
                  </a:lnTo>
                  <a:lnTo>
                    <a:pt x="1643207" y="212725"/>
                  </a:lnTo>
                  <a:lnTo>
                    <a:pt x="1644795" y="223838"/>
                  </a:lnTo>
                  <a:lnTo>
                    <a:pt x="1646383" y="235347"/>
                  </a:lnTo>
                  <a:lnTo>
                    <a:pt x="1648368" y="258366"/>
                  </a:lnTo>
                  <a:lnTo>
                    <a:pt x="1649559" y="281781"/>
                  </a:lnTo>
                  <a:lnTo>
                    <a:pt x="1649957" y="304800"/>
                  </a:lnTo>
                  <a:lnTo>
                    <a:pt x="1649957" y="328613"/>
                  </a:lnTo>
                  <a:lnTo>
                    <a:pt x="1649559" y="352822"/>
                  </a:lnTo>
                  <a:lnTo>
                    <a:pt x="1648765" y="365919"/>
                  </a:lnTo>
                  <a:lnTo>
                    <a:pt x="1647177" y="385763"/>
                  </a:lnTo>
                  <a:lnTo>
                    <a:pt x="1642413" y="436959"/>
                  </a:lnTo>
                  <a:lnTo>
                    <a:pt x="1640427" y="464344"/>
                  </a:lnTo>
                  <a:lnTo>
                    <a:pt x="1638839" y="490141"/>
                  </a:lnTo>
                  <a:lnTo>
                    <a:pt x="1638442" y="501650"/>
                  </a:lnTo>
                  <a:lnTo>
                    <a:pt x="1638045" y="511969"/>
                  </a:lnTo>
                  <a:lnTo>
                    <a:pt x="1638442" y="521494"/>
                  </a:lnTo>
                  <a:lnTo>
                    <a:pt x="1638839" y="529034"/>
                  </a:lnTo>
                  <a:lnTo>
                    <a:pt x="1640030" y="538559"/>
                  </a:lnTo>
                  <a:lnTo>
                    <a:pt x="1642016" y="546497"/>
                  </a:lnTo>
                  <a:lnTo>
                    <a:pt x="1644001" y="553244"/>
                  </a:lnTo>
                  <a:lnTo>
                    <a:pt x="1646780" y="558800"/>
                  </a:lnTo>
                  <a:lnTo>
                    <a:pt x="1649559" y="563959"/>
                  </a:lnTo>
                  <a:lnTo>
                    <a:pt x="1653133" y="569516"/>
                  </a:lnTo>
                  <a:lnTo>
                    <a:pt x="1656706" y="576659"/>
                  </a:lnTo>
                  <a:lnTo>
                    <a:pt x="1661074" y="584597"/>
                  </a:lnTo>
                  <a:lnTo>
                    <a:pt x="1664250" y="592534"/>
                  </a:lnTo>
                  <a:lnTo>
                    <a:pt x="1667029" y="600869"/>
                  </a:lnTo>
                  <a:lnTo>
                    <a:pt x="1669412" y="609600"/>
                  </a:lnTo>
                  <a:lnTo>
                    <a:pt x="1671397" y="618331"/>
                  </a:lnTo>
                  <a:lnTo>
                    <a:pt x="1672588" y="627459"/>
                  </a:lnTo>
                  <a:lnTo>
                    <a:pt x="1673382" y="636984"/>
                  </a:lnTo>
                  <a:lnTo>
                    <a:pt x="1673779" y="646113"/>
                  </a:lnTo>
                  <a:lnTo>
                    <a:pt x="1674176" y="655241"/>
                  </a:lnTo>
                  <a:lnTo>
                    <a:pt x="1673779" y="665163"/>
                  </a:lnTo>
                  <a:lnTo>
                    <a:pt x="1673382" y="674291"/>
                  </a:lnTo>
                  <a:lnTo>
                    <a:pt x="1671794" y="692547"/>
                  </a:lnTo>
                  <a:lnTo>
                    <a:pt x="1669412" y="710009"/>
                  </a:lnTo>
                  <a:lnTo>
                    <a:pt x="1666632" y="726678"/>
                  </a:lnTo>
                  <a:lnTo>
                    <a:pt x="1664647" y="735806"/>
                  </a:lnTo>
                  <a:lnTo>
                    <a:pt x="1662662" y="745728"/>
                  </a:lnTo>
                  <a:lnTo>
                    <a:pt x="1659883" y="755650"/>
                  </a:lnTo>
                  <a:lnTo>
                    <a:pt x="1656706" y="765572"/>
                  </a:lnTo>
                  <a:lnTo>
                    <a:pt x="1653133" y="775891"/>
                  </a:lnTo>
                  <a:lnTo>
                    <a:pt x="1649162" y="785416"/>
                  </a:lnTo>
                  <a:lnTo>
                    <a:pt x="1644795" y="793750"/>
                  </a:lnTo>
                  <a:lnTo>
                    <a:pt x="1642413" y="798116"/>
                  </a:lnTo>
                  <a:lnTo>
                    <a:pt x="1639633" y="802084"/>
                  </a:lnTo>
                  <a:lnTo>
                    <a:pt x="1636854" y="805656"/>
                  </a:lnTo>
                  <a:lnTo>
                    <a:pt x="1633678" y="808831"/>
                  </a:lnTo>
                  <a:lnTo>
                    <a:pt x="1630104" y="811609"/>
                  </a:lnTo>
                  <a:lnTo>
                    <a:pt x="1626531" y="814388"/>
                  </a:lnTo>
                  <a:lnTo>
                    <a:pt x="1618193" y="818753"/>
                  </a:lnTo>
                  <a:lnTo>
                    <a:pt x="1610252" y="823119"/>
                  </a:lnTo>
                  <a:lnTo>
                    <a:pt x="1602311" y="827881"/>
                  </a:lnTo>
                  <a:lnTo>
                    <a:pt x="1598341" y="830263"/>
                  </a:lnTo>
                  <a:lnTo>
                    <a:pt x="1593973" y="832644"/>
                  </a:lnTo>
                  <a:lnTo>
                    <a:pt x="1590797" y="835819"/>
                  </a:lnTo>
                  <a:lnTo>
                    <a:pt x="1587223" y="838994"/>
                  </a:lnTo>
                  <a:lnTo>
                    <a:pt x="1584444" y="842963"/>
                  </a:lnTo>
                  <a:lnTo>
                    <a:pt x="1581665" y="846931"/>
                  </a:lnTo>
                  <a:lnTo>
                    <a:pt x="1578489" y="854075"/>
                  </a:lnTo>
                  <a:lnTo>
                    <a:pt x="1576106" y="860822"/>
                  </a:lnTo>
                  <a:lnTo>
                    <a:pt x="1574121" y="867966"/>
                  </a:lnTo>
                  <a:lnTo>
                    <a:pt x="1572533" y="875506"/>
                  </a:lnTo>
                  <a:lnTo>
                    <a:pt x="1571342" y="883444"/>
                  </a:lnTo>
                  <a:lnTo>
                    <a:pt x="1570151" y="890984"/>
                  </a:lnTo>
                  <a:lnTo>
                    <a:pt x="1568959" y="906859"/>
                  </a:lnTo>
                  <a:lnTo>
                    <a:pt x="1568165" y="923131"/>
                  </a:lnTo>
                  <a:lnTo>
                    <a:pt x="1566974" y="939006"/>
                  </a:lnTo>
                  <a:lnTo>
                    <a:pt x="1565783" y="946944"/>
                  </a:lnTo>
                  <a:lnTo>
                    <a:pt x="1564989" y="954484"/>
                  </a:lnTo>
                  <a:lnTo>
                    <a:pt x="1563401" y="961628"/>
                  </a:lnTo>
                  <a:lnTo>
                    <a:pt x="1561415" y="969169"/>
                  </a:lnTo>
                  <a:lnTo>
                    <a:pt x="1558636" y="976709"/>
                  </a:lnTo>
                  <a:lnTo>
                    <a:pt x="1555460" y="983456"/>
                  </a:lnTo>
                  <a:lnTo>
                    <a:pt x="1551887" y="989409"/>
                  </a:lnTo>
                  <a:lnTo>
                    <a:pt x="1548313" y="995363"/>
                  </a:lnTo>
                  <a:lnTo>
                    <a:pt x="1544343" y="1000522"/>
                  </a:lnTo>
                  <a:lnTo>
                    <a:pt x="1539578" y="1005284"/>
                  </a:lnTo>
                  <a:lnTo>
                    <a:pt x="1531637" y="1014809"/>
                  </a:lnTo>
                  <a:lnTo>
                    <a:pt x="1527667" y="1019969"/>
                  </a:lnTo>
                  <a:lnTo>
                    <a:pt x="1524093" y="1025525"/>
                  </a:lnTo>
                  <a:lnTo>
                    <a:pt x="1520520" y="1031081"/>
                  </a:lnTo>
                  <a:lnTo>
                    <a:pt x="1517741" y="1037431"/>
                  </a:lnTo>
                  <a:lnTo>
                    <a:pt x="1514961" y="1044178"/>
                  </a:lnTo>
                  <a:lnTo>
                    <a:pt x="1512976" y="1052513"/>
                  </a:lnTo>
                  <a:lnTo>
                    <a:pt x="1510991" y="1061244"/>
                  </a:lnTo>
                  <a:lnTo>
                    <a:pt x="1510197" y="1070769"/>
                  </a:lnTo>
                  <a:lnTo>
                    <a:pt x="1561415" y="1078309"/>
                  </a:lnTo>
                  <a:lnTo>
                    <a:pt x="1576900" y="1111250"/>
                  </a:lnTo>
                  <a:lnTo>
                    <a:pt x="1585635" y="1129903"/>
                  </a:lnTo>
                  <a:lnTo>
                    <a:pt x="1596355" y="1149350"/>
                  </a:lnTo>
                  <a:lnTo>
                    <a:pt x="1601517" y="1158478"/>
                  </a:lnTo>
                  <a:lnTo>
                    <a:pt x="1606679" y="1168003"/>
                  </a:lnTo>
                  <a:lnTo>
                    <a:pt x="1612237" y="1176734"/>
                  </a:lnTo>
                  <a:lnTo>
                    <a:pt x="1617796" y="1184672"/>
                  </a:lnTo>
                  <a:lnTo>
                    <a:pt x="1624149" y="1192609"/>
                  </a:lnTo>
                  <a:lnTo>
                    <a:pt x="1629707" y="1198959"/>
                  </a:lnTo>
                  <a:lnTo>
                    <a:pt x="1635663" y="1204516"/>
                  </a:lnTo>
                  <a:lnTo>
                    <a:pt x="1641619" y="1209278"/>
                  </a:lnTo>
                  <a:lnTo>
                    <a:pt x="1721821" y="1231106"/>
                  </a:lnTo>
                  <a:lnTo>
                    <a:pt x="1793687" y="1261269"/>
                  </a:lnTo>
                  <a:lnTo>
                    <a:pt x="1867537" y="1292622"/>
                  </a:lnTo>
                  <a:lnTo>
                    <a:pt x="1941387" y="1324372"/>
                  </a:lnTo>
                  <a:lnTo>
                    <a:pt x="2013649" y="1354931"/>
                  </a:lnTo>
                  <a:lnTo>
                    <a:pt x="2029531" y="1361678"/>
                  </a:lnTo>
                  <a:lnTo>
                    <a:pt x="2046207" y="1367631"/>
                  </a:lnTo>
                  <a:lnTo>
                    <a:pt x="2079161" y="1379141"/>
                  </a:lnTo>
                  <a:lnTo>
                    <a:pt x="2095440" y="1385094"/>
                  </a:lnTo>
                  <a:lnTo>
                    <a:pt x="2112116" y="1391444"/>
                  </a:lnTo>
                  <a:lnTo>
                    <a:pt x="2127998" y="1397397"/>
                  </a:lnTo>
                  <a:lnTo>
                    <a:pt x="2143085" y="1404144"/>
                  </a:lnTo>
                  <a:lnTo>
                    <a:pt x="2150232" y="1407716"/>
                  </a:lnTo>
                  <a:lnTo>
                    <a:pt x="2157776" y="1411684"/>
                  </a:lnTo>
                  <a:lnTo>
                    <a:pt x="2164923" y="1416050"/>
                  </a:lnTo>
                  <a:lnTo>
                    <a:pt x="2171673" y="1420019"/>
                  </a:lnTo>
                  <a:lnTo>
                    <a:pt x="2178423" y="1424384"/>
                  </a:lnTo>
                  <a:lnTo>
                    <a:pt x="2184775" y="1429147"/>
                  </a:lnTo>
                  <a:lnTo>
                    <a:pt x="2191128" y="1433909"/>
                  </a:lnTo>
                  <a:lnTo>
                    <a:pt x="2196687" y="1439069"/>
                  </a:lnTo>
                  <a:lnTo>
                    <a:pt x="2202245" y="1445022"/>
                  </a:lnTo>
                  <a:lnTo>
                    <a:pt x="2207804" y="1450578"/>
                  </a:lnTo>
                  <a:lnTo>
                    <a:pt x="2212965" y="1456928"/>
                  </a:lnTo>
                  <a:lnTo>
                    <a:pt x="2217333" y="1463278"/>
                  </a:lnTo>
                  <a:lnTo>
                    <a:pt x="2221700" y="1470422"/>
                  </a:lnTo>
                  <a:lnTo>
                    <a:pt x="2225274" y="1477566"/>
                  </a:lnTo>
                  <a:lnTo>
                    <a:pt x="2228847" y="1485503"/>
                  </a:lnTo>
                  <a:lnTo>
                    <a:pt x="2232023" y="1493441"/>
                  </a:lnTo>
                  <a:lnTo>
                    <a:pt x="2232023" y="1519634"/>
                  </a:lnTo>
                  <a:lnTo>
                    <a:pt x="2232817" y="1552178"/>
                  </a:lnTo>
                  <a:lnTo>
                    <a:pt x="2234406" y="1628378"/>
                  </a:lnTo>
                  <a:lnTo>
                    <a:pt x="2235597" y="1668859"/>
                  </a:lnTo>
                  <a:lnTo>
                    <a:pt x="2236391" y="1708150"/>
                  </a:lnTo>
                  <a:lnTo>
                    <a:pt x="2236788" y="1745059"/>
                  </a:lnTo>
                  <a:lnTo>
                    <a:pt x="2236391" y="1778000"/>
                  </a:lnTo>
                  <a:lnTo>
                    <a:pt x="374650" y="1778000"/>
                  </a:lnTo>
                  <a:lnTo>
                    <a:pt x="374650" y="1745059"/>
                  </a:lnTo>
                  <a:lnTo>
                    <a:pt x="374650" y="1708150"/>
                  </a:lnTo>
                  <a:lnTo>
                    <a:pt x="375444" y="1668859"/>
                  </a:lnTo>
                  <a:lnTo>
                    <a:pt x="376238" y="1628378"/>
                  </a:lnTo>
                  <a:lnTo>
                    <a:pt x="377826" y="1552178"/>
                  </a:lnTo>
                  <a:lnTo>
                    <a:pt x="378620" y="1519634"/>
                  </a:lnTo>
                  <a:lnTo>
                    <a:pt x="379017" y="1493441"/>
                  </a:lnTo>
                  <a:lnTo>
                    <a:pt x="381797" y="1485503"/>
                  </a:lnTo>
                  <a:lnTo>
                    <a:pt x="385370" y="1477566"/>
                  </a:lnTo>
                  <a:lnTo>
                    <a:pt x="389341" y="1470422"/>
                  </a:lnTo>
                  <a:lnTo>
                    <a:pt x="393311" y="1463278"/>
                  </a:lnTo>
                  <a:lnTo>
                    <a:pt x="398076" y="1456928"/>
                  </a:lnTo>
                  <a:lnTo>
                    <a:pt x="403237" y="1450578"/>
                  </a:lnTo>
                  <a:lnTo>
                    <a:pt x="408399" y="1445022"/>
                  </a:lnTo>
                  <a:lnTo>
                    <a:pt x="413957" y="1439069"/>
                  </a:lnTo>
                  <a:lnTo>
                    <a:pt x="419516" y="1433909"/>
                  </a:lnTo>
                  <a:lnTo>
                    <a:pt x="425869" y="1429147"/>
                  </a:lnTo>
                  <a:lnTo>
                    <a:pt x="432618" y="1424384"/>
                  </a:lnTo>
                  <a:lnTo>
                    <a:pt x="438971" y="1420019"/>
                  </a:lnTo>
                  <a:lnTo>
                    <a:pt x="445721" y="1416050"/>
                  </a:lnTo>
                  <a:lnTo>
                    <a:pt x="452868" y="1411684"/>
                  </a:lnTo>
                  <a:lnTo>
                    <a:pt x="460412" y="1407716"/>
                  </a:lnTo>
                  <a:lnTo>
                    <a:pt x="467558" y="1404144"/>
                  </a:lnTo>
                  <a:lnTo>
                    <a:pt x="482646" y="1397397"/>
                  </a:lnTo>
                  <a:lnTo>
                    <a:pt x="498925" y="1391444"/>
                  </a:lnTo>
                  <a:lnTo>
                    <a:pt x="515204" y="1385094"/>
                  </a:lnTo>
                  <a:lnTo>
                    <a:pt x="531483" y="1379141"/>
                  </a:lnTo>
                  <a:lnTo>
                    <a:pt x="564437" y="1367631"/>
                  </a:lnTo>
                  <a:lnTo>
                    <a:pt x="581113" y="1361678"/>
                  </a:lnTo>
                  <a:lnTo>
                    <a:pt x="597392" y="1354931"/>
                  </a:lnTo>
                  <a:lnTo>
                    <a:pt x="669257" y="1324372"/>
                  </a:lnTo>
                  <a:lnTo>
                    <a:pt x="743504" y="1292622"/>
                  </a:lnTo>
                  <a:lnTo>
                    <a:pt x="817354" y="1261269"/>
                  </a:lnTo>
                  <a:lnTo>
                    <a:pt x="888822" y="1231106"/>
                  </a:lnTo>
                  <a:lnTo>
                    <a:pt x="969025" y="1209278"/>
                  </a:lnTo>
                  <a:lnTo>
                    <a:pt x="974981" y="1204516"/>
                  </a:lnTo>
                  <a:lnTo>
                    <a:pt x="980937" y="1198959"/>
                  </a:lnTo>
                  <a:lnTo>
                    <a:pt x="986892" y="1192609"/>
                  </a:lnTo>
                  <a:lnTo>
                    <a:pt x="992848" y="1184672"/>
                  </a:lnTo>
                  <a:lnTo>
                    <a:pt x="998407" y="1176734"/>
                  </a:lnTo>
                  <a:lnTo>
                    <a:pt x="1003965" y="1168003"/>
                  </a:lnTo>
                  <a:lnTo>
                    <a:pt x="1009524" y="1158478"/>
                  </a:lnTo>
                  <a:lnTo>
                    <a:pt x="1015083" y="1149350"/>
                  </a:lnTo>
                  <a:lnTo>
                    <a:pt x="1025009" y="1129903"/>
                  </a:lnTo>
                  <a:lnTo>
                    <a:pt x="1034141" y="1111250"/>
                  </a:lnTo>
                  <a:lnTo>
                    <a:pt x="1049228" y="1078309"/>
                  </a:lnTo>
                  <a:lnTo>
                    <a:pt x="1087345" y="1068784"/>
                  </a:lnTo>
                  <a:lnTo>
                    <a:pt x="1085359" y="1060450"/>
                  </a:lnTo>
                  <a:lnTo>
                    <a:pt x="1082977" y="1053306"/>
                  </a:lnTo>
                  <a:lnTo>
                    <a:pt x="1080595" y="1046163"/>
                  </a:lnTo>
                  <a:lnTo>
                    <a:pt x="1077419" y="1040209"/>
                  </a:lnTo>
                  <a:lnTo>
                    <a:pt x="1074242" y="1034653"/>
                  </a:lnTo>
                  <a:lnTo>
                    <a:pt x="1071066" y="1029891"/>
                  </a:lnTo>
                  <a:lnTo>
                    <a:pt x="1067492" y="1025525"/>
                  </a:lnTo>
                  <a:lnTo>
                    <a:pt x="1063125" y="1020763"/>
                  </a:lnTo>
                  <a:lnTo>
                    <a:pt x="1055978" y="1012825"/>
                  </a:lnTo>
                  <a:lnTo>
                    <a:pt x="1048434" y="1004491"/>
                  </a:lnTo>
                  <a:lnTo>
                    <a:pt x="1045258" y="1000125"/>
                  </a:lnTo>
                  <a:lnTo>
                    <a:pt x="1042082" y="995363"/>
                  </a:lnTo>
                  <a:lnTo>
                    <a:pt x="1038905" y="989409"/>
                  </a:lnTo>
                  <a:lnTo>
                    <a:pt x="1036523" y="983456"/>
                  </a:lnTo>
                  <a:lnTo>
                    <a:pt x="1022229" y="830659"/>
                  </a:lnTo>
                  <a:lnTo>
                    <a:pt x="1021832" y="831056"/>
                  </a:lnTo>
                  <a:lnTo>
                    <a:pt x="1020641" y="831056"/>
                  </a:lnTo>
                  <a:lnTo>
                    <a:pt x="1016671" y="830659"/>
                  </a:lnTo>
                  <a:lnTo>
                    <a:pt x="1010715" y="829469"/>
                  </a:lnTo>
                  <a:lnTo>
                    <a:pt x="1003965" y="828278"/>
                  </a:lnTo>
                  <a:lnTo>
                    <a:pt x="990863" y="824309"/>
                  </a:lnTo>
                  <a:lnTo>
                    <a:pt x="985701" y="822325"/>
                  </a:lnTo>
                  <a:lnTo>
                    <a:pt x="982525" y="821134"/>
                  </a:lnTo>
                  <a:lnTo>
                    <a:pt x="978157" y="817959"/>
                  </a:lnTo>
                  <a:lnTo>
                    <a:pt x="973790" y="814388"/>
                  </a:lnTo>
                  <a:lnTo>
                    <a:pt x="969819" y="810419"/>
                  </a:lnTo>
                  <a:lnTo>
                    <a:pt x="966246" y="805656"/>
                  </a:lnTo>
                  <a:lnTo>
                    <a:pt x="962673" y="800497"/>
                  </a:lnTo>
                  <a:lnTo>
                    <a:pt x="959496" y="794941"/>
                  </a:lnTo>
                  <a:lnTo>
                    <a:pt x="956717" y="788988"/>
                  </a:lnTo>
                  <a:lnTo>
                    <a:pt x="953541" y="783034"/>
                  </a:lnTo>
                  <a:lnTo>
                    <a:pt x="951158" y="776684"/>
                  </a:lnTo>
                  <a:lnTo>
                    <a:pt x="948776" y="769541"/>
                  </a:lnTo>
                  <a:lnTo>
                    <a:pt x="944409" y="755253"/>
                  </a:lnTo>
                  <a:lnTo>
                    <a:pt x="941232" y="740172"/>
                  </a:lnTo>
                  <a:lnTo>
                    <a:pt x="938056" y="724694"/>
                  </a:lnTo>
                  <a:lnTo>
                    <a:pt x="935674" y="708819"/>
                  </a:lnTo>
                  <a:lnTo>
                    <a:pt x="934085" y="693341"/>
                  </a:lnTo>
                  <a:lnTo>
                    <a:pt x="932497" y="677466"/>
                  </a:lnTo>
                  <a:lnTo>
                    <a:pt x="931306" y="662781"/>
                  </a:lnTo>
                  <a:lnTo>
                    <a:pt x="929321" y="635000"/>
                  </a:lnTo>
                  <a:lnTo>
                    <a:pt x="926939" y="611981"/>
                  </a:lnTo>
                  <a:lnTo>
                    <a:pt x="926939" y="607616"/>
                  </a:lnTo>
                  <a:lnTo>
                    <a:pt x="927733" y="603250"/>
                  </a:lnTo>
                  <a:lnTo>
                    <a:pt x="929321" y="598884"/>
                  </a:lnTo>
                  <a:lnTo>
                    <a:pt x="931306" y="594519"/>
                  </a:lnTo>
                  <a:lnTo>
                    <a:pt x="935674" y="585391"/>
                  </a:lnTo>
                  <a:lnTo>
                    <a:pt x="940835" y="575866"/>
                  </a:lnTo>
                  <a:lnTo>
                    <a:pt x="943217" y="570706"/>
                  </a:lnTo>
                  <a:lnTo>
                    <a:pt x="945600" y="565150"/>
                  </a:lnTo>
                  <a:lnTo>
                    <a:pt x="947585" y="559594"/>
                  </a:lnTo>
                  <a:lnTo>
                    <a:pt x="949173" y="553641"/>
                  </a:lnTo>
                  <a:lnTo>
                    <a:pt x="950364" y="547291"/>
                  </a:lnTo>
                  <a:lnTo>
                    <a:pt x="950761" y="539750"/>
                  </a:lnTo>
                  <a:lnTo>
                    <a:pt x="950364" y="532606"/>
                  </a:lnTo>
                  <a:lnTo>
                    <a:pt x="949173" y="524669"/>
                  </a:lnTo>
                  <a:lnTo>
                    <a:pt x="944409" y="500856"/>
                  </a:lnTo>
                  <a:lnTo>
                    <a:pt x="940438" y="477441"/>
                  </a:lnTo>
                  <a:lnTo>
                    <a:pt x="937262" y="454422"/>
                  </a:lnTo>
                  <a:lnTo>
                    <a:pt x="934880" y="432197"/>
                  </a:lnTo>
                  <a:lnTo>
                    <a:pt x="933291" y="410766"/>
                  </a:lnTo>
                  <a:lnTo>
                    <a:pt x="932100" y="389334"/>
                  </a:lnTo>
                  <a:lnTo>
                    <a:pt x="931703" y="368300"/>
                  </a:lnTo>
                  <a:lnTo>
                    <a:pt x="932100" y="348059"/>
                  </a:lnTo>
                  <a:lnTo>
                    <a:pt x="932894" y="328613"/>
                  </a:lnTo>
                  <a:lnTo>
                    <a:pt x="934483" y="309563"/>
                  </a:lnTo>
                  <a:lnTo>
                    <a:pt x="936468" y="290909"/>
                  </a:lnTo>
                  <a:lnTo>
                    <a:pt x="939247" y="273447"/>
                  </a:lnTo>
                  <a:lnTo>
                    <a:pt x="942423" y="255984"/>
                  </a:lnTo>
                  <a:lnTo>
                    <a:pt x="946394" y="239713"/>
                  </a:lnTo>
                  <a:lnTo>
                    <a:pt x="950761" y="223441"/>
                  </a:lnTo>
                  <a:lnTo>
                    <a:pt x="956320" y="207566"/>
                  </a:lnTo>
                  <a:lnTo>
                    <a:pt x="961482" y="193278"/>
                  </a:lnTo>
                  <a:lnTo>
                    <a:pt x="967437" y="178991"/>
                  </a:lnTo>
                  <a:lnTo>
                    <a:pt x="973790" y="165497"/>
                  </a:lnTo>
                  <a:lnTo>
                    <a:pt x="980937" y="152400"/>
                  </a:lnTo>
                  <a:lnTo>
                    <a:pt x="988481" y="140494"/>
                  </a:lnTo>
                  <a:lnTo>
                    <a:pt x="996421" y="129381"/>
                  </a:lnTo>
                  <a:lnTo>
                    <a:pt x="1004362" y="118269"/>
                  </a:lnTo>
                  <a:lnTo>
                    <a:pt x="1013494" y="108347"/>
                  </a:lnTo>
                  <a:lnTo>
                    <a:pt x="1022229" y="99219"/>
                  </a:lnTo>
                  <a:lnTo>
                    <a:pt x="1031758" y="90091"/>
                  </a:lnTo>
                  <a:lnTo>
                    <a:pt x="1041685" y="82550"/>
                  </a:lnTo>
                  <a:lnTo>
                    <a:pt x="1051611" y="75406"/>
                  </a:lnTo>
                  <a:lnTo>
                    <a:pt x="1061934" y="68659"/>
                  </a:lnTo>
                  <a:lnTo>
                    <a:pt x="1073051" y="63103"/>
                  </a:lnTo>
                  <a:lnTo>
                    <a:pt x="1084168" y="58341"/>
                  </a:lnTo>
                  <a:lnTo>
                    <a:pt x="1095683" y="53975"/>
                  </a:lnTo>
                  <a:lnTo>
                    <a:pt x="1112358" y="47228"/>
                  </a:lnTo>
                  <a:lnTo>
                    <a:pt x="1131019" y="40084"/>
                  </a:lnTo>
                  <a:lnTo>
                    <a:pt x="1150872" y="32544"/>
                  </a:lnTo>
                  <a:lnTo>
                    <a:pt x="1171915" y="25400"/>
                  </a:lnTo>
                  <a:lnTo>
                    <a:pt x="1194547" y="18653"/>
                  </a:lnTo>
                  <a:lnTo>
                    <a:pt x="1206458" y="15875"/>
                  </a:lnTo>
                  <a:lnTo>
                    <a:pt x="1218369" y="12303"/>
                  </a:lnTo>
                  <a:lnTo>
                    <a:pt x="1230281" y="9525"/>
                  </a:lnTo>
                  <a:lnTo>
                    <a:pt x="1242986" y="7144"/>
                  </a:lnTo>
                  <a:lnTo>
                    <a:pt x="1255294" y="5159"/>
                  </a:lnTo>
                  <a:lnTo>
                    <a:pt x="1268397" y="3175"/>
                  </a:lnTo>
                  <a:lnTo>
                    <a:pt x="1281102" y="1588"/>
                  </a:lnTo>
                  <a:lnTo>
                    <a:pt x="1294602" y="794"/>
                  </a:lnTo>
                  <a:lnTo>
                    <a:pt x="1307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979435" y="2267908"/>
            <a:ext cx="1893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66156" y="2192320"/>
            <a:ext cx="761773" cy="761773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？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52116" y="2267908"/>
            <a:ext cx="28653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要解决的问题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79435" y="4663644"/>
            <a:ext cx="1893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项目展示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993475" y="4653461"/>
            <a:ext cx="761773" cy="761773"/>
            <a:chOff x="1655641" y="3131246"/>
            <a:chExt cx="761773" cy="761773"/>
          </a:xfrm>
        </p:grpSpPr>
        <p:sp>
          <p:nvSpPr>
            <p:cNvPr id="18" name="椭圆 17"/>
            <p:cNvSpPr/>
            <p:nvPr/>
          </p:nvSpPr>
          <p:spPr>
            <a:xfrm>
              <a:off x="1655641" y="3131246"/>
              <a:ext cx="761773" cy="76177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/>
            <p:nvPr/>
          </p:nvSpPr>
          <p:spPr bwMode="auto">
            <a:xfrm>
              <a:off x="1731955" y="3307080"/>
              <a:ext cx="565421" cy="416836"/>
            </a:xfrm>
            <a:custGeom>
              <a:avLst/>
              <a:gdLst>
                <a:gd name="T0" fmla="*/ 1702073 w 3534"/>
                <a:gd name="T1" fmla="*/ 991076 h 2606"/>
                <a:gd name="T2" fmla="*/ 1441744 w 3534"/>
                <a:gd name="T3" fmla="*/ 1292885 h 2606"/>
                <a:gd name="T4" fmla="*/ 911916 w 3534"/>
                <a:gd name="T5" fmla="*/ 1292885 h 2606"/>
                <a:gd name="T6" fmla="*/ 285292 w 3534"/>
                <a:gd name="T7" fmla="*/ 1328572 h 2606"/>
                <a:gd name="T8" fmla="*/ 0 w 3534"/>
                <a:gd name="T9" fmla="*/ 1026253 h 2606"/>
                <a:gd name="T10" fmla="*/ 509450 w 3534"/>
                <a:gd name="T11" fmla="*/ 714248 h 2606"/>
                <a:gd name="T12" fmla="*/ 903255 w 3534"/>
                <a:gd name="T13" fmla="*/ 769817 h 2606"/>
                <a:gd name="T14" fmla="*/ 1315400 w 3534"/>
                <a:gd name="T15" fmla="*/ 769817 h 2606"/>
                <a:gd name="T16" fmla="*/ 1315400 w 3534"/>
                <a:gd name="T17" fmla="*/ 943154 h 2606"/>
                <a:gd name="T18" fmla="*/ 973050 w 3534"/>
                <a:gd name="T19" fmla="*/ 943154 h 2606"/>
                <a:gd name="T20" fmla="*/ 1045901 w 3534"/>
                <a:gd name="T21" fmla="*/ 1014018 h 2606"/>
                <a:gd name="T22" fmla="*/ 1378063 w 3534"/>
                <a:gd name="T23" fmla="*/ 1014018 h 2606"/>
                <a:gd name="T24" fmla="*/ 1538030 w 3534"/>
                <a:gd name="T25" fmla="*/ 851387 h 2606"/>
                <a:gd name="T26" fmla="*/ 1637373 w 3534"/>
                <a:gd name="T27" fmla="*/ 845270 h 2606"/>
                <a:gd name="T28" fmla="*/ 1702073 w 3534"/>
                <a:gd name="T29" fmla="*/ 991076 h 2606"/>
                <a:gd name="T30" fmla="*/ 1488613 w 3534"/>
                <a:gd name="T31" fmla="*/ 105021 h 2606"/>
                <a:gd name="T32" fmla="*/ 1208925 w 3534"/>
                <a:gd name="T33" fmla="*/ 105021 h 2606"/>
                <a:gd name="T34" fmla="*/ 1208925 w 3534"/>
                <a:gd name="T35" fmla="*/ 419576 h 2606"/>
                <a:gd name="T36" fmla="*/ 824290 w 3534"/>
                <a:gd name="T37" fmla="*/ 419576 h 2606"/>
                <a:gd name="T38" fmla="*/ 824290 w 3534"/>
                <a:gd name="T39" fmla="*/ 105021 h 2606"/>
                <a:gd name="T40" fmla="*/ 544602 w 3534"/>
                <a:gd name="T41" fmla="*/ 105021 h 2606"/>
                <a:gd name="T42" fmla="*/ 544602 w 3534"/>
                <a:gd name="T43" fmla="*/ 607697 h 2606"/>
                <a:gd name="T44" fmla="*/ 439656 w 3534"/>
                <a:gd name="T45" fmla="*/ 622991 h 2606"/>
                <a:gd name="T46" fmla="*/ 439656 w 3534"/>
                <a:gd name="T47" fmla="*/ 105021 h 2606"/>
                <a:gd name="T48" fmla="*/ 439656 w 3534"/>
                <a:gd name="T49" fmla="*/ 69844 h 2606"/>
                <a:gd name="T50" fmla="*/ 439656 w 3534"/>
                <a:gd name="T51" fmla="*/ 0 h 2606"/>
                <a:gd name="T52" fmla="*/ 1593560 w 3534"/>
                <a:gd name="T53" fmla="*/ 0 h 2606"/>
                <a:gd name="T54" fmla="*/ 1593560 w 3534"/>
                <a:gd name="T55" fmla="*/ 69844 h 2606"/>
                <a:gd name="T56" fmla="*/ 1593560 w 3534"/>
                <a:gd name="T57" fmla="*/ 105021 h 2606"/>
                <a:gd name="T58" fmla="*/ 1593560 w 3534"/>
                <a:gd name="T59" fmla="*/ 735660 h 2606"/>
                <a:gd name="T60" fmla="*/ 1488613 w 3534"/>
                <a:gd name="T61" fmla="*/ 735660 h 2606"/>
                <a:gd name="T62" fmla="*/ 1488613 w 3534"/>
                <a:gd name="T63" fmla="*/ 105021 h 260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534" h="2606">
                  <a:moveTo>
                    <a:pt x="3341" y="1944"/>
                  </a:moveTo>
                  <a:cubicBezTo>
                    <a:pt x="3384" y="1901"/>
                    <a:pt x="2830" y="2536"/>
                    <a:pt x="2830" y="2536"/>
                  </a:cubicBezTo>
                  <a:cubicBezTo>
                    <a:pt x="2830" y="2536"/>
                    <a:pt x="1884" y="2536"/>
                    <a:pt x="1790" y="2536"/>
                  </a:cubicBezTo>
                  <a:cubicBezTo>
                    <a:pt x="1541" y="2536"/>
                    <a:pt x="1075" y="2216"/>
                    <a:pt x="560" y="2606"/>
                  </a:cubicBezTo>
                  <a:cubicBezTo>
                    <a:pt x="522" y="2563"/>
                    <a:pt x="0" y="2013"/>
                    <a:pt x="0" y="2013"/>
                  </a:cubicBezTo>
                  <a:cubicBezTo>
                    <a:pt x="0" y="2013"/>
                    <a:pt x="949" y="1431"/>
                    <a:pt x="1000" y="1401"/>
                  </a:cubicBezTo>
                  <a:cubicBezTo>
                    <a:pt x="1386" y="1212"/>
                    <a:pt x="1670" y="1510"/>
                    <a:pt x="1773" y="1510"/>
                  </a:cubicBezTo>
                  <a:cubicBezTo>
                    <a:pt x="1876" y="1510"/>
                    <a:pt x="2535" y="1510"/>
                    <a:pt x="2582" y="1510"/>
                  </a:cubicBezTo>
                  <a:cubicBezTo>
                    <a:pt x="2710" y="1510"/>
                    <a:pt x="2856" y="1764"/>
                    <a:pt x="2582" y="1850"/>
                  </a:cubicBezTo>
                  <a:cubicBezTo>
                    <a:pt x="2504" y="1850"/>
                    <a:pt x="1910" y="1850"/>
                    <a:pt x="1910" y="1850"/>
                  </a:cubicBezTo>
                  <a:cubicBezTo>
                    <a:pt x="1910" y="1850"/>
                    <a:pt x="1920" y="1989"/>
                    <a:pt x="2053" y="1989"/>
                  </a:cubicBezTo>
                  <a:cubicBezTo>
                    <a:pt x="2186" y="1989"/>
                    <a:pt x="2705" y="1989"/>
                    <a:pt x="2705" y="1989"/>
                  </a:cubicBezTo>
                  <a:cubicBezTo>
                    <a:pt x="2705" y="1989"/>
                    <a:pt x="2976" y="1717"/>
                    <a:pt x="3019" y="1670"/>
                  </a:cubicBezTo>
                  <a:cubicBezTo>
                    <a:pt x="3126" y="1528"/>
                    <a:pt x="3214" y="1658"/>
                    <a:pt x="3214" y="1658"/>
                  </a:cubicBezTo>
                  <a:cubicBezTo>
                    <a:pt x="3214" y="1658"/>
                    <a:pt x="3534" y="1640"/>
                    <a:pt x="3341" y="1944"/>
                  </a:cubicBezTo>
                  <a:close/>
                  <a:moveTo>
                    <a:pt x="2922" y="206"/>
                  </a:moveTo>
                  <a:cubicBezTo>
                    <a:pt x="2373" y="206"/>
                    <a:pt x="2373" y="206"/>
                    <a:pt x="2373" y="206"/>
                  </a:cubicBezTo>
                  <a:cubicBezTo>
                    <a:pt x="2373" y="823"/>
                    <a:pt x="2373" y="823"/>
                    <a:pt x="2373" y="823"/>
                  </a:cubicBezTo>
                  <a:cubicBezTo>
                    <a:pt x="1618" y="823"/>
                    <a:pt x="1618" y="823"/>
                    <a:pt x="1618" y="823"/>
                  </a:cubicBezTo>
                  <a:cubicBezTo>
                    <a:pt x="1618" y="206"/>
                    <a:pt x="1618" y="206"/>
                    <a:pt x="1618" y="206"/>
                  </a:cubicBezTo>
                  <a:cubicBezTo>
                    <a:pt x="1069" y="206"/>
                    <a:pt x="1069" y="206"/>
                    <a:pt x="1069" y="206"/>
                  </a:cubicBezTo>
                  <a:cubicBezTo>
                    <a:pt x="1069" y="1192"/>
                    <a:pt x="1069" y="1192"/>
                    <a:pt x="1069" y="1192"/>
                  </a:cubicBezTo>
                  <a:cubicBezTo>
                    <a:pt x="1004" y="1191"/>
                    <a:pt x="935" y="1199"/>
                    <a:pt x="863" y="1222"/>
                  </a:cubicBezTo>
                  <a:cubicBezTo>
                    <a:pt x="863" y="206"/>
                    <a:pt x="863" y="206"/>
                    <a:pt x="863" y="206"/>
                  </a:cubicBezTo>
                  <a:cubicBezTo>
                    <a:pt x="863" y="137"/>
                    <a:pt x="863" y="137"/>
                    <a:pt x="863" y="137"/>
                  </a:cubicBezTo>
                  <a:cubicBezTo>
                    <a:pt x="863" y="0"/>
                    <a:pt x="863" y="0"/>
                    <a:pt x="863" y="0"/>
                  </a:cubicBezTo>
                  <a:cubicBezTo>
                    <a:pt x="3128" y="0"/>
                    <a:pt x="3128" y="0"/>
                    <a:pt x="3128" y="0"/>
                  </a:cubicBezTo>
                  <a:cubicBezTo>
                    <a:pt x="3128" y="137"/>
                    <a:pt x="3128" y="137"/>
                    <a:pt x="3128" y="137"/>
                  </a:cubicBezTo>
                  <a:cubicBezTo>
                    <a:pt x="3128" y="206"/>
                    <a:pt x="3128" y="206"/>
                    <a:pt x="3128" y="206"/>
                  </a:cubicBezTo>
                  <a:cubicBezTo>
                    <a:pt x="3128" y="1443"/>
                    <a:pt x="3128" y="1443"/>
                    <a:pt x="3128" y="1443"/>
                  </a:cubicBezTo>
                  <a:cubicBezTo>
                    <a:pt x="3090" y="1443"/>
                    <a:pt x="3016" y="1443"/>
                    <a:pt x="2922" y="1443"/>
                  </a:cubicBezTo>
                  <a:lnTo>
                    <a:pt x="2922" y="2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852116" y="4661929"/>
            <a:ext cx="1893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总结汇报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866156" y="4573641"/>
            <a:ext cx="761773" cy="761773"/>
            <a:chOff x="6528322" y="3029836"/>
            <a:chExt cx="761773" cy="761773"/>
          </a:xfrm>
        </p:grpSpPr>
        <p:sp>
          <p:nvSpPr>
            <p:cNvPr id="25" name="椭圆 24"/>
            <p:cNvSpPr/>
            <p:nvPr/>
          </p:nvSpPr>
          <p:spPr>
            <a:xfrm>
              <a:off x="6528322" y="3029836"/>
              <a:ext cx="761773" cy="76177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KSO_Shape"/>
            <p:cNvSpPr/>
            <p:nvPr/>
          </p:nvSpPr>
          <p:spPr bwMode="auto">
            <a:xfrm>
              <a:off x="6713044" y="3214558"/>
              <a:ext cx="392327" cy="392327"/>
            </a:xfrm>
            <a:custGeom>
              <a:avLst/>
              <a:gdLst>
                <a:gd name="T0" fmla="*/ 883582 w 2298700"/>
                <a:gd name="T1" fmla="*/ 1295872 h 2298700"/>
                <a:gd name="T2" fmla="*/ 899660 w 2298700"/>
                <a:gd name="T3" fmla="*/ 1824434 h 2298700"/>
                <a:gd name="T4" fmla="*/ 870674 w 2298700"/>
                <a:gd name="T5" fmla="*/ 1867800 h 2298700"/>
                <a:gd name="T6" fmla="*/ 472571 w 2298700"/>
                <a:gd name="T7" fmla="*/ 1870524 h 2298700"/>
                <a:gd name="T8" fmla="*/ 439282 w 2298700"/>
                <a:gd name="T9" fmla="*/ 1829883 h 2298700"/>
                <a:gd name="T10" fmla="*/ 450831 w 2298700"/>
                <a:gd name="T11" fmla="*/ 1299959 h 2298700"/>
                <a:gd name="T12" fmla="*/ 1168971 w 2298700"/>
                <a:gd name="T13" fmla="*/ 903287 h 2298700"/>
                <a:gd name="T14" fmla="*/ 1561900 w 2298700"/>
                <a:gd name="T15" fmla="*/ 923717 h 2298700"/>
                <a:gd name="T16" fmla="*/ 1573443 w 2298700"/>
                <a:gd name="T17" fmla="*/ 1829892 h 2298700"/>
                <a:gd name="T18" fmla="*/ 1540624 w 2298700"/>
                <a:gd name="T19" fmla="*/ 1870524 h 2298700"/>
                <a:gd name="T20" fmla="*/ 1142262 w 2298700"/>
                <a:gd name="T21" fmla="*/ 1867800 h 2298700"/>
                <a:gd name="T22" fmla="*/ 1113291 w 2298700"/>
                <a:gd name="T23" fmla="*/ 1824444 h 2298700"/>
                <a:gd name="T24" fmla="*/ 1129361 w 2298700"/>
                <a:gd name="T25" fmla="*/ 919404 h 2298700"/>
                <a:gd name="T26" fmla="*/ 2191940 w 2298700"/>
                <a:gd name="T27" fmla="*/ 450850 h 2298700"/>
                <a:gd name="T28" fmla="*/ 2238385 w 2298700"/>
                <a:gd name="T29" fmla="*/ 475582 h 2298700"/>
                <a:gd name="T30" fmla="*/ 2245636 w 2298700"/>
                <a:gd name="T31" fmla="*/ 1835358 h 2298700"/>
                <a:gd name="T32" fmla="*/ 2208706 w 2298700"/>
                <a:gd name="T33" fmla="*/ 1872115 h 2298700"/>
                <a:gd name="T34" fmla="*/ 1810633 w 2298700"/>
                <a:gd name="T35" fmla="*/ 1865309 h 2298700"/>
                <a:gd name="T36" fmla="*/ 1785938 w 2298700"/>
                <a:gd name="T37" fmla="*/ 1818568 h 2298700"/>
                <a:gd name="T38" fmla="*/ 1806329 w 2298700"/>
                <a:gd name="T39" fmla="*/ 463556 h 2298700"/>
                <a:gd name="T40" fmla="*/ 1464870 w 2298700"/>
                <a:gd name="T41" fmla="*/ 38100 h 2298700"/>
                <a:gd name="T42" fmla="*/ 1493876 w 2298700"/>
                <a:gd name="T43" fmla="*/ 48317 h 2298700"/>
                <a:gd name="T44" fmla="*/ 1512005 w 2298700"/>
                <a:gd name="T45" fmla="*/ 72609 h 2298700"/>
                <a:gd name="T46" fmla="*/ 1540105 w 2298700"/>
                <a:gd name="T47" fmla="*/ 509198 h 2298700"/>
                <a:gd name="T48" fmla="*/ 1503847 w 2298700"/>
                <a:gd name="T49" fmla="*/ 543253 h 2298700"/>
                <a:gd name="T50" fmla="*/ 1459205 w 2298700"/>
                <a:gd name="T51" fmla="*/ 535761 h 2298700"/>
                <a:gd name="T52" fmla="*/ 1437677 w 2298700"/>
                <a:gd name="T53" fmla="*/ 503749 h 2298700"/>
                <a:gd name="T54" fmla="*/ 1348845 w 2298700"/>
                <a:gd name="T55" fmla="*/ 357311 h 2298700"/>
                <a:gd name="T56" fmla="*/ 1214465 w 2298700"/>
                <a:gd name="T57" fmla="*/ 507608 h 2298700"/>
                <a:gd name="T58" fmla="*/ 1010062 w 2298700"/>
                <a:gd name="T59" fmla="*/ 669711 h 2298700"/>
                <a:gd name="T60" fmla="*/ 834212 w 2298700"/>
                <a:gd name="T61" fmla="*/ 763477 h 2298700"/>
                <a:gd name="T62" fmla="*/ 682609 w 2298700"/>
                <a:gd name="T63" fmla="*/ 817965 h 2298700"/>
                <a:gd name="T64" fmla="*/ 523528 w 2298700"/>
                <a:gd name="T65" fmla="*/ 852928 h 2298700"/>
                <a:gd name="T66" fmla="*/ 404104 w 2298700"/>
                <a:gd name="T67" fmla="*/ 862464 h 2298700"/>
                <a:gd name="T68" fmla="*/ 374191 w 2298700"/>
                <a:gd name="T69" fmla="*/ 838852 h 2298700"/>
                <a:gd name="T70" fmla="*/ 369206 w 2298700"/>
                <a:gd name="T71" fmla="*/ 795034 h 2298700"/>
                <a:gd name="T72" fmla="*/ 405237 w 2298700"/>
                <a:gd name="T73" fmla="*/ 760071 h 2298700"/>
                <a:gd name="T74" fmla="*/ 535765 w 2298700"/>
                <a:gd name="T75" fmla="*/ 742589 h 2298700"/>
                <a:gd name="T76" fmla="*/ 679890 w 2298700"/>
                <a:gd name="T77" fmla="*/ 706945 h 2298700"/>
                <a:gd name="T78" fmla="*/ 816536 w 2298700"/>
                <a:gd name="T79" fmla="*/ 654273 h 2298700"/>
                <a:gd name="T80" fmla="*/ 989667 w 2298700"/>
                <a:gd name="T81" fmla="*/ 554832 h 2298700"/>
                <a:gd name="T82" fmla="*/ 1171862 w 2298700"/>
                <a:gd name="T83" fmla="*/ 398859 h 2298700"/>
                <a:gd name="T84" fmla="*/ 1282675 w 2298700"/>
                <a:gd name="T85" fmla="*/ 267178 h 2298700"/>
                <a:gd name="T86" fmla="*/ 1087110 w 2298700"/>
                <a:gd name="T87" fmla="*/ 283979 h 2298700"/>
                <a:gd name="T88" fmla="*/ 1044054 w 2298700"/>
                <a:gd name="T89" fmla="*/ 259005 h 2298700"/>
                <a:gd name="T90" fmla="*/ 1040654 w 2298700"/>
                <a:gd name="T91" fmla="*/ 208376 h 2298700"/>
                <a:gd name="T92" fmla="*/ 1446288 w 2298700"/>
                <a:gd name="T93" fmla="*/ 40370 h 2298700"/>
                <a:gd name="T94" fmla="*/ 128386 w 2298700"/>
                <a:gd name="T95" fmla="*/ 3403 h 2298700"/>
                <a:gd name="T96" fmla="*/ 171711 w 2298700"/>
                <a:gd name="T97" fmla="*/ 26993 h 2298700"/>
                <a:gd name="T98" fmla="*/ 199157 w 2298700"/>
                <a:gd name="T99" fmla="*/ 67596 h 2298700"/>
                <a:gd name="T100" fmla="*/ 2201163 w 2298700"/>
                <a:gd name="T101" fmla="*/ 2093192 h 2298700"/>
                <a:gd name="T102" fmla="*/ 2249251 w 2298700"/>
                <a:gd name="T103" fmla="*/ 2107936 h 2298700"/>
                <a:gd name="T104" fmla="*/ 2283729 w 2298700"/>
                <a:gd name="T105" fmla="*/ 2142414 h 2298700"/>
                <a:gd name="T106" fmla="*/ 2298473 w 2298700"/>
                <a:gd name="T107" fmla="*/ 2190729 h 2298700"/>
                <a:gd name="T108" fmla="*/ 2288720 w 2298700"/>
                <a:gd name="T109" fmla="*/ 2240405 h 2298700"/>
                <a:gd name="T110" fmla="*/ 2257417 w 2298700"/>
                <a:gd name="T111" fmla="*/ 2278059 h 2298700"/>
                <a:gd name="T112" fmla="*/ 2211597 w 2298700"/>
                <a:gd name="T113" fmla="*/ 2297566 h 2298700"/>
                <a:gd name="T114" fmla="*/ 72132 w 2298700"/>
                <a:gd name="T115" fmla="*/ 2294164 h 2298700"/>
                <a:gd name="T116" fmla="*/ 29715 w 2298700"/>
                <a:gd name="T117" fmla="*/ 2268532 h 2298700"/>
                <a:gd name="T118" fmla="*/ 4537 w 2298700"/>
                <a:gd name="T119" fmla="*/ 2226568 h 2298700"/>
                <a:gd name="T120" fmla="*/ 907 w 2298700"/>
                <a:gd name="T121" fmla="*/ 87330 h 2298700"/>
                <a:gd name="T122" fmla="*/ 20188 w 2298700"/>
                <a:gd name="T123" fmla="*/ 41510 h 2298700"/>
                <a:gd name="T124" fmla="*/ 57842 w 2298700"/>
                <a:gd name="T125" fmla="*/ 10434 h 2298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98700" h="2298700">
                  <a:moveTo>
                    <a:pt x="494084" y="1279525"/>
                  </a:moveTo>
                  <a:lnTo>
                    <a:pt x="844179" y="1279525"/>
                  </a:lnTo>
                  <a:lnTo>
                    <a:pt x="849841" y="1279752"/>
                  </a:lnTo>
                  <a:lnTo>
                    <a:pt x="855502" y="1280660"/>
                  </a:lnTo>
                  <a:lnTo>
                    <a:pt x="860710" y="1282023"/>
                  </a:lnTo>
                  <a:lnTo>
                    <a:pt x="865692" y="1283839"/>
                  </a:lnTo>
                  <a:lnTo>
                    <a:pt x="870674" y="1286109"/>
                  </a:lnTo>
                  <a:lnTo>
                    <a:pt x="875203" y="1289061"/>
                  </a:lnTo>
                  <a:lnTo>
                    <a:pt x="879732" y="1292467"/>
                  </a:lnTo>
                  <a:lnTo>
                    <a:pt x="883582" y="1295872"/>
                  </a:lnTo>
                  <a:lnTo>
                    <a:pt x="887205" y="1299959"/>
                  </a:lnTo>
                  <a:lnTo>
                    <a:pt x="890602" y="1304273"/>
                  </a:lnTo>
                  <a:lnTo>
                    <a:pt x="893320" y="1308814"/>
                  </a:lnTo>
                  <a:lnTo>
                    <a:pt x="895584" y="1313809"/>
                  </a:lnTo>
                  <a:lnTo>
                    <a:pt x="897396" y="1319031"/>
                  </a:lnTo>
                  <a:lnTo>
                    <a:pt x="898981" y="1324480"/>
                  </a:lnTo>
                  <a:lnTo>
                    <a:pt x="899660" y="1329702"/>
                  </a:lnTo>
                  <a:lnTo>
                    <a:pt x="900113" y="1335378"/>
                  </a:lnTo>
                  <a:lnTo>
                    <a:pt x="900113" y="1818531"/>
                  </a:lnTo>
                  <a:lnTo>
                    <a:pt x="899660" y="1824434"/>
                  </a:lnTo>
                  <a:lnTo>
                    <a:pt x="898981" y="1829883"/>
                  </a:lnTo>
                  <a:lnTo>
                    <a:pt x="897396" y="1835332"/>
                  </a:lnTo>
                  <a:lnTo>
                    <a:pt x="895584" y="1840554"/>
                  </a:lnTo>
                  <a:lnTo>
                    <a:pt x="893320" y="1845322"/>
                  </a:lnTo>
                  <a:lnTo>
                    <a:pt x="890602" y="1850090"/>
                  </a:lnTo>
                  <a:lnTo>
                    <a:pt x="887205" y="1854404"/>
                  </a:lnTo>
                  <a:lnTo>
                    <a:pt x="883582" y="1858264"/>
                  </a:lnTo>
                  <a:lnTo>
                    <a:pt x="879732" y="1861897"/>
                  </a:lnTo>
                  <a:lnTo>
                    <a:pt x="875203" y="1865302"/>
                  </a:lnTo>
                  <a:lnTo>
                    <a:pt x="870674" y="1867800"/>
                  </a:lnTo>
                  <a:lnTo>
                    <a:pt x="865692" y="1870524"/>
                  </a:lnTo>
                  <a:lnTo>
                    <a:pt x="860710" y="1872114"/>
                  </a:lnTo>
                  <a:lnTo>
                    <a:pt x="855502" y="1873476"/>
                  </a:lnTo>
                  <a:lnTo>
                    <a:pt x="849841" y="1874611"/>
                  </a:lnTo>
                  <a:lnTo>
                    <a:pt x="844179" y="1874838"/>
                  </a:lnTo>
                  <a:lnTo>
                    <a:pt x="494084" y="1874838"/>
                  </a:lnTo>
                  <a:lnTo>
                    <a:pt x="488423" y="1874611"/>
                  </a:lnTo>
                  <a:lnTo>
                    <a:pt x="482761" y="1873476"/>
                  </a:lnTo>
                  <a:lnTo>
                    <a:pt x="477326" y="1872114"/>
                  </a:lnTo>
                  <a:lnTo>
                    <a:pt x="472571" y="1870524"/>
                  </a:lnTo>
                  <a:lnTo>
                    <a:pt x="467589" y="1867800"/>
                  </a:lnTo>
                  <a:lnTo>
                    <a:pt x="463060" y="1865302"/>
                  </a:lnTo>
                  <a:lnTo>
                    <a:pt x="458531" y="1861897"/>
                  </a:lnTo>
                  <a:lnTo>
                    <a:pt x="454455" y="1858264"/>
                  </a:lnTo>
                  <a:lnTo>
                    <a:pt x="450831" y="1854404"/>
                  </a:lnTo>
                  <a:lnTo>
                    <a:pt x="447661" y="1850090"/>
                  </a:lnTo>
                  <a:lnTo>
                    <a:pt x="444944" y="1845322"/>
                  </a:lnTo>
                  <a:lnTo>
                    <a:pt x="442679" y="1840554"/>
                  </a:lnTo>
                  <a:lnTo>
                    <a:pt x="440868" y="1835332"/>
                  </a:lnTo>
                  <a:lnTo>
                    <a:pt x="439282" y="1829883"/>
                  </a:lnTo>
                  <a:lnTo>
                    <a:pt x="438603" y="1824434"/>
                  </a:lnTo>
                  <a:lnTo>
                    <a:pt x="438150" y="1818531"/>
                  </a:lnTo>
                  <a:lnTo>
                    <a:pt x="438150" y="1335378"/>
                  </a:lnTo>
                  <a:lnTo>
                    <a:pt x="438603" y="1329702"/>
                  </a:lnTo>
                  <a:lnTo>
                    <a:pt x="439282" y="1324480"/>
                  </a:lnTo>
                  <a:lnTo>
                    <a:pt x="440868" y="1319031"/>
                  </a:lnTo>
                  <a:lnTo>
                    <a:pt x="442679" y="1313809"/>
                  </a:lnTo>
                  <a:lnTo>
                    <a:pt x="444944" y="1308814"/>
                  </a:lnTo>
                  <a:lnTo>
                    <a:pt x="447661" y="1304273"/>
                  </a:lnTo>
                  <a:lnTo>
                    <a:pt x="450831" y="1299959"/>
                  </a:lnTo>
                  <a:lnTo>
                    <a:pt x="454455" y="1295872"/>
                  </a:lnTo>
                  <a:lnTo>
                    <a:pt x="458531" y="1292467"/>
                  </a:lnTo>
                  <a:lnTo>
                    <a:pt x="463060" y="1289061"/>
                  </a:lnTo>
                  <a:lnTo>
                    <a:pt x="467589" y="1286109"/>
                  </a:lnTo>
                  <a:lnTo>
                    <a:pt x="472571" y="1283839"/>
                  </a:lnTo>
                  <a:lnTo>
                    <a:pt x="477326" y="1282023"/>
                  </a:lnTo>
                  <a:lnTo>
                    <a:pt x="482761" y="1280660"/>
                  </a:lnTo>
                  <a:lnTo>
                    <a:pt x="488423" y="1279752"/>
                  </a:lnTo>
                  <a:lnTo>
                    <a:pt x="494084" y="1279525"/>
                  </a:lnTo>
                  <a:close/>
                  <a:moveTo>
                    <a:pt x="1168971" y="903287"/>
                  </a:moveTo>
                  <a:lnTo>
                    <a:pt x="1518668" y="903287"/>
                  </a:lnTo>
                  <a:lnTo>
                    <a:pt x="1524553" y="903514"/>
                  </a:lnTo>
                  <a:lnTo>
                    <a:pt x="1529985" y="904195"/>
                  </a:lnTo>
                  <a:lnTo>
                    <a:pt x="1535418" y="905557"/>
                  </a:lnTo>
                  <a:lnTo>
                    <a:pt x="1540624" y="907600"/>
                  </a:lnTo>
                  <a:lnTo>
                    <a:pt x="1545377" y="909870"/>
                  </a:lnTo>
                  <a:lnTo>
                    <a:pt x="1550130" y="912821"/>
                  </a:lnTo>
                  <a:lnTo>
                    <a:pt x="1554430" y="915999"/>
                  </a:lnTo>
                  <a:lnTo>
                    <a:pt x="1558278" y="919404"/>
                  </a:lnTo>
                  <a:lnTo>
                    <a:pt x="1561900" y="923717"/>
                  </a:lnTo>
                  <a:lnTo>
                    <a:pt x="1565295" y="927803"/>
                  </a:lnTo>
                  <a:lnTo>
                    <a:pt x="1567784" y="932343"/>
                  </a:lnTo>
                  <a:lnTo>
                    <a:pt x="1570274" y="937337"/>
                  </a:lnTo>
                  <a:lnTo>
                    <a:pt x="1572085" y="942558"/>
                  </a:lnTo>
                  <a:lnTo>
                    <a:pt x="1573443" y="948006"/>
                  </a:lnTo>
                  <a:lnTo>
                    <a:pt x="1574575" y="953681"/>
                  </a:lnTo>
                  <a:lnTo>
                    <a:pt x="1574801" y="959355"/>
                  </a:lnTo>
                  <a:lnTo>
                    <a:pt x="1574801" y="1818542"/>
                  </a:lnTo>
                  <a:lnTo>
                    <a:pt x="1574575" y="1824444"/>
                  </a:lnTo>
                  <a:lnTo>
                    <a:pt x="1573443" y="1829892"/>
                  </a:lnTo>
                  <a:lnTo>
                    <a:pt x="1572085" y="1835340"/>
                  </a:lnTo>
                  <a:lnTo>
                    <a:pt x="1570274" y="1840560"/>
                  </a:lnTo>
                  <a:lnTo>
                    <a:pt x="1567784" y="1845327"/>
                  </a:lnTo>
                  <a:lnTo>
                    <a:pt x="1565295" y="1850094"/>
                  </a:lnTo>
                  <a:lnTo>
                    <a:pt x="1561900" y="1854407"/>
                  </a:lnTo>
                  <a:lnTo>
                    <a:pt x="1558278" y="1858266"/>
                  </a:lnTo>
                  <a:lnTo>
                    <a:pt x="1554430" y="1861898"/>
                  </a:lnTo>
                  <a:lnTo>
                    <a:pt x="1550130" y="1865303"/>
                  </a:lnTo>
                  <a:lnTo>
                    <a:pt x="1545377" y="1867800"/>
                  </a:lnTo>
                  <a:lnTo>
                    <a:pt x="1540624" y="1870524"/>
                  </a:lnTo>
                  <a:lnTo>
                    <a:pt x="1535418" y="1872113"/>
                  </a:lnTo>
                  <a:lnTo>
                    <a:pt x="1529985" y="1873475"/>
                  </a:lnTo>
                  <a:lnTo>
                    <a:pt x="1524553" y="1874610"/>
                  </a:lnTo>
                  <a:lnTo>
                    <a:pt x="1518668" y="1874837"/>
                  </a:lnTo>
                  <a:lnTo>
                    <a:pt x="1168971" y="1874837"/>
                  </a:lnTo>
                  <a:lnTo>
                    <a:pt x="1163312" y="1874610"/>
                  </a:lnTo>
                  <a:lnTo>
                    <a:pt x="1157654" y="1873475"/>
                  </a:lnTo>
                  <a:lnTo>
                    <a:pt x="1152221" y="1872113"/>
                  </a:lnTo>
                  <a:lnTo>
                    <a:pt x="1147242" y="1870524"/>
                  </a:lnTo>
                  <a:lnTo>
                    <a:pt x="1142262" y="1867800"/>
                  </a:lnTo>
                  <a:lnTo>
                    <a:pt x="1137736" y="1865303"/>
                  </a:lnTo>
                  <a:lnTo>
                    <a:pt x="1133435" y="1861898"/>
                  </a:lnTo>
                  <a:lnTo>
                    <a:pt x="1129361" y="1858266"/>
                  </a:lnTo>
                  <a:lnTo>
                    <a:pt x="1125740" y="1854407"/>
                  </a:lnTo>
                  <a:lnTo>
                    <a:pt x="1122797" y="1850094"/>
                  </a:lnTo>
                  <a:lnTo>
                    <a:pt x="1119855" y="1845327"/>
                  </a:lnTo>
                  <a:lnTo>
                    <a:pt x="1117365" y="1840560"/>
                  </a:lnTo>
                  <a:lnTo>
                    <a:pt x="1115554" y="1835340"/>
                  </a:lnTo>
                  <a:lnTo>
                    <a:pt x="1114196" y="1829892"/>
                  </a:lnTo>
                  <a:lnTo>
                    <a:pt x="1113291" y="1824444"/>
                  </a:lnTo>
                  <a:lnTo>
                    <a:pt x="1112838" y="1818542"/>
                  </a:lnTo>
                  <a:lnTo>
                    <a:pt x="1112838" y="959355"/>
                  </a:lnTo>
                  <a:lnTo>
                    <a:pt x="1113291" y="953681"/>
                  </a:lnTo>
                  <a:lnTo>
                    <a:pt x="1114196" y="948006"/>
                  </a:lnTo>
                  <a:lnTo>
                    <a:pt x="1115554" y="942558"/>
                  </a:lnTo>
                  <a:lnTo>
                    <a:pt x="1117365" y="937337"/>
                  </a:lnTo>
                  <a:lnTo>
                    <a:pt x="1119855" y="932343"/>
                  </a:lnTo>
                  <a:lnTo>
                    <a:pt x="1122797" y="927803"/>
                  </a:lnTo>
                  <a:lnTo>
                    <a:pt x="1125740" y="923717"/>
                  </a:lnTo>
                  <a:lnTo>
                    <a:pt x="1129361" y="919404"/>
                  </a:lnTo>
                  <a:lnTo>
                    <a:pt x="1133435" y="915999"/>
                  </a:lnTo>
                  <a:lnTo>
                    <a:pt x="1137736" y="912821"/>
                  </a:lnTo>
                  <a:lnTo>
                    <a:pt x="1142262" y="909870"/>
                  </a:lnTo>
                  <a:lnTo>
                    <a:pt x="1147242" y="907600"/>
                  </a:lnTo>
                  <a:lnTo>
                    <a:pt x="1152221" y="905557"/>
                  </a:lnTo>
                  <a:lnTo>
                    <a:pt x="1157654" y="904195"/>
                  </a:lnTo>
                  <a:lnTo>
                    <a:pt x="1163312" y="903514"/>
                  </a:lnTo>
                  <a:lnTo>
                    <a:pt x="1168971" y="903287"/>
                  </a:lnTo>
                  <a:close/>
                  <a:moveTo>
                    <a:pt x="1841899" y="450850"/>
                  </a:moveTo>
                  <a:lnTo>
                    <a:pt x="2191940" y="450850"/>
                  </a:lnTo>
                  <a:lnTo>
                    <a:pt x="2197604" y="451077"/>
                  </a:lnTo>
                  <a:lnTo>
                    <a:pt x="2203268" y="451985"/>
                  </a:lnTo>
                  <a:lnTo>
                    <a:pt x="2208706" y="453573"/>
                  </a:lnTo>
                  <a:lnTo>
                    <a:pt x="2213917" y="455388"/>
                  </a:lnTo>
                  <a:lnTo>
                    <a:pt x="2218674" y="457657"/>
                  </a:lnTo>
                  <a:lnTo>
                    <a:pt x="2223206" y="460380"/>
                  </a:lnTo>
                  <a:lnTo>
                    <a:pt x="2227510" y="463556"/>
                  </a:lnTo>
                  <a:lnTo>
                    <a:pt x="2231589" y="467186"/>
                  </a:lnTo>
                  <a:lnTo>
                    <a:pt x="2235214" y="471271"/>
                  </a:lnTo>
                  <a:lnTo>
                    <a:pt x="2238385" y="475582"/>
                  </a:lnTo>
                  <a:lnTo>
                    <a:pt x="2241104" y="480119"/>
                  </a:lnTo>
                  <a:lnTo>
                    <a:pt x="2243596" y="484884"/>
                  </a:lnTo>
                  <a:lnTo>
                    <a:pt x="2245636" y="490103"/>
                  </a:lnTo>
                  <a:lnTo>
                    <a:pt x="2246768" y="495548"/>
                  </a:lnTo>
                  <a:lnTo>
                    <a:pt x="2247675" y="501221"/>
                  </a:lnTo>
                  <a:lnTo>
                    <a:pt x="2247901" y="506893"/>
                  </a:lnTo>
                  <a:lnTo>
                    <a:pt x="2247901" y="1818568"/>
                  </a:lnTo>
                  <a:lnTo>
                    <a:pt x="2247675" y="1824468"/>
                  </a:lnTo>
                  <a:lnTo>
                    <a:pt x="2246768" y="1829913"/>
                  </a:lnTo>
                  <a:lnTo>
                    <a:pt x="2245636" y="1835358"/>
                  </a:lnTo>
                  <a:lnTo>
                    <a:pt x="2243596" y="1840577"/>
                  </a:lnTo>
                  <a:lnTo>
                    <a:pt x="2241104" y="1845342"/>
                  </a:lnTo>
                  <a:lnTo>
                    <a:pt x="2238385" y="1850107"/>
                  </a:lnTo>
                  <a:lnTo>
                    <a:pt x="2235214" y="1854418"/>
                  </a:lnTo>
                  <a:lnTo>
                    <a:pt x="2231589" y="1858275"/>
                  </a:lnTo>
                  <a:lnTo>
                    <a:pt x="2227510" y="1861905"/>
                  </a:lnTo>
                  <a:lnTo>
                    <a:pt x="2223206" y="1865309"/>
                  </a:lnTo>
                  <a:lnTo>
                    <a:pt x="2218674" y="1867804"/>
                  </a:lnTo>
                  <a:lnTo>
                    <a:pt x="2213917" y="1870527"/>
                  </a:lnTo>
                  <a:lnTo>
                    <a:pt x="2208706" y="1872115"/>
                  </a:lnTo>
                  <a:lnTo>
                    <a:pt x="2203268" y="1873477"/>
                  </a:lnTo>
                  <a:lnTo>
                    <a:pt x="2197604" y="1874611"/>
                  </a:lnTo>
                  <a:lnTo>
                    <a:pt x="2191940" y="1874838"/>
                  </a:lnTo>
                  <a:lnTo>
                    <a:pt x="1841899" y="1874838"/>
                  </a:lnTo>
                  <a:lnTo>
                    <a:pt x="1836235" y="1874611"/>
                  </a:lnTo>
                  <a:lnTo>
                    <a:pt x="1830798" y="1873477"/>
                  </a:lnTo>
                  <a:lnTo>
                    <a:pt x="1825360" y="1872115"/>
                  </a:lnTo>
                  <a:lnTo>
                    <a:pt x="1820149" y="1870527"/>
                  </a:lnTo>
                  <a:lnTo>
                    <a:pt x="1815165" y="1867804"/>
                  </a:lnTo>
                  <a:lnTo>
                    <a:pt x="1810633" y="1865309"/>
                  </a:lnTo>
                  <a:lnTo>
                    <a:pt x="1806329" y="1861905"/>
                  </a:lnTo>
                  <a:lnTo>
                    <a:pt x="1802477" y="1858275"/>
                  </a:lnTo>
                  <a:lnTo>
                    <a:pt x="1798852" y="1854418"/>
                  </a:lnTo>
                  <a:lnTo>
                    <a:pt x="1795454" y="1850107"/>
                  </a:lnTo>
                  <a:lnTo>
                    <a:pt x="1792508" y="1845342"/>
                  </a:lnTo>
                  <a:lnTo>
                    <a:pt x="1790243" y="1840577"/>
                  </a:lnTo>
                  <a:lnTo>
                    <a:pt x="1788430" y="1835358"/>
                  </a:lnTo>
                  <a:lnTo>
                    <a:pt x="1786844" y="1829913"/>
                  </a:lnTo>
                  <a:lnTo>
                    <a:pt x="1786165" y="1824468"/>
                  </a:lnTo>
                  <a:lnTo>
                    <a:pt x="1785938" y="1818568"/>
                  </a:lnTo>
                  <a:lnTo>
                    <a:pt x="1785938" y="506893"/>
                  </a:lnTo>
                  <a:lnTo>
                    <a:pt x="1786165" y="501221"/>
                  </a:lnTo>
                  <a:lnTo>
                    <a:pt x="1786844" y="495548"/>
                  </a:lnTo>
                  <a:lnTo>
                    <a:pt x="1788430" y="490103"/>
                  </a:lnTo>
                  <a:lnTo>
                    <a:pt x="1790243" y="484884"/>
                  </a:lnTo>
                  <a:lnTo>
                    <a:pt x="1792508" y="480119"/>
                  </a:lnTo>
                  <a:lnTo>
                    <a:pt x="1795454" y="475582"/>
                  </a:lnTo>
                  <a:lnTo>
                    <a:pt x="1798852" y="471271"/>
                  </a:lnTo>
                  <a:lnTo>
                    <a:pt x="1802477" y="467186"/>
                  </a:lnTo>
                  <a:lnTo>
                    <a:pt x="1806329" y="463556"/>
                  </a:lnTo>
                  <a:lnTo>
                    <a:pt x="1810633" y="460380"/>
                  </a:lnTo>
                  <a:lnTo>
                    <a:pt x="1815165" y="457657"/>
                  </a:lnTo>
                  <a:lnTo>
                    <a:pt x="1820149" y="455388"/>
                  </a:lnTo>
                  <a:lnTo>
                    <a:pt x="1825360" y="453573"/>
                  </a:lnTo>
                  <a:lnTo>
                    <a:pt x="1830798" y="451985"/>
                  </a:lnTo>
                  <a:lnTo>
                    <a:pt x="1836235" y="451077"/>
                  </a:lnTo>
                  <a:lnTo>
                    <a:pt x="1841899" y="450850"/>
                  </a:lnTo>
                  <a:close/>
                  <a:moveTo>
                    <a:pt x="1458752" y="38100"/>
                  </a:moveTo>
                  <a:lnTo>
                    <a:pt x="1461698" y="38100"/>
                  </a:lnTo>
                  <a:lnTo>
                    <a:pt x="1464870" y="38100"/>
                  </a:lnTo>
                  <a:lnTo>
                    <a:pt x="1468043" y="38327"/>
                  </a:lnTo>
                  <a:lnTo>
                    <a:pt x="1470989" y="38554"/>
                  </a:lnTo>
                  <a:lnTo>
                    <a:pt x="1473935" y="39235"/>
                  </a:lnTo>
                  <a:lnTo>
                    <a:pt x="1477107" y="40143"/>
                  </a:lnTo>
                  <a:lnTo>
                    <a:pt x="1479827" y="40825"/>
                  </a:lnTo>
                  <a:lnTo>
                    <a:pt x="1482773" y="42187"/>
                  </a:lnTo>
                  <a:lnTo>
                    <a:pt x="1485718" y="43322"/>
                  </a:lnTo>
                  <a:lnTo>
                    <a:pt x="1488438" y="44684"/>
                  </a:lnTo>
                  <a:lnTo>
                    <a:pt x="1491157" y="46500"/>
                  </a:lnTo>
                  <a:lnTo>
                    <a:pt x="1493876" y="48317"/>
                  </a:lnTo>
                  <a:lnTo>
                    <a:pt x="1496143" y="50133"/>
                  </a:lnTo>
                  <a:lnTo>
                    <a:pt x="1498409" y="52176"/>
                  </a:lnTo>
                  <a:lnTo>
                    <a:pt x="1500675" y="54447"/>
                  </a:lnTo>
                  <a:lnTo>
                    <a:pt x="1502714" y="56490"/>
                  </a:lnTo>
                  <a:lnTo>
                    <a:pt x="1504754" y="59214"/>
                  </a:lnTo>
                  <a:lnTo>
                    <a:pt x="1506567" y="61485"/>
                  </a:lnTo>
                  <a:lnTo>
                    <a:pt x="1508153" y="64436"/>
                  </a:lnTo>
                  <a:lnTo>
                    <a:pt x="1509739" y="66934"/>
                  </a:lnTo>
                  <a:lnTo>
                    <a:pt x="1511099" y="69658"/>
                  </a:lnTo>
                  <a:lnTo>
                    <a:pt x="1512005" y="72609"/>
                  </a:lnTo>
                  <a:lnTo>
                    <a:pt x="1513138" y="75334"/>
                  </a:lnTo>
                  <a:lnTo>
                    <a:pt x="1514045" y="78512"/>
                  </a:lnTo>
                  <a:lnTo>
                    <a:pt x="1514725" y="81691"/>
                  </a:lnTo>
                  <a:lnTo>
                    <a:pt x="1515178" y="84642"/>
                  </a:lnTo>
                  <a:lnTo>
                    <a:pt x="1515405" y="87821"/>
                  </a:lnTo>
                  <a:lnTo>
                    <a:pt x="1543051" y="488083"/>
                  </a:lnTo>
                  <a:lnTo>
                    <a:pt x="1543051" y="493305"/>
                  </a:lnTo>
                  <a:lnTo>
                    <a:pt x="1542371" y="498754"/>
                  </a:lnTo>
                  <a:lnTo>
                    <a:pt x="1541691" y="503976"/>
                  </a:lnTo>
                  <a:lnTo>
                    <a:pt x="1540105" y="509198"/>
                  </a:lnTo>
                  <a:lnTo>
                    <a:pt x="1538066" y="513965"/>
                  </a:lnTo>
                  <a:lnTo>
                    <a:pt x="1535800" y="518506"/>
                  </a:lnTo>
                  <a:lnTo>
                    <a:pt x="1532854" y="522820"/>
                  </a:lnTo>
                  <a:lnTo>
                    <a:pt x="1529908" y="526906"/>
                  </a:lnTo>
                  <a:lnTo>
                    <a:pt x="1526282" y="530539"/>
                  </a:lnTo>
                  <a:lnTo>
                    <a:pt x="1522429" y="533944"/>
                  </a:lnTo>
                  <a:lnTo>
                    <a:pt x="1518350" y="537123"/>
                  </a:lnTo>
                  <a:lnTo>
                    <a:pt x="1513592" y="539620"/>
                  </a:lnTo>
                  <a:lnTo>
                    <a:pt x="1509059" y="541663"/>
                  </a:lnTo>
                  <a:lnTo>
                    <a:pt x="1503847" y="543253"/>
                  </a:lnTo>
                  <a:lnTo>
                    <a:pt x="1498635" y="544615"/>
                  </a:lnTo>
                  <a:lnTo>
                    <a:pt x="1493197" y="545069"/>
                  </a:lnTo>
                  <a:lnTo>
                    <a:pt x="1488211" y="545296"/>
                  </a:lnTo>
                  <a:lnTo>
                    <a:pt x="1482999" y="544842"/>
                  </a:lnTo>
                  <a:lnTo>
                    <a:pt x="1478014" y="543934"/>
                  </a:lnTo>
                  <a:lnTo>
                    <a:pt x="1473481" y="542799"/>
                  </a:lnTo>
                  <a:lnTo>
                    <a:pt x="1469629" y="541437"/>
                  </a:lnTo>
                  <a:lnTo>
                    <a:pt x="1466003" y="539847"/>
                  </a:lnTo>
                  <a:lnTo>
                    <a:pt x="1462604" y="537804"/>
                  </a:lnTo>
                  <a:lnTo>
                    <a:pt x="1459205" y="535761"/>
                  </a:lnTo>
                  <a:lnTo>
                    <a:pt x="1456032" y="533490"/>
                  </a:lnTo>
                  <a:lnTo>
                    <a:pt x="1453086" y="530766"/>
                  </a:lnTo>
                  <a:lnTo>
                    <a:pt x="1450367" y="528041"/>
                  </a:lnTo>
                  <a:lnTo>
                    <a:pt x="1447874" y="525090"/>
                  </a:lnTo>
                  <a:lnTo>
                    <a:pt x="1445382" y="522139"/>
                  </a:lnTo>
                  <a:lnTo>
                    <a:pt x="1443342" y="518733"/>
                  </a:lnTo>
                  <a:lnTo>
                    <a:pt x="1441529" y="515100"/>
                  </a:lnTo>
                  <a:lnTo>
                    <a:pt x="1439943" y="511468"/>
                  </a:lnTo>
                  <a:lnTo>
                    <a:pt x="1438583" y="507608"/>
                  </a:lnTo>
                  <a:lnTo>
                    <a:pt x="1437677" y="503749"/>
                  </a:lnTo>
                  <a:lnTo>
                    <a:pt x="1436770" y="499662"/>
                  </a:lnTo>
                  <a:lnTo>
                    <a:pt x="1436317" y="495348"/>
                  </a:lnTo>
                  <a:lnTo>
                    <a:pt x="1419775" y="256735"/>
                  </a:lnTo>
                  <a:lnTo>
                    <a:pt x="1404592" y="280119"/>
                  </a:lnTo>
                  <a:lnTo>
                    <a:pt x="1396434" y="292606"/>
                  </a:lnTo>
                  <a:lnTo>
                    <a:pt x="1387596" y="304866"/>
                  </a:lnTo>
                  <a:lnTo>
                    <a:pt x="1378531" y="317580"/>
                  </a:lnTo>
                  <a:lnTo>
                    <a:pt x="1369014" y="330748"/>
                  </a:lnTo>
                  <a:lnTo>
                    <a:pt x="1359270" y="343916"/>
                  </a:lnTo>
                  <a:lnTo>
                    <a:pt x="1348845" y="357311"/>
                  </a:lnTo>
                  <a:lnTo>
                    <a:pt x="1338421" y="370933"/>
                  </a:lnTo>
                  <a:lnTo>
                    <a:pt x="1327317" y="384782"/>
                  </a:lnTo>
                  <a:lnTo>
                    <a:pt x="1315760" y="398632"/>
                  </a:lnTo>
                  <a:lnTo>
                    <a:pt x="1303750" y="412935"/>
                  </a:lnTo>
                  <a:lnTo>
                    <a:pt x="1291513" y="426784"/>
                  </a:lnTo>
                  <a:lnTo>
                    <a:pt x="1278823" y="441314"/>
                  </a:lnTo>
                  <a:lnTo>
                    <a:pt x="1265679" y="455390"/>
                  </a:lnTo>
                  <a:lnTo>
                    <a:pt x="1252082" y="469920"/>
                  </a:lnTo>
                  <a:lnTo>
                    <a:pt x="1233500" y="488991"/>
                  </a:lnTo>
                  <a:lnTo>
                    <a:pt x="1214465" y="507608"/>
                  </a:lnTo>
                  <a:lnTo>
                    <a:pt x="1195430" y="525998"/>
                  </a:lnTo>
                  <a:lnTo>
                    <a:pt x="1175715" y="543707"/>
                  </a:lnTo>
                  <a:lnTo>
                    <a:pt x="1156226" y="560961"/>
                  </a:lnTo>
                  <a:lnTo>
                    <a:pt x="1136058" y="577762"/>
                  </a:lnTo>
                  <a:lnTo>
                    <a:pt x="1115663" y="594336"/>
                  </a:lnTo>
                  <a:lnTo>
                    <a:pt x="1095041" y="610455"/>
                  </a:lnTo>
                  <a:lnTo>
                    <a:pt x="1074193" y="625893"/>
                  </a:lnTo>
                  <a:lnTo>
                    <a:pt x="1053118" y="641105"/>
                  </a:lnTo>
                  <a:lnTo>
                    <a:pt x="1031590" y="655408"/>
                  </a:lnTo>
                  <a:lnTo>
                    <a:pt x="1010062" y="669711"/>
                  </a:lnTo>
                  <a:lnTo>
                    <a:pt x="988081" y="683333"/>
                  </a:lnTo>
                  <a:lnTo>
                    <a:pt x="966099" y="696501"/>
                  </a:lnTo>
                  <a:lnTo>
                    <a:pt x="943891" y="709442"/>
                  </a:lnTo>
                  <a:lnTo>
                    <a:pt x="921004" y="721702"/>
                  </a:lnTo>
                  <a:lnTo>
                    <a:pt x="906954" y="729194"/>
                  </a:lnTo>
                  <a:lnTo>
                    <a:pt x="892451" y="736232"/>
                  </a:lnTo>
                  <a:lnTo>
                    <a:pt x="878174" y="743497"/>
                  </a:lnTo>
                  <a:lnTo>
                    <a:pt x="863671" y="750309"/>
                  </a:lnTo>
                  <a:lnTo>
                    <a:pt x="848941" y="756893"/>
                  </a:lnTo>
                  <a:lnTo>
                    <a:pt x="834212" y="763477"/>
                  </a:lnTo>
                  <a:lnTo>
                    <a:pt x="819482" y="769834"/>
                  </a:lnTo>
                  <a:lnTo>
                    <a:pt x="804526" y="775736"/>
                  </a:lnTo>
                  <a:lnTo>
                    <a:pt x="789569" y="781866"/>
                  </a:lnTo>
                  <a:lnTo>
                    <a:pt x="774613" y="787542"/>
                  </a:lnTo>
                  <a:lnTo>
                    <a:pt x="759430" y="793218"/>
                  </a:lnTo>
                  <a:lnTo>
                    <a:pt x="744247" y="798440"/>
                  </a:lnTo>
                  <a:lnTo>
                    <a:pt x="729064" y="803435"/>
                  </a:lnTo>
                  <a:lnTo>
                    <a:pt x="713655" y="808657"/>
                  </a:lnTo>
                  <a:lnTo>
                    <a:pt x="698472" y="813197"/>
                  </a:lnTo>
                  <a:lnTo>
                    <a:pt x="682609" y="817965"/>
                  </a:lnTo>
                  <a:lnTo>
                    <a:pt x="667199" y="822279"/>
                  </a:lnTo>
                  <a:lnTo>
                    <a:pt x="651563" y="826365"/>
                  </a:lnTo>
                  <a:lnTo>
                    <a:pt x="635701" y="830452"/>
                  </a:lnTo>
                  <a:lnTo>
                    <a:pt x="620064" y="834084"/>
                  </a:lnTo>
                  <a:lnTo>
                    <a:pt x="604202" y="837717"/>
                  </a:lnTo>
                  <a:lnTo>
                    <a:pt x="588112" y="841350"/>
                  </a:lnTo>
                  <a:lnTo>
                    <a:pt x="572249" y="844528"/>
                  </a:lnTo>
                  <a:lnTo>
                    <a:pt x="555933" y="847479"/>
                  </a:lnTo>
                  <a:lnTo>
                    <a:pt x="539618" y="850431"/>
                  </a:lnTo>
                  <a:lnTo>
                    <a:pt x="523528" y="852928"/>
                  </a:lnTo>
                  <a:lnTo>
                    <a:pt x="507212" y="855653"/>
                  </a:lnTo>
                  <a:lnTo>
                    <a:pt x="490896" y="857923"/>
                  </a:lnTo>
                  <a:lnTo>
                    <a:pt x="474353" y="859966"/>
                  </a:lnTo>
                  <a:lnTo>
                    <a:pt x="458037" y="861783"/>
                  </a:lnTo>
                  <a:lnTo>
                    <a:pt x="441268" y="863372"/>
                  </a:lnTo>
                  <a:lnTo>
                    <a:pt x="424726" y="864961"/>
                  </a:lnTo>
                  <a:lnTo>
                    <a:pt x="419287" y="865188"/>
                  </a:lnTo>
                  <a:lnTo>
                    <a:pt x="414075" y="864734"/>
                  </a:lnTo>
                  <a:lnTo>
                    <a:pt x="409089" y="863826"/>
                  </a:lnTo>
                  <a:lnTo>
                    <a:pt x="404104" y="862464"/>
                  </a:lnTo>
                  <a:lnTo>
                    <a:pt x="400252" y="861329"/>
                  </a:lnTo>
                  <a:lnTo>
                    <a:pt x="396626" y="859739"/>
                  </a:lnTo>
                  <a:lnTo>
                    <a:pt x="393227" y="857923"/>
                  </a:lnTo>
                  <a:lnTo>
                    <a:pt x="389827" y="855880"/>
                  </a:lnTo>
                  <a:lnTo>
                    <a:pt x="386882" y="853609"/>
                  </a:lnTo>
                  <a:lnTo>
                    <a:pt x="383936" y="850885"/>
                  </a:lnTo>
                  <a:lnTo>
                    <a:pt x="381216" y="848161"/>
                  </a:lnTo>
                  <a:lnTo>
                    <a:pt x="378497" y="845209"/>
                  </a:lnTo>
                  <a:lnTo>
                    <a:pt x="376231" y="842258"/>
                  </a:lnTo>
                  <a:lnTo>
                    <a:pt x="374191" y="838852"/>
                  </a:lnTo>
                  <a:lnTo>
                    <a:pt x="372378" y="835447"/>
                  </a:lnTo>
                  <a:lnTo>
                    <a:pt x="370566" y="831814"/>
                  </a:lnTo>
                  <a:lnTo>
                    <a:pt x="369206" y="827955"/>
                  </a:lnTo>
                  <a:lnTo>
                    <a:pt x="368299" y="824095"/>
                  </a:lnTo>
                  <a:lnTo>
                    <a:pt x="367620" y="820008"/>
                  </a:lnTo>
                  <a:lnTo>
                    <a:pt x="366940" y="815922"/>
                  </a:lnTo>
                  <a:lnTo>
                    <a:pt x="366713" y="810473"/>
                  </a:lnTo>
                  <a:lnTo>
                    <a:pt x="367167" y="805024"/>
                  </a:lnTo>
                  <a:lnTo>
                    <a:pt x="368073" y="799802"/>
                  </a:lnTo>
                  <a:lnTo>
                    <a:pt x="369206" y="795034"/>
                  </a:lnTo>
                  <a:lnTo>
                    <a:pt x="371472" y="790040"/>
                  </a:lnTo>
                  <a:lnTo>
                    <a:pt x="373738" y="785272"/>
                  </a:lnTo>
                  <a:lnTo>
                    <a:pt x="376231" y="780958"/>
                  </a:lnTo>
                  <a:lnTo>
                    <a:pt x="379403" y="776872"/>
                  </a:lnTo>
                  <a:lnTo>
                    <a:pt x="383029" y="773239"/>
                  </a:lnTo>
                  <a:lnTo>
                    <a:pt x="386882" y="769607"/>
                  </a:lnTo>
                  <a:lnTo>
                    <a:pt x="390961" y="766882"/>
                  </a:lnTo>
                  <a:lnTo>
                    <a:pt x="395266" y="763931"/>
                  </a:lnTo>
                  <a:lnTo>
                    <a:pt x="400252" y="761887"/>
                  </a:lnTo>
                  <a:lnTo>
                    <a:pt x="405237" y="760071"/>
                  </a:lnTo>
                  <a:lnTo>
                    <a:pt x="410222" y="758709"/>
                  </a:lnTo>
                  <a:lnTo>
                    <a:pt x="415661" y="758255"/>
                  </a:lnTo>
                  <a:lnTo>
                    <a:pt x="431071" y="756666"/>
                  </a:lnTo>
                  <a:lnTo>
                    <a:pt x="446027" y="755076"/>
                  </a:lnTo>
                  <a:lnTo>
                    <a:pt x="461210" y="753714"/>
                  </a:lnTo>
                  <a:lnTo>
                    <a:pt x="476166" y="751898"/>
                  </a:lnTo>
                  <a:lnTo>
                    <a:pt x="491123" y="749854"/>
                  </a:lnTo>
                  <a:lnTo>
                    <a:pt x="506079" y="747357"/>
                  </a:lnTo>
                  <a:lnTo>
                    <a:pt x="521035" y="745087"/>
                  </a:lnTo>
                  <a:lnTo>
                    <a:pt x="535765" y="742589"/>
                  </a:lnTo>
                  <a:lnTo>
                    <a:pt x="550495" y="739638"/>
                  </a:lnTo>
                  <a:lnTo>
                    <a:pt x="565224" y="736913"/>
                  </a:lnTo>
                  <a:lnTo>
                    <a:pt x="579728" y="733735"/>
                  </a:lnTo>
                  <a:lnTo>
                    <a:pt x="594231" y="730329"/>
                  </a:lnTo>
                  <a:lnTo>
                    <a:pt x="608734" y="726697"/>
                  </a:lnTo>
                  <a:lnTo>
                    <a:pt x="623010" y="723064"/>
                  </a:lnTo>
                  <a:lnTo>
                    <a:pt x="637287" y="719432"/>
                  </a:lnTo>
                  <a:lnTo>
                    <a:pt x="651563" y="715345"/>
                  </a:lnTo>
                  <a:lnTo>
                    <a:pt x="665613" y="711259"/>
                  </a:lnTo>
                  <a:lnTo>
                    <a:pt x="679890" y="706945"/>
                  </a:lnTo>
                  <a:lnTo>
                    <a:pt x="693713" y="702404"/>
                  </a:lnTo>
                  <a:lnTo>
                    <a:pt x="707763" y="697864"/>
                  </a:lnTo>
                  <a:lnTo>
                    <a:pt x="721586" y="692869"/>
                  </a:lnTo>
                  <a:lnTo>
                    <a:pt x="735183" y="687874"/>
                  </a:lnTo>
                  <a:lnTo>
                    <a:pt x="749233" y="682652"/>
                  </a:lnTo>
                  <a:lnTo>
                    <a:pt x="762603" y="677430"/>
                  </a:lnTo>
                  <a:lnTo>
                    <a:pt x="776199" y="671755"/>
                  </a:lnTo>
                  <a:lnTo>
                    <a:pt x="789569" y="666079"/>
                  </a:lnTo>
                  <a:lnTo>
                    <a:pt x="803166" y="660176"/>
                  </a:lnTo>
                  <a:lnTo>
                    <a:pt x="816536" y="654273"/>
                  </a:lnTo>
                  <a:lnTo>
                    <a:pt x="829679" y="648143"/>
                  </a:lnTo>
                  <a:lnTo>
                    <a:pt x="842823" y="641559"/>
                  </a:lnTo>
                  <a:lnTo>
                    <a:pt x="855966" y="634975"/>
                  </a:lnTo>
                  <a:lnTo>
                    <a:pt x="868883" y="628164"/>
                  </a:lnTo>
                  <a:lnTo>
                    <a:pt x="889505" y="617039"/>
                  </a:lnTo>
                  <a:lnTo>
                    <a:pt x="910126" y="605460"/>
                  </a:lnTo>
                  <a:lnTo>
                    <a:pt x="930068" y="593655"/>
                  </a:lnTo>
                  <a:lnTo>
                    <a:pt x="950237" y="580941"/>
                  </a:lnTo>
                  <a:lnTo>
                    <a:pt x="970178" y="568000"/>
                  </a:lnTo>
                  <a:lnTo>
                    <a:pt x="989667" y="554832"/>
                  </a:lnTo>
                  <a:lnTo>
                    <a:pt x="1008929" y="540982"/>
                  </a:lnTo>
                  <a:lnTo>
                    <a:pt x="1027964" y="526906"/>
                  </a:lnTo>
                  <a:lnTo>
                    <a:pt x="1046773" y="512149"/>
                  </a:lnTo>
                  <a:lnTo>
                    <a:pt x="1065355" y="497165"/>
                  </a:lnTo>
                  <a:lnTo>
                    <a:pt x="1083937" y="481726"/>
                  </a:lnTo>
                  <a:lnTo>
                    <a:pt x="1102066" y="466061"/>
                  </a:lnTo>
                  <a:lnTo>
                    <a:pt x="1119742" y="449714"/>
                  </a:lnTo>
                  <a:lnTo>
                    <a:pt x="1137644" y="433141"/>
                  </a:lnTo>
                  <a:lnTo>
                    <a:pt x="1154866" y="416113"/>
                  </a:lnTo>
                  <a:lnTo>
                    <a:pt x="1171862" y="398859"/>
                  </a:lnTo>
                  <a:lnTo>
                    <a:pt x="1184779" y="385236"/>
                  </a:lnTo>
                  <a:lnTo>
                    <a:pt x="1197469" y="371841"/>
                  </a:lnTo>
                  <a:lnTo>
                    <a:pt x="1209480" y="358219"/>
                  </a:lnTo>
                  <a:lnTo>
                    <a:pt x="1221037" y="344597"/>
                  </a:lnTo>
                  <a:lnTo>
                    <a:pt x="1232367" y="331429"/>
                  </a:lnTo>
                  <a:lnTo>
                    <a:pt x="1243245" y="318261"/>
                  </a:lnTo>
                  <a:lnTo>
                    <a:pt x="1253895" y="305093"/>
                  </a:lnTo>
                  <a:lnTo>
                    <a:pt x="1263866" y="292606"/>
                  </a:lnTo>
                  <a:lnTo>
                    <a:pt x="1273384" y="279665"/>
                  </a:lnTo>
                  <a:lnTo>
                    <a:pt x="1282675" y="267178"/>
                  </a:lnTo>
                  <a:lnTo>
                    <a:pt x="1291739" y="255145"/>
                  </a:lnTo>
                  <a:lnTo>
                    <a:pt x="1300124" y="242886"/>
                  </a:lnTo>
                  <a:lnTo>
                    <a:pt x="1308282" y="231307"/>
                  </a:lnTo>
                  <a:lnTo>
                    <a:pt x="1316213" y="219728"/>
                  </a:lnTo>
                  <a:lnTo>
                    <a:pt x="1330263" y="197706"/>
                  </a:lnTo>
                  <a:lnTo>
                    <a:pt x="1107958" y="281027"/>
                  </a:lnTo>
                  <a:lnTo>
                    <a:pt x="1102746" y="282390"/>
                  </a:lnTo>
                  <a:lnTo>
                    <a:pt x="1097534" y="283525"/>
                  </a:lnTo>
                  <a:lnTo>
                    <a:pt x="1092322" y="283979"/>
                  </a:lnTo>
                  <a:lnTo>
                    <a:pt x="1087110" y="283979"/>
                  </a:lnTo>
                  <a:lnTo>
                    <a:pt x="1081898" y="283752"/>
                  </a:lnTo>
                  <a:lnTo>
                    <a:pt x="1076686" y="282844"/>
                  </a:lnTo>
                  <a:lnTo>
                    <a:pt x="1071927" y="281255"/>
                  </a:lnTo>
                  <a:lnTo>
                    <a:pt x="1067168" y="279438"/>
                  </a:lnTo>
                  <a:lnTo>
                    <a:pt x="1062636" y="277168"/>
                  </a:lnTo>
                  <a:lnTo>
                    <a:pt x="1058103" y="274216"/>
                  </a:lnTo>
                  <a:lnTo>
                    <a:pt x="1054251" y="270811"/>
                  </a:lnTo>
                  <a:lnTo>
                    <a:pt x="1050399" y="267178"/>
                  </a:lnTo>
                  <a:lnTo>
                    <a:pt x="1047226" y="263319"/>
                  </a:lnTo>
                  <a:lnTo>
                    <a:pt x="1044054" y="259005"/>
                  </a:lnTo>
                  <a:lnTo>
                    <a:pt x="1041561" y="254237"/>
                  </a:lnTo>
                  <a:lnTo>
                    <a:pt x="1039295" y="249470"/>
                  </a:lnTo>
                  <a:lnTo>
                    <a:pt x="1037482" y="244021"/>
                  </a:lnTo>
                  <a:lnTo>
                    <a:pt x="1036575" y="238799"/>
                  </a:lnTo>
                  <a:lnTo>
                    <a:pt x="1036122" y="233350"/>
                  </a:lnTo>
                  <a:lnTo>
                    <a:pt x="1036122" y="228355"/>
                  </a:lnTo>
                  <a:lnTo>
                    <a:pt x="1036349" y="223134"/>
                  </a:lnTo>
                  <a:lnTo>
                    <a:pt x="1037255" y="218139"/>
                  </a:lnTo>
                  <a:lnTo>
                    <a:pt x="1038841" y="213144"/>
                  </a:lnTo>
                  <a:lnTo>
                    <a:pt x="1040654" y="208376"/>
                  </a:lnTo>
                  <a:lnTo>
                    <a:pt x="1042920" y="203836"/>
                  </a:lnTo>
                  <a:lnTo>
                    <a:pt x="1045866" y="199295"/>
                  </a:lnTo>
                  <a:lnTo>
                    <a:pt x="1049266" y="195435"/>
                  </a:lnTo>
                  <a:lnTo>
                    <a:pt x="1052891" y="191576"/>
                  </a:lnTo>
                  <a:lnTo>
                    <a:pt x="1056744" y="188170"/>
                  </a:lnTo>
                  <a:lnTo>
                    <a:pt x="1061049" y="185219"/>
                  </a:lnTo>
                  <a:lnTo>
                    <a:pt x="1065582" y="182494"/>
                  </a:lnTo>
                  <a:lnTo>
                    <a:pt x="1070567" y="180451"/>
                  </a:lnTo>
                  <a:lnTo>
                    <a:pt x="1443569" y="41279"/>
                  </a:lnTo>
                  <a:lnTo>
                    <a:pt x="1446288" y="40370"/>
                  </a:lnTo>
                  <a:lnTo>
                    <a:pt x="1449461" y="39462"/>
                  </a:lnTo>
                  <a:lnTo>
                    <a:pt x="1452633" y="38781"/>
                  </a:lnTo>
                  <a:lnTo>
                    <a:pt x="1455579" y="38327"/>
                  </a:lnTo>
                  <a:lnTo>
                    <a:pt x="1458752" y="38100"/>
                  </a:lnTo>
                  <a:close/>
                  <a:moveTo>
                    <a:pt x="102528" y="0"/>
                  </a:moveTo>
                  <a:lnTo>
                    <a:pt x="107971" y="454"/>
                  </a:lnTo>
                  <a:lnTo>
                    <a:pt x="113189" y="681"/>
                  </a:lnTo>
                  <a:lnTo>
                    <a:pt x="118406" y="1361"/>
                  </a:lnTo>
                  <a:lnTo>
                    <a:pt x="123169" y="2268"/>
                  </a:lnTo>
                  <a:lnTo>
                    <a:pt x="128386" y="3403"/>
                  </a:lnTo>
                  <a:lnTo>
                    <a:pt x="133376" y="4764"/>
                  </a:lnTo>
                  <a:lnTo>
                    <a:pt x="137913" y="6578"/>
                  </a:lnTo>
                  <a:lnTo>
                    <a:pt x="142450" y="8393"/>
                  </a:lnTo>
                  <a:lnTo>
                    <a:pt x="147213" y="10434"/>
                  </a:lnTo>
                  <a:lnTo>
                    <a:pt x="151523" y="12476"/>
                  </a:lnTo>
                  <a:lnTo>
                    <a:pt x="156059" y="14971"/>
                  </a:lnTo>
                  <a:lnTo>
                    <a:pt x="160143" y="17693"/>
                  </a:lnTo>
                  <a:lnTo>
                    <a:pt x="164225" y="20642"/>
                  </a:lnTo>
                  <a:lnTo>
                    <a:pt x="168082" y="23590"/>
                  </a:lnTo>
                  <a:lnTo>
                    <a:pt x="171711" y="26993"/>
                  </a:lnTo>
                  <a:lnTo>
                    <a:pt x="175340" y="30169"/>
                  </a:lnTo>
                  <a:lnTo>
                    <a:pt x="178743" y="33798"/>
                  </a:lnTo>
                  <a:lnTo>
                    <a:pt x="181918" y="37427"/>
                  </a:lnTo>
                  <a:lnTo>
                    <a:pt x="185094" y="41510"/>
                  </a:lnTo>
                  <a:lnTo>
                    <a:pt x="188043" y="45593"/>
                  </a:lnTo>
                  <a:lnTo>
                    <a:pt x="190538" y="49676"/>
                  </a:lnTo>
                  <a:lnTo>
                    <a:pt x="193033" y="53986"/>
                  </a:lnTo>
                  <a:lnTo>
                    <a:pt x="195074" y="58296"/>
                  </a:lnTo>
                  <a:lnTo>
                    <a:pt x="197343" y="63059"/>
                  </a:lnTo>
                  <a:lnTo>
                    <a:pt x="199157" y="67596"/>
                  </a:lnTo>
                  <a:lnTo>
                    <a:pt x="200745" y="72359"/>
                  </a:lnTo>
                  <a:lnTo>
                    <a:pt x="202106" y="77122"/>
                  </a:lnTo>
                  <a:lnTo>
                    <a:pt x="203467" y="82340"/>
                  </a:lnTo>
                  <a:lnTo>
                    <a:pt x="204148" y="87330"/>
                  </a:lnTo>
                  <a:lnTo>
                    <a:pt x="205055" y="92320"/>
                  </a:lnTo>
                  <a:lnTo>
                    <a:pt x="205282" y="97537"/>
                  </a:lnTo>
                  <a:lnTo>
                    <a:pt x="205509" y="102981"/>
                  </a:lnTo>
                  <a:lnTo>
                    <a:pt x="205509" y="2092965"/>
                  </a:lnTo>
                  <a:lnTo>
                    <a:pt x="2195719" y="2092965"/>
                  </a:lnTo>
                  <a:lnTo>
                    <a:pt x="2201163" y="2093192"/>
                  </a:lnTo>
                  <a:lnTo>
                    <a:pt x="2206380" y="2093419"/>
                  </a:lnTo>
                  <a:lnTo>
                    <a:pt x="2211597" y="2094326"/>
                  </a:lnTo>
                  <a:lnTo>
                    <a:pt x="2216587" y="2095233"/>
                  </a:lnTo>
                  <a:lnTo>
                    <a:pt x="2221578" y="2096367"/>
                  </a:lnTo>
                  <a:lnTo>
                    <a:pt x="2226568" y="2097501"/>
                  </a:lnTo>
                  <a:lnTo>
                    <a:pt x="2231105" y="2099316"/>
                  </a:lnTo>
                  <a:lnTo>
                    <a:pt x="2235868" y="2101131"/>
                  </a:lnTo>
                  <a:lnTo>
                    <a:pt x="2240405" y="2103172"/>
                  </a:lnTo>
                  <a:lnTo>
                    <a:pt x="2244714" y="2105667"/>
                  </a:lnTo>
                  <a:lnTo>
                    <a:pt x="2249251" y="2107936"/>
                  </a:lnTo>
                  <a:lnTo>
                    <a:pt x="2253334" y="2110658"/>
                  </a:lnTo>
                  <a:lnTo>
                    <a:pt x="2257417" y="2113606"/>
                  </a:lnTo>
                  <a:lnTo>
                    <a:pt x="2261273" y="2116328"/>
                  </a:lnTo>
                  <a:lnTo>
                    <a:pt x="2264902" y="2119731"/>
                  </a:lnTo>
                  <a:lnTo>
                    <a:pt x="2268532" y="2123133"/>
                  </a:lnTo>
                  <a:lnTo>
                    <a:pt x="2271934" y="2126763"/>
                  </a:lnTo>
                  <a:lnTo>
                    <a:pt x="2275337" y="2130619"/>
                  </a:lnTo>
                  <a:lnTo>
                    <a:pt x="2278285" y="2134475"/>
                  </a:lnTo>
                  <a:lnTo>
                    <a:pt x="2281234" y="2138331"/>
                  </a:lnTo>
                  <a:lnTo>
                    <a:pt x="2283729" y="2142414"/>
                  </a:lnTo>
                  <a:lnTo>
                    <a:pt x="2286224" y="2146724"/>
                  </a:lnTo>
                  <a:lnTo>
                    <a:pt x="2288720" y="2151260"/>
                  </a:lnTo>
                  <a:lnTo>
                    <a:pt x="2290761" y="2155797"/>
                  </a:lnTo>
                  <a:lnTo>
                    <a:pt x="2292576" y="2160560"/>
                  </a:lnTo>
                  <a:lnTo>
                    <a:pt x="2294164" y="2165324"/>
                  </a:lnTo>
                  <a:lnTo>
                    <a:pt x="2295298" y="2170087"/>
                  </a:lnTo>
                  <a:lnTo>
                    <a:pt x="2296659" y="2175304"/>
                  </a:lnTo>
                  <a:lnTo>
                    <a:pt x="2297339" y="2180068"/>
                  </a:lnTo>
                  <a:lnTo>
                    <a:pt x="2298246" y="2185285"/>
                  </a:lnTo>
                  <a:lnTo>
                    <a:pt x="2298473" y="2190729"/>
                  </a:lnTo>
                  <a:lnTo>
                    <a:pt x="2298700" y="2195946"/>
                  </a:lnTo>
                  <a:lnTo>
                    <a:pt x="2298473" y="2201163"/>
                  </a:lnTo>
                  <a:lnTo>
                    <a:pt x="2298246" y="2206380"/>
                  </a:lnTo>
                  <a:lnTo>
                    <a:pt x="2297339" y="2211597"/>
                  </a:lnTo>
                  <a:lnTo>
                    <a:pt x="2296659" y="2216361"/>
                  </a:lnTo>
                  <a:lnTo>
                    <a:pt x="2295298" y="2221578"/>
                  </a:lnTo>
                  <a:lnTo>
                    <a:pt x="2294164" y="2226568"/>
                  </a:lnTo>
                  <a:lnTo>
                    <a:pt x="2292576" y="2231105"/>
                  </a:lnTo>
                  <a:lnTo>
                    <a:pt x="2290761" y="2235868"/>
                  </a:lnTo>
                  <a:lnTo>
                    <a:pt x="2288720" y="2240405"/>
                  </a:lnTo>
                  <a:lnTo>
                    <a:pt x="2286224" y="2244941"/>
                  </a:lnTo>
                  <a:lnTo>
                    <a:pt x="2283729" y="2249251"/>
                  </a:lnTo>
                  <a:lnTo>
                    <a:pt x="2281234" y="2253334"/>
                  </a:lnTo>
                  <a:lnTo>
                    <a:pt x="2278285" y="2257417"/>
                  </a:lnTo>
                  <a:lnTo>
                    <a:pt x="2275337" y="2261273"/>
                  </a:lnTo>
                  <a:lnTo>
                    <a:pt x="2271934" y="2264902"/>
                  </a:lnTo>
                  <a:lnTo>
                    <a:pt x="2268532" y="2268532"/>
                  </a:lnTo>
                  <a:lnTo>
                    <a:pt x="2264902" y="2271934"/>
                  </a:lnTo>
                  <a:lnTo>
                    <a:pt x="2261273" y="2275337"/>
                  </a:lnTo>
                  <a:lnTo>
                    <a:pt x="2257417" y="2278059"/>
                  </a:lnTo>
                  <a:lnTo>
                    <a:pt x="2253334" y="2281234"/>
                  </a:lnTo>
                  <a:lnTo>
                    <a:pt x="2249251" y="2283729"/>
                  </a:lnTo>
                  <a:lnTo>
                    <a:pt x="2244714" y="2286451"/>
                  </a:lnTo>
                  <a:lnTo>
                    <a:pt x="2240405" y="2288493"/>
                  </a:lnTo>
                  <a:lnTo>
                    <a:pt x="2235868" y="2290534"/>
                  </a:lnTo>
                  <a:lnTo>
                    <a:pt x="2231105" y="2292349"/>
                  </a:lnTo>
                  <a:lnTo>
                    <a:pt x="2226568" y="2294164"/>
                  </a:lnTo>
                  <a:lnTo>
                    <a:pt x="2221578" y="2295298"/>
                  </a:lnTo>
                  <a:lnTo>
                    <a:pt x="2216587" y="2296659"/>
                  </a:lnTo>
                  <a:lnTo>
                    <a:pt x="2211597" y="2297566"/>
                  </a:lnTo>
                  <a:lnTo>
                    <a:pt x="2206380" y="2298246"/>
                  </a:lnTo>
                  <a:lnTo>
                    <a:pt x="2201163" y="2298473"/>
                  </a:lnTo>
                  <a:lnTo>
                    <a:pt x="2195719" y="2298700"/>
                  </a:lnTo>
                  <a:lnTo>
                    <a:pt x="102528" y="2298700"/>
                  </a:lnTo>
                  <a:lnTo>
                    <a:pt x="97310" y="2298473"/>
                  </a:lnTo>
                  <a:lnTo>
                    <a:pt x="92093" y="2298246"/>
                  </a:lnTo>
                  <a:lnTo>
                    <a:pt x="86876" y="2297566"/>
                  </a:lnTo>
                  <a:lnTo>
                    <a:pt x="81886" y="2296659"/>
                  </a:lnTo>
                  <a:lnTo>
                    <a:pt x="77122" y="2295298"/>
                  </a:lnTo>
                  <a:lnTo>
                    <a:pt x="72132" y="2294164"/>
                  </a:lnTo>
                  <a:lnTo>
                    <a:pt x="67142" y="2292349"/>
                  </a:lnTo>
                  <a:lnTo>
                    <a:pt x="62605" y="2290534"/>
                  </a:lnTo>
                  <a:lnTo>
                    <a:pt x="57842" y="2288493"/>
                  </a:lnTo>
                  <a:lnTo>
                    <a:pt x="53532" y="2286451"/>
                  </a:lnTo>
                  <a:lnTo>
                    <a:pt x="49449" y="2283729"/>
                  </a:lnTo>
                  <a:lnTo>
                    <a:pt x="45139" y="2281234"/>
                  </a:lnTo>
                  <a:lnTo>
                    <a:pt x="41283" y="2278059"/>
                  </a:lnTo>
                  <a:lnTo>
                    <a:pt x="37200" y="2275337"/>
                  </a:lnTo>
                  <a:lnTo>
                    <a:pt x="33344" y="2271934"/>
                  </a:lnTo>
                  <a:lnTo>
                    <a:pt x="29715" y="2268532"/>
                  </a:lnTo>
                  <a:lnTo>
                    <a:pt x="26539" y="2264902"/>
                  </a:lnTo>
                  <a:lnTo>
                    <a:pt x="23364" y="2261273"/>
                  </a:lnTo>
                  <a:lnTo>
                    <a:pt x="20188" y="2257417"/>
                  </a:lnTo>
                  <a:lnTo>
                    <a:pt x="17466" y="2253334"/>
                  </a:lnTo>
                  <a:lnTo>
                    <a:pt x="14517" y="2249251"/>
                  </a:lnTo>
                  <a:lnTo>
                    <a:pt x="12249" y="2244941"/>
                  </a:lnTo>
                  <a:lnTo>
                    <a:pt x="9981" y="2240405"/>
                  </a:lnTo>
                  <a:lnTo>
                    <a:pt x="7939" y="2235868"/>
                  </a:lnTo>
                  <a:lnTo>
                    <a:pt x="6125" y="2231105"/>
                  </a:lnTo>
                  <a:lnTo>
                    <a:pt x="4537" y="2226568"/>
                  </a:lnTo>
                  <a:lnTo>
                    <a:pt x="2949" y="2221578"/>
                  </a:lnTo>
                  <a:lnTo>
                    <a:pt x="2042" y="2216361"/>
                  </a:lnTo>
                  <a:lnTo>
                    <a:pt x="907" y="2211597"/>
                  </a:lnTo>
                  <a:lnTo>
                    <a:pt x="454" y="2206380"/>
                  </a:lnTo>
                  <a:lnTo>
                    <a:pt x="0" y="2201163"/>
                  </a:lnTo>
                  <a:lnTo>
                    <a:pt x="0" y="2195946"/>
                  </a:lnTo>
                  <a:lnTo>
                    <a:pt x="0" y="102981"/>
                  </a:lnTo>
                  <a:lnTo>
                    <a:pt x="0" y="97537"/>
                  </a:lnTo>
                  <a:lnTo>
                    <a:pt x="454" y="92320"/>
                  </a:lnTo>
                  <a:lnTo>
                    <a:pt x="907" y="87330"/>
                  </a:lnTo>
                  <a:lnTo>
                    <a:pt x="2042" y="82340"/>
                  </a:lnTo>
                  <a:lnTo>
                    <a:pt x="2949" y="77122"/>
                  </a:lnTo>
                  <a:lnTo>
                    <a:pt x="4537" y="72359"/>
                  </a:lnTo>
                  <a:lnTo>
                    <a:pt x="6125" y="67596"/>
                  </a:lnTo>
                  <a:lnTo>
                    <a:pt x="7939" y="63059"/>
                  </a:lnTo>
                  <a:lnTo>
                    <a:pt x="9981" y="58296"/>
                  </a:lnTo>
                  <a:lnTo>
                    <a:pt x="12249" y="53986"/>
                  </a:lnTo>
                  <a:lnTo>
                    <a:pt x="14517" y="49676"/>
                  </a:lnTo>
                  <a:lnTo>
                    <a:pt x="17466" y="45593"/>
                  </a:lnTo>
                  <a:lnTo>
                    <a:pt x="20188" y="41510"/>
                  </a:lnTo>
                  <a:lnTo>
                    <a:pt x="23364" y="37427"/>
                  </a:lnTo>
                  <a:lnTo>
                    <a:pt x="26539" y="33798"/>
                  </a:lnTo>
                  <a:lnTo>
                    <a:pt x="29715" y="30169"/>
                  </a:lnTo>
                  <a:lnTo>
                    <a:pt x="33344" y="26993"/>
                  </a:lnTo>
                  <a:lnTo>
                    <a:pt x="37200" y="23590"/>
                  </a:lnTo>
                  <a:lnTo>
                    <a:pt x="41283" y="20642"/>
                  </a:lnTo>
                  <a:lnTo>
                    <a:pt x="45139" y="17693"/>
                  </a:lnTo>
                  <a:lnTo>
                    <a:pt x="49449" y="14971"/>
                  </a:lnTo>
                  <a:lnTo>
                    <a:pt x="53532" y="12476"/>
                  </a:lnTo>
                  <a:lnTo>
                    <a:pt x="57842" y="10434"/>
                  </a:lnTo>
                  <a:lnTo>
                    <a:pt x="62605" y="8393"/>
                  </a:lnTo>
                  <a:lnTo>
                    <a:pt x="67142" y="6578"/>
                  </a:lnTo>
                  <a:lnTo>
                    <a:pt x="72132" y="4764"/>
                  </a:lnTo>
                  <a:lnTo>
                    <a:pt x="77122" y="3403"/>
                  </a:lnTo>
                  <a:lnTo>
                    <a:pt x="81886" y="2268"/>
                  </a:lnTo>
                  <a:lnTo>
                    <a:pt x="86876" y="1361"/>
                  </a:lnTo>
                  <a:lnTo>
                    <a:pt x="92093" y="681"/>
                  </a:lnTo>
                  <a:lnTo>
                    <a:pt x="97310" y="454"/>
                  </a:lnTo>
                  <a:lnTo>
                    <a:pt x="102528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01406" y="1695407"/>
            <a:ext cx="158918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25440" y="329357"/>
            <a:ext cx="15891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LOGO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 descr="E:\MAN\项目\滴滴出行\img\cultural.1b098dad.pngcultural.1b098dad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199380" y="1190625"/>
            <a:ext cx="6384290" cy="4338955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650240"/>
            <a:ext cx="3931920" cy="988695"/>
          </a:xfrm>
        </p:spPr>
        <p:txBody>
          <a:bodyPr/>
          <a:lstStyle/>
          <a:p>
            <a:r>
              <a:rPr lang="zh-CN" altLang="en-US" dirty="0"/>
              <a:t>滴滴出行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zh-CN" altLang="en-US" sz="1000" dirty="0"/>
              <a:t>滴滴出行是全球领先的移动出行平台；为5.5亿用户提供出租车、快车、专车、豪华车、顺风车、公交、小巴、代驾、企业级、共享单车、外卖等全面的出行和运输服务，日订单已达3000万。在滴滴平台，超过2100万车主及司机获得灵活赚取收入的机会。</a:t>
            </a:r>
            <a:endParaRPr lang="zh-CN" altLang="en-US" sz="1000" dirty="0"/>
          </a:p>
          <a:p>
            <a:endParaRPr lang="zh-CN" altLang="en-US" sz="1000" dirty="0"/>
          </a:p>
          <a:p>
            <a:r>
              <a:rPr lang="zh-CN" altLang="en-US" sz="1000" dirty="0"/>
              <a:t>滴滴出行致力于同城市、出租车行业及社群协作互补，通过智慧交通创新解决全球交通、环保和就业挑战。滴滴正同越来越多的汽车产业链企业建立合作联盟，携手打造汽车运营服务平台。</a:t>
            </a:r>
            <a:endParaRPr lang="zh-CN" altLang="en-US" sz="1000" dirty="0"/>
          </a:p>
          <a:p>
            <a:endParaRPr lang="zh-CN" altLang="en-US" sz="1000" dirty="0"/>
          </a:p>
          <a:p>
            <a:r>
              <a:rPr lang="zh-CN" altLang="en-US" sz="1000" dirty="0"/>
              <a:t>在全球范围内，滴滴与Grab、Lyft、Ola、Uber、99、Taxify、Careem共同构建了一个服务全球超过80%的人口、覆盖1000多座城市移动出行网络；并于2018年在墨西哥和澳大利亚上线了滴滴品牌的出行业务。滴滴始终致力于提升用户体验，创造社会价值，建设开放、高效、可持续的移动出行新生态。</a:t>
            </a:r>
            <a:endParaRPr lang="zh-CN" altLang="en-US" sz="1000" dirty="0"/>
          </a:p>
        </p:txBody>
      </p:sp>
      <p:sp>
        <p:nvSpPr>
          <p:cNvPr id="8" name="文本框 7"/>
          <p:cNvSpPr txBox="1"/>
          <p:nvPr/>
        </p:nvSpPr>
        <p:spPr>
          <a:xfrm>
            <a:off x="10560794" y="6077015"/>
            <a:ext cx="15891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DIDI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01406" y="1695407"/>
            <a:ext cx="158918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9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遇到问题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25440" y="329357"/>
            <a:ext cx="15891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LOGO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r>
              <a:rPr lang="zh-CN" altLang="en-US"/>
              <a:t>响应式网页布局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媒体查询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综合应用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遇到问题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66705" y="365125"/>
            <a:ext cx="1292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DIDI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00771" y="1703662"/>
            <a:ext cx="158918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9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项目展示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25440" y="329357"/>
            <a:ext cx="15891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LOGO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00771" y="1703662"/>
            <a:ext cx="158918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9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总结汇报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25440" y="329357"/>
            <a:ext cx="15891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LOGO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51915" y="1320800"/>
            <a:ext cx="93427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本月学习内容感觉脑子里很充实，甚至有时候玩着玩着就会了，响应式并没有想象的那么难，兴趣是最好的老师，只要把学习培养为兴趣，学习其实很简单。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时间规划很重要。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不能飘，不能自己感觉学会就行，多去看看比自己学的好的人，看看别人的项目优势，向同学老师请教，不要总是自己学自己的。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下月规划 ，熟悉新框架，多练习</a:t>
            </a:r>
            <a:r>
              <a:rPr lang="en-US" altLang="zh-CN"/>
              <a:t>css3</a:t>
            </a:r>
            <a:r>
              <a:rPr lang="zh-CN" altLang="en-US"/>
              <a:t>和响应式布局。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61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61"/>
  <p:tag name="KSO_WM_TAG_VERSION" val="1.0"/>
  <p:tag name="KSO_WM_SLIDE_ID" val="basetag20163661_7"/>
  <p:tag name="KSO_WM_SLIDE_INDEX" val="7"/>
  <p:tag name="KSO_WM_SLIDE_ITEM_CNT" val="0"/>
  <p:tag name="KSO_WM_SLIDE_TYPE" val="sectionTitle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61"/>
  <p:tag name="KSO_WM_TAG_VERSION" val="1.0"/>
  <p:tag name="KSO_WM_SLIDE_ID" val="basetag20163661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61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61"/>
  <p:tag name="KSO_WM_TAG_VERSION" val="1.0"/>
  <p:tag name="KSO_WM_SLIDE_ID" val="basetag20163661_21"/>
  <p:tag name="KSO_WM_SLIDE_INDEX" val="21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61"/>
</p:tagLst>
</file>

<file path=ppt/tags/tag3.xml><?xml version="1.0" encoding="utf-8"?>
<p:tagLst xmlns:p="http://schemas.openxmlformats.org/presentationml/2006/main">
  <p:tag name="KSO_WM_TEMPLATE_CATEGORY" val="basetag"/>
  <p:tag name="KSO_WM_TEMPLATE_INDEX" val="20163661"/>
  <p:tag name="KSO_WM_TAG_VERSION" val="1.0"/>
  <p:tag name="KSO_WM_TEMPLATE_THUMBS_INDEX" val="1、5、6、8、9、10、12、14、15、19、20、21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661"/>
  <p:tag name="KSO_WM_TAG_VERSION" val="1.0"/>
  <p:tag name="KSO_WM_SLIDE_ID" val="basetag20163661_1"/>
  <p:tag name="KSO_WM_SLIDE_INDEX" val="1"/>
  <p:tag name="KSO_WM_SLIDE_ITEM_CNT" val="0"/>
  <p:tag name="KSO_WM_SLIDE_TYPE" val="title"/>
  <p:tag name="KSO_WM_TEMPLATE_THUMBS_INDEX" val="1、5、6、8、9、10、12、14、15、19、20、21"/>
  <p:tag name="KSO_WM_BEAUTIFY_FLAG" val="#wm#"/>
</p:tagLst>
</file>

<file path=ppt/tags/tag5.xml><?xml version="1.0" encoding="utf-8"?>
<p:tagLst xmlns:p="http://schemas.openxmlformats.org/presentationml/2006/main">
  <p:tag name="KSO_WM_TEMPLATE_CATEGORY" val="basetag"/>
  <p:tag name="KSO_WM_TEMPLATE_INDEX" val="20163661"/>
  <p:tag name="KSO_WM_TAG_VERSION" val="1.0"/>
  <p:tag name="KSO_WM_SLIDE_ID" val="basetag20163661_6"/>
  <p:tag name="KSO_WM_SLIDE_INDEX" val="6"/>
  <p:tag name="KSO_WM_SLIDE_ITEM_CNT" val="0"/>
  <p:tag name="KSO_WM_SLIDE_TYPE" val="contents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3661"/>
  <p:tag name="KSO_WM_TAG_VERSION" val="1.0"/>
  <p:tag name="KSO_WM_SLIDE_ID" val="basetag20163661_7"/>
  <p:tag name="KSO_WM_SLIDE_INDEX" val="7"/>
  <p:tag name="KSO_WM_SLIDE_ITEM_CNT" val="0"/>
  <p:tag name="KSO_WM_SLIDE_TYPE" val="sectionTitle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61"/>
  <p:tag name="KSO_WM_TAG_VERSION" val="1.0"/>
  <p:tag name="KSO_WM_SLIDE_ID" val="basetag20163661_4"/>
  <p:tag name="KSO_WM_SLIDE_INDEX" val="4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61"/>
  <p:tag name="KSO_WM_TAG_VERSION" val="1.0"/>
  <p:tag name="KSO_WM_SLIDE_ID" val="basetag20163661_7"/>
  <p:tag name="KSO_WM_SLIDE_INDEX" val="7"/>
  <p:tag name="KSO_WM_SLIDE_ITEM_CNT" val="0"/>
  <p:tag name="KSO_WM_SLIDE_TYPE" val="sectionTitle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61"/>
  <p:tag name="KSO_WM_TAG_VERSION" val="1.0"/>
  <p:tag name="KSO_WM_SLIDE_ID" val="basetag20163661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WPS 演示</Application>
  <PresentationFormat>宽屏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等线</vt:lpstr>
      <vt:lpstr>Arial Unicode MS</vt:lpstr>
      <vt:lpstr>等线 Light</vt:lpstr>
      <vt:lpstr>Office 主题​​</vt:lpstr>
      <vt:lpstr>滴滴出行项目答辩</vt:lpstr>
      <vt:lpstr>PowerPoint 演示文稿</vt:lpstr>
      <vt:lpstr>项目介绍</vt:lpstr>
      <vt:lpstr>滴滴出行</vt:lpstr>
      <vt:lpstr>遇到问题</vt:lpstr>
      <vt:lpstr>遇到问题</vt:lpstr>
      <vt:lpstr>项目展示</vt:lpstr>
      <vt:lpstr>总结汇报</vt:lpstr>
      <vt:lpstr>PowerPoint 演示文稿</vt:lpstr>
      <vt:lpstr>谢谢倾听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whkj</dc:creator>
  <cp:lastModifiedBy>冷颜琛</cp:lastModifiedBy>
  <cp:revision>13</cp:revision>
  <dcterms:created xsi:type="dcterms:W3CDTF">2018-07-19T20:59:00Z</dcterms:created>
  <dcterms:modified xsi:type="dcterms:W3CDTF">2018-08-24T11:34:23Z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