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58" r:id="rId6"/>
    <p:sldId id="259" r:id="rId7"/>
    <p:sldId id="261" r:id="rId8"/>
    <p:sldId id="264" r:id="rId9"/>
    <p:sldId id="262" r:id="rId10"/>
  </p:sldIdLst>
  <p:sldSz cx="12192000" cy="6858000"/>
  <p:notesSz cx="6858000" cy="9144000"/>
  <p:embeddedFontLst>
    <p:embeddedFont>
      <p:font typeface="字体管家初恋体" panose="02000500000000000000" charset="-128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  <p:embeddedFont>
      <p:font typeface="微软雅黑" panose="020B0503020204020204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0748-4807-4C51-9916-5B2C83C973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0748-4807-4C51-9916-5B2C83C973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1012375" y="2208442"/>
            <a:ext cx="0" cy="195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7321" y="2694338"/>
            <a:ext cx="6342035" cy="1200329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7321" y="3901395"/>
            <a:ext cx="6342035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680B-694D-4537-8E23-3859F52D28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C3FB-EA17-4F4A-BAED-BA5A19C59E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/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/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/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/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903515" y="2329543"/>
            <a:ext cx="0" cy="17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28703" y="1953474"/>
            <a:ext cx="6774544" cy="1597630"/>
          </a:xfrm>
        </p:spPr>
        <p:txBody>
          <a:bodyPr anchor="b" anchorCtr="0">
            <a:normAutofit/>
          </a:bodyPr>
          <a:lstStyle>
            <a:lvl1pPr algn="l">
              <a:defRPr sz="8000" b="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8703" y="3652705"/>
            <a:ext cx="4261756" cy="880647"/>
          </a:xfrm>
        </p:spPr>
        <p:txBody>
          <a:bodyPr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2.GIF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5080"/>
            <a:ext cx="12192000" cy="6860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7635" y="1194435"/>
            <a:ext cx="4377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n w="10160">
                  <a:solidFill>
                    <a:srgbClr val="0070C0"/>
                  </a:solidFill>
                  <a:prstDash val="solid"/>
                </a:ln>
                <a:solidFill>
                  <a:schemeClr val="bg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字体管家初恋体" panose="02000500000000000000" charset="-128"/>
                <a:ea typeface="字体管家初恋体" panose="02000500000000000000" charset="-128"/>
              </a:rPr>
              <a:t>提拉米苏婚纱网</a:t>
            </a:r>
            <a:endParaRPr lang="zh-CN" altLang="en-US" sz="4000" b="1">
              <a:ln w="10160">
                <a:solidFill>
                  <a:srgbClr val="0070C0"/>
                </a:solidFill>
                <a:prstDash val="solid"/>
              </a:ln>
              <a:solidFill>
                <a:schemeClr val="bg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字体管家初恋体" panose="02000500000000000000" charset="-128"/>
              <a:ea typeface="字体管家初恋体" panose="020005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88480" y="5057140"/>
            <a:ext cx="3290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字体管家初恋体" panose="02000500000000000000" charset="-128"/>
                <a:ea typeface="字体管家初恋体" panose="02000500000000000000" charset="-128"/>
                <a:cs typeface="字体管家初恋体" panose="02000500000000000000" charset="-128"/>
                <a:sym typeface="+mn-ea"/>
              </a:rPr>
              <a:t>导师：李辉</a:t>
            </a:r>
            <a:endParaRPr lang="zh-CN" altLang="en-US" sz="2400">
              <a:ln w="10160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字体管家初恋体" panose="02000500000000000000" charset="-128"/>
              <a:ea typeface="字体管家初恋体" panose="02000500000000000000" charset="-128"/>
              <a:cs typeface="字体管家初恋体" panose="02000500000000000000" charset="-128"/>
            </a:endParaRPr>
          </a:p>
          <a:p>
            <a:r>
              <a:rPr lang="zh-CN" altLang="en-US" sz="240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字体管家初恋体" panose="02000500000000000000" charset="-128"/>
                <a:ea typeface="字体管家初恋体" panose="02000500000000000000" charset="-128"/>
                <a:cs typeface="字体管家初恋体" panose="02000500000000000000" charset="-128"/>
              </a:rPr>
              <a:t>答辩者：李益幔</a:t>
            </a:r>
            <a:endParaRPr lang="zh-CN" altLang="en-US" sz="2400">
              <a:ln w="10160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字体管家初恋体" panose="02000500000000000000" charset="-128"/>
              <a:ea typeface="字体管家初恋体" panose="02000500000000000000" charset="-128"/>
              <a:cs typeface="字体管家初恋体" panose="02000500000000000000" charset="-128"/>
            </a:endParaRPr>
          </a:p>
          <a:p>
            <a:r>
              <a:rPr lang="zh-CN" altLang="en-US" sz="240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字体管家初恋体" panose="02000500000000000000" charset="-128"/>
                <a:ea typeface="字体管家初恋体" panose="02000500000000000000" charset="-128"/>
                <a:cs typeface="字体管家初恋体" panose="02000500000000000000" charset="-128"/>
              </a:rPr>
              <a:t>班级：</a:t>
            </a:r>
            <a:r>
              <a:rPr lang="en-US" altLang="zh-CN" sz="240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字体管家初恋体" panose="02000500000000000000" charset="-128"/>
                <a:ea typeface="字体管家初恋体" panose="02000500000000000000" charset="-128"/>
                <a:cs typeface="字体管家初恋体" panose="02000500000000000000" charset="-128"/>
              </a:rPr>
              <a:t>1710B</a:t>
            </a:r>
            <a:endParaRPr lang="en-US" altLang="zh-CN" sz="2400">
              <a:ln w="10160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字体管家初恋体" panose="02000500000000000000" charset="-128"/>
              <a:ea typeface="字体管家初恋体" panose="02000500000000000000" charset="-128"/>
              <a:cs typeface="字体管家初恋体" panose="02000500000000000000" charset="-128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62549" y="24273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06321" y="24273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040216" y="27366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项目展示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767785" y="4120604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03/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401680" y="4429887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月末总结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96444" y="27366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671763" y="800099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5197475" cy="132588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提拉米苏婚纱网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廈門提米旅拍婚紗攝影有限公司旗下的品牌“提拉米蘇TIRAMISU”名稱源自于一個美麗的意大利愛情故事 一個叫FVAN的男子愛上了一個叫JANE的女子 男子堅信名稱與TIANNED有相似之處“提拉米蘇”蛋糕會爲他帶來好運 于是他用了許多個日夜，自己照着提拉米蘇的制作方法，做出一個 非常精緻的蛋糕，并将這個蛋糕命名爲“提拉米蘇的愛”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之後女子吃到了這個蛋糕，感受到了濃濃的愛意後嫁給了男子 之後這個故事便在鄉鎮上廣爲流傳。</a:t>
            </a:r>
            <a:endParaRPr lang="zh-CN" altLang="en-US" sz="1800" dirty="0"/>
          </a:p>
        </p:txBody>
      </p:sp>
      <p:pic>
        <p:nvPicPr>
          <p:cNvPr id="4" name="图片 3" descr="0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75" y="580390"/>
            <a:ext cx="4714240" cy="895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MAN\项目\提拉米苏婚纱网\imgs\033.jpg03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75055" y="1607185"/>
            <a:ext cx="10184130" cy="4685665"/>
          </a:xfrm>
          <a:prstGeom prst="rect">
            <a:avLst/>
          </a:prstGeom>
        </p:spPr>
      </p:pic>
      <p:pic>
        <p:nvPicPr>
          <p:cNvPr id="4" name="图片 3" descr="0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0" y="483870"/>
            <a:ext cx="4714240" cy="895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948690" y="2099310"/>
            <a:ext cx="10515600" cy="2632710"/>
          </a:xfrm>
        </p:spPr>
        <p:txBody>
          <a:bodyPr anchor="ctr">
            <a:normAutofit/>
          </a:bodyPr>
          <a:lstStyle/>
          <a:p>
            <a:pPr marL="0" lvl="0" indent="0" algn="just"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zh-CN" altLang="en-US" sz="18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1800" dirty="0"/>
              <a:t>this</a:t>
            </a:r>
            <a:r>
              <a:rPr lang="zh-CN" altLang="en-US" sz="1800" dirty="0"/>
              <a:t>指向</a:t>
            </a:r>
            <a:endParaRPr lang="zh-CN" altLang="en-US" sz="18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zh-CN" altLang="en-US" sz="1800" dirty="0"/>
              <a:t>面向对象</a:t>
            </a:r>
            <a:endParaRPr lang="zh-CN" altLang="en-US" sz="18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1800" dirty="0"/>
              <a:t>jQuery</a:t>
            </a:r>
            <a:r>
              <a:rPr lang="zh-CN" altLang="en-US" sz="1800" dirty="0"/>
              <a:t>选择器</a:t>
            </a:r>
            <a:endParaRPr lang="zh-CN" altLang="en-US" sz="18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zh-CN" altLang="en-US" sz="1800" dirty="0"/>
              <a:t>自调用函数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92200" y="951865"/>
            <a:ext cx="6772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项目问题</a:t>
            </a:r>
            <a:endParaRPr lang="zh-CN" altLang="en-US" sz="32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本月出现的自身问题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时间的规划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不要为自己的懒惰找借口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正确的学习方法，高效学习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勤学勤问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“</a:t>
            </a:r>
            <a:r>
              <a:rPr lang="zh-CN" altLang="en-US" sz="1800" dirty="0"/>
              <a:t>习惯</a:t>
            </a:r>
            <a:r>
              <a:rPr lang="en-US" altLang="zh-CN" sz="1800" dirty="0"/>
              <a:t>”</a:t>
            </a:r>
            <a:r>
              <a:rPr lang="zh-CN" altLang="en-US" sz="1800" dirty="0"/>
              <a:t>的重要性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不做思想的巨人，行动的矮子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4400550" y="697230"/>
            <a:ext cx="4498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n w="10160">
                  <a:solidFill>
                    <a:srgbClr val="0070C0"/>
                  </a:solidFill>
                  <a:prstDash val="solid"/>
                </a:ln>
                <a:solidFill>
                  <a:schemeClr val="bg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字体管家初恋体" panose="02000500000000000000" charset="-128"/>
                <a:ea typeface="字体管家初恋体" panose="02000500000000000000" charset="-128"/>
              </a:rPr>
              <a:t>月末总结</a:t>
            </a:r>
            <a:endParaRPr lang="zh-CN" altLang="en-US" sz="4000">
              <a:ln w="10160">
                <a:solidFill>
                  <a:srgbClr val="0070C0"/>
                </a:solidFill>
                <a:prstDash val="solid"/>
              </a:ln>
              <a:solidFill>
                <a:schemeClr val="bg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字体管家初恋体" panose="02000500000000000000" charset="-128"/>
              <a:ea typeface="字体管家初恋体" panose="02000500000000000000" charset="-128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zh-CN" altLang="en-US" b="0"/>
              <a:t>谢谢观看</a:t>
            </a:r>
            <a:endParaRPr lang="zh-CN" altLang="en-US" b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dist"/>
            <a:r>
              <a:rPr lang="en-US" altLang="zh-CN" spc="1200"/>
              <a:t>THANK YOU</a:t>
            </a:r>
            <a:endParaRPr lang="en-US" altLang="zh-CN" spc="12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6_1*i*0"/>
  <p:tag name="KSO_WM_TEMPLATE_CATEGORY" val="custom"/>
  <p:tag name="KSO_WM_TEMPLATE_INDEX" val="20184566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566_8*l_h_i*1_3_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6_8*l_h_f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6_8*l_h_f*1_1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4"/>
  <p:tag name="KSO_WM_UNIT_HIGHLIGHT" val="0"/>
  <p:tag name="KSO_WM_UNIT_COMPATIBLE" val="0"/>
  <p:tag name="KSO_WM_UNIT_CLEAR" val="0"/>
  <p:tag name="KSO_WM_DIAGRAM_GROUP_CODE" val="l1_1"/>
  <p:tag name="KSO_WM_UNIT_ID" val="custom20184566_8*a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custom20181345_8"/>
  <p:tag name="KSO_WM_TEMPLATE_CATEGORY" val="custom"/>
  <p:tag name="KSO_WM_TEMPLATE_INDEX" val="20184566"/>
  <p:tag name="KSO_WM_SLIDE_ID" val="custom20184566_8"/>
  <p:tag name="KSO_WM_SLIDE_INDEX" val="8"/>
  <p:tag name="KSO_WM_DIAGRAM_GROUP_CODE" val="l1-1"/>
  <p:tag name="KSO_WM_TEMPLATE_SUBCATEGORY" val="combine"/>
  <p:tag name="KSO_WM_SLIDE_SUBTYPE" val="diag"/>
</p:tagLst>
</file>

<file path=ppt/tags/tag15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</p:tagLst>
</file>

<file path=ppt/tags/tag16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6_2*f*1"/>
</p:tagLst>
</file>

<file path=ppt/tags/tag1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combine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d"/>
  <p:tag name="KSO_WM_UNIT_INDEX" val="1"/>
  <p:tag name="KSO_WM_UNIT_LAYERLEVEL" val="1"/>
  <p:tag name="KSO_WM_UNIT_VALUE" val="1003*2787"/>
  <p:tag name="KSO_WM_UNIT_HIGHLIGHT" val="0"/>
  <p:tag name="KSO_WM_UNIT_COMPATIBLE" val="0"/>
  <p:tag name="KSO_WM_UNIT_CLEAR" val="0"/>
  <p:tag name="KSO_WM_UNIT_ID" val="custom20184566_5*d*1"/>
</p:tagLst>
</file>

<file path=ppt/tags/tag19.xml><?xml version="1.0" encoding="utf-8"?>
<p:tagLst xmlns:p="http://schemas.openxmlformats.org/presentationml/2006/main">
  <p:tag name="KSO_WM_SLIDE_SIZE" val="790*388"/>
  <p:tag name="KSO_WM_SLIDE_POSITION" val="84*12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6_5"/>
  <p:tag name="KSO_WM_TEMPLATE_CATEGORY" val="custom"/>
  <p:tag name="KSO_WM_TEMPLATE_INDEX" val="20184566"/>
  <p:tag name="KSO_WM_SLIDE_ID" val="custom20184566_5"/>
  <p:tag name="KSO_WM_SLIDE_INDEX" val="5"/>
  <p:tag name="KSO_WM_TEMPLATE_SUBCATEGORY" val="combine"/>
  <p:tag name="KSO_WM_SLIDE_SUBTYPE" val="picTxt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6_22*i*2"/>
  <p:tag name="KSO_WM_TEMPLATE_CATEGORY" val="custom"/>
  <p:tag name="KSO_WM_TEMPLATE_INDEX" val="20184566"/>
  <p:tag name="KSO_WM_UNIT_INDEX" val="2"/>
</p:tagLst>
</file>

<file path=ppt/tags/tag20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PRESET_TEXT_LEN" val="698"/>
  <p:tag name="KSO_WM_UNIT_PRESET_TEXT_INDEX" val="5"/>
  <p:tag name="KSO_WM_UNIT_CLEAR" val="0"/>
  <p:tag name="KSO_WM_UNIT_COMPATIBLE" val="0"/>
  <p:tag name="KSO_WM_UNIT_HIGHLIGHT" val="0"/>
  <p:tag name="KSO_WM_UNIT_VALUE" val="720"/>
  <p:tag name="KSO_WM_UNIT_LAYERLEVEL" val="1"/>
  <p:tag name="KSO_WM_UNIT_INDEX" val="1"/>
  <p:tag name="KSO_WM_UNIT_TYPE" val="f"/>
  <p:tag name="KSO_WM_UNIT_ID" val="custom20184566_21*f*1"/>
</p:tagLst>
</file>

<file path=ppt/tags/tag21.xml><?xml version="1.0" encoding="utf-8"?>
<p:tagLst xmlns:p="http://schemas.openxmlformats.org/presentationml/2006/main">
  <p:tag name="KSO_WM_SLIDE_SIZE" val="828*438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TAG_VERSION" val="1.0"/>
  <p:tag name="KSO_WM_COMBINE_RELATE_SLIDE_ID" val="background20180946_9"/>
  <p:tag name="KSO_WM_TEMPLATE_CATEGORY" val="custom"/>
  <p:tag name="KSO_WM_TEMPLATE_INDEX" val="20184566"/>
  <p:tag name="KSO_WM_SLIDE_ID" val="custom20184566_21"/>
  <p:tag name="KSO_WM_SLIDE_INDEX" val="21"/>
  <p:tag name="KSO_WM_TEMPLATE_SUBCATEGORY" val="combine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6_2*f*1"/>
</p:tagLst>
</file>

<file path=ppt/tags/tag2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combine"/>
  <p:tag name="KSO_WM_SLIDE_SUBTYPE" val="pureTxt"/>
</p:tagLst>
</file>

<file path=ppt/tags/tag24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UNIT_ID" val="custom20184566_22*a*1"/>
  <p:tag name="KSO_WM_UNIT_PRESET_TEXT" val="谢谢观看"/>
</p:tagLst>
</file>

<file path=ppt/tags/tag25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f"/>
  <p:tag name="KSO_WM_UNIT_INDEX" val="1"/>
  <p:tag name="KSO_WM_UNIT_ID" val="custom20184566_22*f*1"/>
  <p:tag name="KSO_WM_UNIT_LAYERLEVEL" val="1"/>
  <p:tag name="KSO_WM_UNIT_VALUE" val="13"/>
  <p:tag name="KSO_WM_UNIT_HIGHLIGHT" val="0"/>
  <p:tag name="KSO_WM_UNIT_COMPATIBLE" val="0"/>
  <p:tag name="KSO_WM_UNIT_CLEAR" val="0"/>
  <p:tag name="KSO_WM_UNIT_PRESET_TEXT" val="THANK YOU"/>
</p:tagLst>
</file>

<file path=ppt/tags/tag26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46_10"/>
  <p:tag name="KSO_WM_TEMPLATE_CATEGORY" val="custom"/>
  <p:tag name="KSO_WM_TEMPLATE_INDEX" val="20184566"/>
  <p:tag name="KSO_WM_SLIDE_ID" val="custom20184566_22"/>
  <p:tag name="KSO_WM_SLIDE_INDEX" val="22"/>
  <p:tag name="KSO_WM_TEMPLATE_SUBCATEGORY" val="combine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66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66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4566"/>
  <p:tag name="KSO_WM_TEMPLATE_SUBCATEGORY" val="combine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20184566"/>
</p:tagLst>
</file>

<file path=ppt/tags/tag7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4566_8*l_h_i*1_1_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4566_8*l_h_i*1_2_1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4566_8*l_h_f*1_2_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自定义 113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262626"/>
      </a:accent2>
      <a:accent3>
        <a:srgbClr val="7E7E7E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方正兰亭细黑_GBK</vt:lpstr>
      <vt:lpstr>字体管家初恋体</vt:lpstr>
      <vt:lpstr>Calibri</vt:lpstr>
      <vt:lpstr>微软雅黑</vt:lpstr>
      <vt:lpstr>Arial Unicode MS</vt:lpstr>
      <vt:lpstr>黑体</vt:lpstr>
      <vt:lpstr>1_Office 主题</vt:lpstr>
      <vt:lpstr>PowerPoint 演示文稿</vt:lpstr>
      <vt:lpstr>PowerPoint 演示文稿</vt:lpstr>
      <vt:lpstr>提拉米苏婚纱网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whkj</dc:creator>
  <cp:lastModifiedBy>冷颜琛</cp:lastModifiedBy>
  <cp:revision>11</cp:revision>
  <dcterms:created xsi:type="dcterms:W3CDTF">2018-06-20T03:22:00Z</dcterms:created>
  <dcterms:modified xsi:type="dcterms:W3CDTF">2018-06-20T06:35:03Z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