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329" r:id="rId3"/>
    <p:sldId id="302" r:id="rId4"/>
    <p:sldId id="322" r:id="rId5"/>
    <p:sldId id="303" r:id="rId6"/>
    <p:sldId id="316" r:id="rId7"/>
    <p:sldId id="351" r:id="rId8"/>
    <p:sldId id="355" r:id="rId9"/>
    <p:sldId id="330" r:id="rId10"/>
    <p:sldId id="352" r:id="rId11"/>
    <p:sldId id="356" r:id="rId12"/>
    <p:sldId id="357" r:id="rId13"/>
    <p:sldId id="349" r:id="rId14"/>
    <p:sldId id="353" r:id="rId15"/>
    <p:sldId id="358" r:id="rId16"/>
    <p:sldId id="354" r:id="rId17"/>
    <p:sldId id="300" r:id="rId18"/>
    <p:sldId id="340" r:id="rId19"/>
    <p:sldId id="338" r:id="rId20"/>
  </p:sldIdLst>
  <p:sldSz cx="9144000" cy="5143500" type="screen16x9"/>
  <p:notesSz cx="6858000" cy="9144000"/>
  <p:custDataLst>
    <p:tags r:id="rId23"/>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880" userDrawn="1">
          <p15:clr>
            <a:srgbClr val="A4A3A4"/>
          </p15:clr>
        </p15:guide>
        <p15:guide id="3" orient="horz" pos="2436" userDrawn="1">
          <p15:clr>
            <a:srgbClr val="A4A3A4"/>
          </p15:clr>
        </p15:guide>
        <p15:guide id="4" pos="90" userDrawn="1">
          <p15:clr>
            <a:srgbClr val="A4A3A4"/>
          </p15:clr>
        </p15:guide>
        <p15:guide id="6" orient="horz" pos="2663" userDrawn="1">
          <p15:clr>
            <a:srgbClr val="A4A3A4"/>
          </p15:clr>
        </p15:guide>
        <p15:guide id="7" pos="5670" userDrawn="1">
          <p15:clr>
            <a:srgbClr val="A4A3A4"/>
          </p15:clr>
        </p15:guide>
        <p15:guide id="8" orient="horz" pos="1189" userDrawn="1">
          <p15:clr>
            <a:srgbClr val="A4A3A4"/>
          </p15:clr>
        </p15:guide>
        <p15:guide id="9" orient="horz" pos="2641" userDrawn="1">
          <p15:clr>
            <a:srgbClr val="A4A3A4"/>
          </p15:clr>
        </p15:guide>
        <p15:guide id="10" orient="horz" pos="1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4"/>
    <a:srgbClr val="1D3E6B"/>
    <a:srgbClr val="F2F2F2"/>
    <a:srgbClr val="3B2213"/>
    <a:srgbClr val="FEDA5B"/>
    <a:srgbClr val="FEE600"/>
    <a:srgbClr val="464646"/>
    <a:srgbClr val="72BEA0"/>
    <a:srgbClr val="70B4B7"/>
    <a:srgbClr val="C75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256" autoAdjust="0"/>
  </p:normalViewPr>
  <p:slideViewPr>
    <p:cSldViewPr snapToGrid="0" showGuides="1">
      <p:cViewPr varScale="1">
        <p:scale>
          <a:sx n="123" d="100"/>
          <a:sy n="123" d="100"/>
        </p:scale>
        <p:origin x="64" y="116"/>
      </p:cViewPr>
      <p:guideLst>
        <p:guide orient="horz" pos="2119"/>
        <p:guide pos="2880"/>
        <p:guide orient="horz" pos="2436"/>
        <p:guide pos="90"/>
        <p:guide orient="horz" pos="2663"/>
        <p:guide pos="5670"/>
        <p:guide orient="horz" pos="1189"/>
        <p:guide orient="horz" pos="2641"/>
        <p:guide orient="horz" pos="155"/>
      </p:guideLst>
    </p:cSldViewPr>
  </p:slideViewPr>
  <p:notesTextViewPr>
    <p:cViewPr>
      <p:scale>
        <a:sx n="1" d="1"/>
        <a:sy n="1" d="1"/>
      </p:scale>
      <p:origin x="0" y="0"/>
    </p:cViewPr>
  </p:notesTextViewPr>
  <p:notesViewPr>
    <p:cSldViewPr snapToGrid="0" showGuides="1">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2024/1/8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784912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extLst>
      <p:ext uri="{BB962C8B-B14F-4D97-AF65-F5344CB8AC3E}">
        <p14:creationId xmlns:p14="http://schemas.microsoft.com/office/powerpoint/2010/main" val="85913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extLst>
      <p:ext uri="{BB962C8B-B14F-4D97-AF65-F5344CB8AC3E}">
        <p14:creationId xmlns:p14="http://schemas.microsoft.com/office/powerpoint/2010/main" val="122874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3500686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11</a:t>
            </a:fld>
            <a:endParaRPr lang="zh-CN" altLang="en-US"/>
          </a:p>
        </p:txBody>
      </p:sp>
    </p:spTree>
    <p:extLst>
      <p:ext uri="{BB962C8B-B14F-4D97-AF65-F5344CB8AC3E}">
        <p14:creationId xmlns:p14="http://schemas.microsoft.com/office/powerpoint/2010/main" val="548908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12</a:t>
            </a:fld>
            <a:endParaRPr lang="zh-CN" altLang="en-US"/>
          </a:p>
        </p:txBody>
      </p:sp>
    </p:spTree>
    <p:extLst>
      <p:ext uri="{BB962C8B-B14F-4D97-AF65-F5344CB8AC3E}">
        <p14:creationId xmlns:p14="http://schemas.microsoft.com/office/powerpoint/2010/main" val="22063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13</a:t>
            </a:fld>
            <a:endParaRPr lang="zh-CN" altLang="en-US"/>
          </a:p>
        </p:txBody>
      </p:sp>
    </p:spTree>
    <p:extLst>
      <p:ext uri="{BB962C8B-B14F-4D97-AF65-F5344CB8AC3E}">
        <p14:creationId xmlns:p14="http://schemas.microsoft.com/office/powerpoint/2010/main" val="2456816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14</a:t>
            </a:fld>
            <a:endParaRPr lang="zh-CN" altLang="en-US"/>
          </a:p>
        </p:txBody>
      </p:sp>
    </p:spTree>
    <p:extLst>
      <p:ext uri="{BB962C8B-B14F-4D97-AF65-F5344CB8AC3E}">
        <p14:creationId xmlns:p14="http://schemas.microsoft.com/office/powerpoint/2010/main" val="96358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15</a:t>
            </a:fld>
            <a:endParaRPr lang="zh-CN" altLang="en-US"/>
          </a:p>
        </p:txBody>
      </p:sp>
    </p:spTree>
    <p:extLst>
      <p:ext uri="{BB962C8B-B14F-4D97-AF65-F5344CB8AC3E}">
        <p14:creationId xmlns:p14="http://schemas.microsoft.com/office/powerpoint/2010/main" val="1559156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16</a:t>
            </a:fld>
            <a:endParaRPr lang="zh-CN" altLang="en-US"/>
          </a:p>
        </p:txBody>
      </p:sp>
    </p:spTree>
    <p:extLst>
      <p:ext uri="{BB962C8B-B14F-4D97-AF65-F5344CB8AC3E}">
        <p14:creationId xmlns:p14="http://schemas.microsoft.com/office/powerpoint/2010/main" val="1036528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17</a:t>
            </a:fld>
            <a:endParaRPr lang="zh-CN" altLang="en-US"/>
          </a:p>
        </p:txBody>
      </p:sp>
    </p:spTree>
    <p:extLst>
      <p:ext uri="{BB962C8B-B14F-4D97-AF65-F5344CB8AC3E}">
        <p14:creationId xmlns:p14="http://schemas.microsoft.com/office/powerpoint/2010/main" val="1322160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18</a:t>
            </a:fld>
            <a:endParaRPr lang="zh-CN" altLang="en-US"/>
          </a:p>
        </p:txBody>
      </p:sp>
    </p:spTree>
    <p:extLst>
      <p:ext uri="{BB962C8B-B14F-4D97-AF65-F5344CB8AC3E}">
        <p14:creationId xmlns:p14="http://schemas.microsoft.com/office/powerpoint/2010/main" val="2102287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19</a:t>
            </a:fld>
            <a:endParaRPr lang="zh-CN" altLang="en-US"/>
          </a:p>
        </p:txBody>
      </p:sp>
    </p:spTree>
    <p:extLst>
      <p:ext uri="{BB962C8B-B14F-4D97-AF65-F5344CB8AC3E}">
        <p14:creationId xmlns:p14="http://schemas.microsoft.com/office/powerpoint/2010/main" val="333306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extLst>
      <p:ext uri="{BB962C8B-B14F-4D97-AF65-F5344CB8AC3E}">
        <p14:creationId xmlns:p14="http://schemas.microsoft.com/office/powerpoint/2010/main" val="4007486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extLst>
      <p:ext uri="{BB962C8B-B14F-4D97-AF65-F5344CB8AC3E}">
        <p14:creationId xmlns:p14="http://schemas.microsoft.com/office/powerpoint/2010/main" val="3478708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extLst>
      <p:ext uri="{BB962C8B-B14F-4D97-AF65-F5344CB8AC3E}">
        <p14:creationId xmlns:p14="http://schemas.microsoft.com/office/powerpoint/2010/main" val="207082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extLst>
      <p:ext uri="{BB962C8B-B14F-4D97-AF65-F5344CB8AC3E}">
        <p14:creationId xmlns:p14="http://schemas.microsoft.com/office/powerpoint/2010/main" val="251652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extLst>
      <p:ext uri="{BB962C8B-B14F-4D97-AF65-F5344CB8AC3E}">
        <p14:creationId xmlns:p14="http://schemas.microsoft.com/office/powerpoint/2010/main" val="373920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extLst>
      <p:ext uri="{BB962C8B-B14F-4D97-AF65-F5344CB8AC3E}">
        <p14:creationId xmlns:p14="http://schemas.microsoft.com/office/powerpoint/2010/main" val="3244010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extLst>
      <p:ext uri="{BB962C8B-B14F-4D97-AF65-F5344CB8AC3E}">
        <p14:creationId xmlns:p14="http://schemas.microsoft.com/office/powerpoint/2010/main" val="1026864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extLst>
      <p:ext uri="{BB962C8B-B14F-4D97-AF65-F5344CB8AC3E}">
        <p14:creationId xmlns:p14="http://schemas.microsoft.com/office/powerpoint/2010/main" val="14412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83694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997182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00839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76084414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372215078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55976670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60D1F93-42D3-4309-BA09-285A4B9DE9C8}" type="datetimeFigureOut">
              <a:rPr lang="zh-CN" altLang="en-US" smtClean="0"/>
              <a:t>2024/1/8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t>‹#›</a:t>
            </a:fld>
            <a:endParaRPr lang="zh-CN" altLang="en-US"/>
          </a:p>
        </p:txBody>
      </p:sp>
    </p:spTree>
    <p:extLst>
      <p:ext uri="{BB962C8B-B14F-4D97-AF65-F5344CB8AC3E}">
        <p14:creationId xmlns:p14="http://schemas.microsoft.com/office/powerpoint/2010/main" val="24725808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a:extLst>
              <a:ext uri="{FF2B5EF4-FFF2-40B4-BE49-F238E27FC236}">
                <a16:creationId xmlns:a16="http://schemas.microsoft.com/office/drawing/2014/main" id="{06D2E944-F1EB-4F8A-AD7A-85305AFF0F74}"/>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0" name="组合 29">
            <a:extLst>
              <a:ext uri="{FF2B5EF4-FFF2-40B4-BE49-F238E27FC236}">
                <a16:creationId xmlns:a16="http://schemas.microsoft.com/office/drawing/2014/main" id="{80CF846D-3858-4EA2-88C8-4FEF958641E5}"/>
              </a:ext>
            </a:extLst>
          </p:cNvPr>
          <p:cNvGrpSpPr/>
          <p:nvPr userDrawn="1"/>
        </p:nvGrpSpPr>
        <p:grpSpPr>
          <a:xfrm>
            <a:off x="207378" y="4666267"/>
            <a:ext cx="1253123" cy="407703"/>
            <a:chOff x="3302807" y="1034911"/>
            <a:chExt cx="2457878" cy="799669"/>
          </a:xfrm>
          <a:solidFill>
            <a:schemeClr val="accent1"/>
          </a:solidFill>
        </p:grpSpPr>
        <p:sp>
          <p:nvSpPr>
            <p:cNvPr id="31" name="íṡḷîḍê">
              <a:extLst>
                <a:ext uri="{FF2B5EF4-FFF2-40B4-BE49-F238E27FC236}">
                  <a16:creationId xmlns:a16="http://schemas.microsoft.com/office/drawing/2014/main" id="{C39ED63D-FD45-4A1B-AE24-2564605D72AC}"/>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 name="íŝḻiḍè">
              <a:extLst>
                <a:ext uri="{FF2B5EF4-FFF2-40B4-BE49-F238E27FC236}">
                  <a16:creationId xmlns:a16="http://schemas.microsoft.com/office/drawing/2014/main" id="{698D11D8-C0D7-47B7-9A5D-FA54DDF7FD77}"/>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îS1iďê">
              <a:extLst>
                <a:ext uri="{FF2B5EF4-FFF2-40B4-BE49-F238E27FC236}">
                  <a16:creationId xmlns:a16="http://schemas.microsoft.com/office/drawing/2014/main" id="{FB16437F-395D-429A-88A4-2F25C8CEA8E3}"/>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i$ḷíḓe">
              <a:extLst>
                <a:ext uri="{FF2B5EF4-FFF2-40B4-BE49-F238E27FC236}">
                  <a16:creationId xmlns:a16="http://schemas.microsoft.com/office/drawing/2014/main" id="{426A301C-2CA7-4502-80B8-D7FEFA2B4D9E}"/>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îş1íḍé">
              <a:extLst>
                <a:ext uri="{FF2B5EF4-FFF2-40B4-BE49-F238E27FC236}">
                  <a16:creationId xmlns:a16="http://schemas.microsoft.com/office/drawing/2014/main" id="{FD4BBB9F-4436-453F-95C0-5E3100F9E665}"/>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išḻïde">
              <a:extLst>
                <a:ext uri="{FF2B5EF4-FFF2-40B4-BE49-F238E27FC236}">
                  <a16:creationId xmlns:a16="http://schemas.microsoft.com/office/drawing/2014/main" id="{F1860DD9-4B41-447B-BA9E-660E6938F338}"/>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ís1ïḓè">
              <a:extLst>
                <a:ext uri="{FF2B5EF4-FFF2-40B4-BE49-F238E27FC236}">
                  <a16:creationId xmlns:a16="http://schemas.microsoft.com/office/drawing/2014/main" id="{9F946271-4CA3-4472-ACC0-B8CD80B76E74}"/>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ïṩlïďê">
              <a:extLst>
                <a:ext uri="{FF2B5EF4-FFF2-40B4-BE49-F238E27FC236}">
                  <a16:creationId xmlns:a16="http://schemas.microsoft.com/office/drawing/2014/main" id="{C964D40F-5907-4024-897F-D7572ACB4413}"/>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íSliḋê">
              <a:extLst>
                <a:ext uri="{FF2B5EF4-FFF2-40B4-BE49-F238E27FC236}">
                  <a16:creationId xmlns:a16="http://schemas.microsoft.com/office/drawing/2014/main" id="{055B3BC3-1E79-4D74-90A9-693D41142DC2}"/>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ļîdè">
              <a:extLst>
                <a:ext uri="{FF2B5EF4-FFF2-40B4-BE49-F238E27FC236}">
                  <a16:creationId xmlns:a16="http://schemas.microsoft.com/office/drawing/2014/main" id="{7BC03D1D-BAC2-4800-8D7A-9D860D4FDF6E}"/>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líḋé">
              <a:extLst>
                <a:ext uri="{FF2B5EF4-FFF2-40B4-BE49-F238E27FC236}">
                  <a16:creationId xmlns:a16="http://schemas.microsoft.com/office/drawing/2014/main" id="{6DD09F45-8FAD-44C3-B9A7-8234E5BC977B}"/>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íŝ1ïḓê">
              <a:extLst>
                <a:ext uri="{FF2B5EF4-FFF2-40B4-BE49-F238E27FC236}">
                  <a16:creationId xmlns:a16="http://schemas.microsoft.com/office/drawing/2014/main" id="{7283B66C-D810-4092-9369-2E441201EF6D}"/>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ï$ľíḑè">
              <a:extLst>
                <a:ext uri="{FF2B5EF4-FFF2-40B4-BE49-F238E27FC236}">
                  <a16:creationId xmlns:a16="http://schemas.microsoft.com/office/drawing/2014/main" id="{B8B1D0DE-FDC6-4F74-958D-8B419F26D72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ṧ1íḓè">
              <a:extLst>
                <a:ext uri="{FF2B5EF4-FFF2-40B4-BE49-F238E27FC236}">
                  <a16:creationId xmlns:a16="http://schemas.microsoft.com/office/drawing/2014/main" id="{C21EECE4-AE5E-4A88-AABC-393EFA879EC8}"/>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işļïḑê">
              <a:extLst>
                <a:ext uri="{FF2B5EF4-FFF2-40B4-BE49-F238E27FC236}">
                  <a16:creationId xmlns:a16="http://schemas.microsoft.com/office/drawing/2014/main" id="{6E1A4E8B-56D3-49CD-B687-49377DD23B06}"/>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îŝ1îdé">
              <a:extLst>
                <a:ext uri="{FF2B5EF4-FFF2-40B4-BE49-F238E27FC236}">
                  <a16:creationId xmlns:a16="http://schemas.microsoft.com/office/drawing/2014/main" id="{029CDCB0-0C35-4439-BB98-F3982F6611A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iṩlîḍe">
              <a:extLst>
                <a:ext uri="{FF2B5EF4-FFF2-40B4-BE49-F238E27FC236}">
                  <a16:creationId xmlns:a16="http://schemas.microsoft.com/office/drawing/2014/main" id="{0A9BAABD-B0B8-46AC-9C96-A80AB6BDEE4A}"/>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ïṣlíḋe">
              <a:extLst>
                <a:ext uri="{FF2B5EF4-FFF2-40B4-BE49-F238E27FC236}">
                  <a16:creationId xmlns:a16="http://schemas.microsoft.com/office/drawing/2014/main" id="{B95D3E19-AD97-43A6-975B-FA416E0634A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ísļiďè">
              <a:extLst>
                <a:ext uri="{FF2B5EF4-FFF2-40B4-BE49-F238E27FC236}">
                  <a16:creationId xmlns:a16="http://schemas.microsoft.com/office/drawing/2014/main" id="{3D3BA2D5-FCFA-46FC-A27E-0CB2F79E58E7}"/>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ṡlïde">
              <a:extLst>
                <a:ext uri="{FF2B5EF4-FFF2-40B4-BE49-F238E27FC236}">
                  <a16:creationId xmlns:a16="http://schemas.microsoft.com/office/drawing/2014/main" id="{A661788A-CF7E-44A9-8E2F-665D6EFC14A0}"/>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ṩlide">
              <a:extLst>
                <a:ext uri="{FF2B5EF4-FFF2-40B4-BE49-F238E27FC236}">
                  <a16:creationId xmlns:a16="http://schemas.microsoft.com/office/drawing/2014/main" id="{FC756534-09D1-46A3-B04E-E38D7881B68B}"/>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s1ïde">
              <a:extLst>
                <a:ext uri="{FF2B5EF4-FFF2-40B4-BE49-F238E27FC236}">
                  <a16:creationId xmlns:a16="http://schemas.microsoft.com/office/drawing/2014/main" id="{D9384C91-284C-44CB-86A8-B0EE371F3E19}"/>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ľïḑe">
              <a:extLst>
                <a:ext uri="{FF2B5EF4-FFF2-40B4-BE49-F238E27FC236}">
                  <a16:creationId xmlns:a16="http://schemas.microsoft.com/office/drawing/2014/main" id="{5620022D-CD0F-4F5F-B53B-A98FEE6FCC66}"/>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ŝļíḍè">
              <a:extLst>
                <a:ext uri="{FF2B5EF4-FFF2-40B4-BE49-F238E27FC236}">
                  <a16:creationId xmlns:a16="http://schemas.microsoft.com/office/drawing/2014/main" id="{B8770E7F-FFA5-4F19-A00F-31FA9E2C4FF4}"/>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ṩḻîḋê">
              <a:extLst>
                <a:ext uri="{FF2B5EF4-FFF2-40B4-BE49-F238E27FC236}">
                  <a16:creationId xmlns:a16="http://schemas.microsoft.com/office/drawing/2014/main" id="{7449D368-FFC6-409D-8C54-9CACA6DF7971}"/>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ľiḑê">
              <a:extLst>
                <a:ext uri="{FF2B5EF4-FFF2-40B4-BE49-F238E27FC236}">
                  <a16:creationId xmlns:a16="http://schemas.microsoft.com/office/drawing/2014/main" id="{F1A81E41-4E5E-4F59-A848-8B7C1B6C47B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ṥļiḓe">
              <a:extLst>
                <a:ext uri="{FF2B5EF4-FFF2-40B4-BE49-F238E27FC236}">
                  <a16:creationId xmlns:a16="http://schemas.microsoft.com/office/drawing/2014/main" id="{016F9212-10A5-488A-9B66-CE03B13072F1}"/>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ŝ1îḋé">
              <a:extLst>
                <a:ext uri="{FF2B5EF4-FFF2-40B4-BE49-F238E27FC236}">
                  <a16:creationId xmlns:a16="http://schemas.microsoft.com/office/drawing/2014/main" id="{6A6467D2-E204-4AF1-A6E0-E8A5E8C19664}"/>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ḷiḓè">
              <a:extLst>
                <a:ext uri="{FF2B5EF4-FFF2-40B4-BE49-F238E27FC236}">
                  <a16:creationId xmlns:a16="http://schemas.microsoft.com/office/drawing/2014/main" id="{97F069C3-B72A-47C9-BD32-AAFF19209F70}"/>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îṥ1ïďé">
              <a:extLst>
                <a:ext uri="{FF2B5EF4-FFF2-40B4-BE49-F238E27FC236}">
                  <a16:creationId xmlns:a16="http://schemas.microsoft.com/office/drawing/2014/main" id="{F59BC24D-C587-40FE-9933-B3E336F24B97}"/>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Sḷiḍé">
              <a:extLst>
                <a:ext uri="{FF2B5EF4-FFF2-40B4-BE49-F238E27FC236}">
                  <a16:creationId xmlns:a16="http://schemas.microsoft.com/office/drawing/2014/main" id="{C512B36A-3FAD-4E58-B996-FA8D90773003}"/>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îşļíďê">
              <a:extLst>
                <a:ext uri="{FF2B5EF4-FFF2-40B4-BE49-F238E27FC236}">
                  <a16:creationId xmlns:a16="http://schemas.microsoft.com/office/drawing/2014/main" id="{39D5C69B-FB05-45C6-A02D-A6A8ACE2846B}"/>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îš1íḍê">
              <a:extLst>
                <a:ext uri="{FF2B5EF4-FFF2-40B4-BE49-F238E27FC236}">
                  <a16:creationId xmlns:a16="http://schemas.microsoft.com/office/drawing/2014/main" id="{4FEE6CC4-4616-4587-A760-AFCFE2A70A03}"/>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íŝliḓê">
              <a:extLst>
                <a:ext uri="{FF2B5EF4-FFF2-40B4-BE49-F238E27FC236}">
                  <a16:creationId xmlns:a16="http://schemas.microsoft.com/office/drawing/2014/main" id="{F1543413-7588-49C5-8DC8-1CA5E7573A71}"/>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ṡļiḍe">
              <a:extLst>
                <a:ext uri="{FF2B5EF4-FFF2-40B4-BE49-F238E27FC236}">
                  <a16:creationId xmlns:a16="http://schemas.microsoft.com/office/drawing/2014/main" id="{93B8A389-5274-49D8-BC6E-2A794C914B47}"/>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ï$ļïdé">
              <a:extLst>
                <a:ext uri="{FF2B5EF4-FFF2-40B4-BE49-F238E27FC236}">
                  <a16:creationId xmlns:a16="http://schemas.microsoft.com/office/drawing/2014/main" id="{617B38E3-9FF7-48B1-A036-2194FE31ED3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íšlíḓe">
              <a:extLst>
                <a:ext uri="{FF2B5EF4-FFF2-40B4-BE49-F238E27FC236}">
                  <a16:creationId xmlns:a16="http://schemas.microsoft.com/office/drawing/2014/main" id="{4DA69233-4703-46E7-BD77-00911A1E794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ļïḍê">
              <a:extLst>
                <a:ext uri="{FF2B5EF4-FFF2-40B4-BE49-F238E27FC236}">
                  <a16:creationId xmlns:a16="http://schemas.microsoft.com/office/drawing/2014/main" id="{A6E8A355-6B4D-46E5-ABF6-80AFF74A83C6}"/>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ís1íḍe">
              <a:extLst>
                <a:ext uri="{FF2B5EF4-FFF2-40B4-BE49-F238E27FC236}">
                  <a16:creationId xmlns:a16="http://schemas.microsoft.com/office/drawing/2014/main" id="{055EA0FB-5030-4C8A-86D3-4574820AB491}"/>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íşlïḋe">
              <a:extLst>
                <a:ext uri="{FF2B5EF4-FFF2-40B4-BE49-F238E27FC236}">
                  <a16:creationId xmlns:a16="http://schemas.microsoft.com/office/drawing/2014/main" id="{459EB9C8-6491-4DD0-95BB-038AFA7672BB}"/>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ŝļîḍé">
              <a:extLst>
                <a:ext uri="{FF2B5EF4-FFF2-40B4-BE49-F238E27FC236}">
                  <a16:creationId xmlns:a16="http://schemas.microsoft.com/office/drawing/2014/main" id="{6D3BF9D1-B462-46CD-8739-E2383151C14E}"/>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ṧḷídé">
              <a:extLst>
                <a:ext uri="{FF2B5EF4-FFF2-40B4-BE49-F238E27FC236}">
                  <a16:creationId xmlns:a16="http://schemas.microsoft.com/office/drawing/2014/main" id="{1026B93F-4EA8-42AF-8183-6911E85C8212}"/>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îSḻiḋe">
              <a:extLst>
                <a:ext uri="{FF2B5EF4-FFF2-40B4-BE49-F238E27FC236}">
                  <a16:creationId xmlns:a16="http://schemas.microsoft.com/office/drawing/2014/main" id="{8FD6AAFD-0E8D-4811-953E-DBF2B2184842}"/>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ḻîḓè">
              <a:extLst>
                <a:ext uri="{FF2B5EF4-FFF2-40B4-BE49-F238E27FC236}">
                  <a16:creationId xmlns:a16="http://schemas.microsoft.com/office/drawing/2014/main" id="{0D21EFCE-F3A8-4954-9D96-41748674CFD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ïŝḷíḍe">
              <a:extLst>
                <a:ext uri="{FF2B5EF4-FFF2-40B4-BE49-F238E27FC236}">
                  <a16:creationId xmlns:a16="http://schemas.microsoft.com/office/drawing/2014/main" id="{527C8F9F-A166-4757-AD59-5AD6C1FC444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íṩļiḋe">
              <a:extLst>
                <a:ext uri="{FF2B5EF4-FFF2-40B4-BE49-F238E27FC236}">
                  <a16:creationId xmlns:a16="http://schemas.microsoft.com/office/drawing/2014/main" id="{C4D38826-A299-4F69-8F0B-7D3ED1FE211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ṡlïḍé">
              <a:extLst>
                <a:ext uri="{FF2B5EF4-FFF2-40B4-BE49-F238E27FC236}">
                  <a16:creationId xmlns:a16="http://schemas.microsoft.com/office/drawing/2014/main" id="{3EAF79B4-9C1A-450B-B18D-46C0EF162BFE}"/>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iS1îḓè">
              <a:extLst>
                <a:ext uri="{FF2B5EF4-FFF2-40B4-BE49-F238E27FC236}">
                  <a16:creationId xmlns:a16="http://schemas.microsoft.com/office/drawing/2014/main" id="{D00F66BD-1532-4B65-8FF9-93CB58A5D06C}"/>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ṡḷiḑê">
              <a:extLst>
                <a:ext uri="{FF2B5EF4-FFF2-40B4-BE49-F238E27FC236}">
                  <a16:creationId xmlns:a16="http://schemas.microsoft.com/office/drawing/2014/main" id="{E99299AB-16EE-4CD0-ABB0-A31A624D6F9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iṩ1íḓê">
              <a:extLst>
                <a:ext uri="{FF2B5EF4-FFF2-40B4-BE49-F238E27FC236}">
                  <a16:creationId xmlns:a16="http://schemas.microsoft.com/office/drawing/2014/main" id="{40F059C7-7AD4-45E4-A45B-97F0C10AC84A}"/>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ïşľïďé">
              <a:extLst>
                <a:ext uri="{FF2B5EF4-FFF2-40B4-BE49-F238E27FC236}">
                  <a16:creationId xmlns:a16="http://schemas.microsoft.com/office/drawing/2014/main" id="{34979EEE-9271-4A50-9587-C503F0431120}"/>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ïśḷïḍê">
              <a:extLst>
                <a:ext uri="{FF2B5EF4-FFF2-40B4-BE49-F238E27FC236}">
                  <a16:creationId xmlns:a16="http://schemas.microsoft.com/office/drawing/2014/main" id="{66D725C5-BF65-4DAD-AECC-31154DCC9A21}"/>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ïṡḷíḑé">
              <a:extLst>
                <a:ext uri="{FF2B5EF4-FFF2-40B4-BE49-F238E27FC236}">
                  <a16:creationId xmlns:a16="http://schemas.microsoft.com/office/drawing/2014/main" id="{FE66709B-BA6E-4586-84F5-27CF8500ABE7}"/>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iśḻíde">
              <a:extLst>
                <a:ext uri="{FF2B5EF4-FFF2-40B4-BE49-F238E27FC236}">
                  <a16:creationId xmlns:a16="http://schemas.microsoft.com/office/drawing/2014/main" id="{8546E402-E20D-41BF-A125-447EE0C4D2C6}"/>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í$ḻîdê">
              <a:extLst>
                <a:ext uri="{FF2B5EF4-FFF2-40B4-BE49-F238E27FC236}">
                  <a16:creationId xmlns:a16="http://schemas.microsoft.com/office/drawing/2014/main" id="{F70E6A58-E059-4FE7-B866-5F754BEB6D72}"/>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4" name="iṩḷídé">
              <a:extLst>
                <a:ext uri="{FF2B5EF4-FFF2-40B4-BE49-F238E27FC236}">
                  <a16:creationId xmlns:a16="http://schemas.microsoft.com/office/drawing/2014/main" id="{8CB4FE16-E849-44D6-9230-ABE03DB6B20B}"/>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iślíḓè">
              <a:extLst>
                <a:ext uri="{FF2B5EF4-FFF2-40B4-BE49-F238E27FC236}">
                  <a16:creationId xmlns:a16="http://schemas.microsoft.com/office/drawing/2014/main" id="{2F6D86E8-0DD1-44B3-9CD6-6668516EAD5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îṥ1ïḋe">
              <a:extLst>
                <a:ext uri="{FF2B5EF4-FFF2-40B4-BE49-F238E27FC236}">
                  <a16:creationId xmlns:a16="http://schemas.microsoft.com/office/drawing/2014/main" id="{64F7FA79-C038-4BAC-8DF5-945C3C12D91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ṧḷídè">
              <a:extLst>
                <a:ext uri="{FF2B5EF4-FFF2-40B4-BE49-F238E27FC236}">
                  <a16:creationId xmlns:a16="http://schemas.microsoft.com/office/drawing/2014/main" id="{BAD8B380-DE2C-46EB-9549-3123D2EC03F2}"/>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ïṩḷíḍé">
              <a:extLst>
                <a:ext uri="{FF2B5EF4-FFF2-40B4-BE49-F238E27FC236}">
                  <a16:creationId xmlns:a16="http://schemas.microsoft.com/office/drawing/2014/main" id="{15A1DB5C-ED78-43CF-B349-875E88354D36}"/>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9" name="ï$liḓê">
              <a:extLst>
                <a:ext uri="{FF2B5EF4-FFF2-40B4-BE49-F238E27FC236}">
                  <a16:creationId xmlns:a16="http://schemas.microsoft.com/office/drawing/2014/main" id="{C9E4F15F-2C0D-4989-B0ED-9444FA130B53}"/>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0" name="iṩlidè">
              <a:extLst>
                <a:ext uri="{FF2B5EF4-FFF2-40B4-BE49-F238E27FC236}">
                  <a16:creationId xmlns:a16="http://schemas.microsoft.com/office/drawing/2014/main" id="{CCFE3F8F-1F28-43A9-8EF7-0FB855738A3C}"/>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íṧļîḓé">
              <a:extLst>
                <a:ext uri="{FF2B5EF4-FFF2-40B4-BE49-F238E27FC236}">
                  <a16:creationId xmlns:a16="http://schemas.microsoft.com/office/drawing/2014/main" id="{0F524FE5-C68E-4DC5-BA11-69FDAB3BC930}"/>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ṩḻîḑè">
              <a:extLst>
                <a:ext uri="{FF2B5EF4-FFF2-40B4-BE49-F238E27FC236}">
                  <a16:creationId xmlns:a16="http://schemas.microsoft.com/office/drawing/2014/main" id="{9C221F4E-BE26-451E-8E09-B138E608BEBA}"/>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ṣľíḑé">
              <a:extLst>
                <a:ext uri="{FF2B5EF4-FFF2-40B4-BE49-F238E27FC236}">
                  <a16:creationId xmlns:a16="http://schemas.microsoft.com/office/drawing/2014/main" id="{5E224FC8-17FC-4685-9D5C-4903011368EC}"/>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îşḻîḑè">
              <a:extLst>
                <a:ext uri="{FF2B5EF4-FFF2-40B4-BE49-F238E27FC236}">
                  <a16:creationId xmlns:a16="http://schemas.microsoft.com/office/drawing/2014/main" id="{D59B0977-B590-423D-B003-7A37D7D5072F}"/>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ṣḷiḓê">
              <a:extLst>
                <a:ext uri="{FF2B5EF4-FFF2-40B4-BE49-F238E27FC236}">
                  <a16:creationId xmlns:a16="http://schemas.microsoft.com/office/drawing/2014/main" id="{D0B310D6-47B7-4C66-B3E6-38513746B440}"/>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işļídè">
              <a:extLst>
                <a:ext uri="{FF2B5EF4-FFF2-40B4-BE49-F238E27FC236}">
                  <a16:creationId xmlns:a16="http://schemas.microsoft.com/office/drawing/2014/main" id="{41E98826-FFF7-4209-B86F-5038C25269DC}"/>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301128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1" name="Slide Number Placeholder 5">
            <a:extLst>
              <a:ext uri="{FF2B5EF4-FFF2-40B4-BE49-F238E27FC236}">
                <a16:creationId xmlns:a16="http://schemas.microsoft.com/office/drawing/2014/main" id="{67C4579C-9306-4343-A176-B318B4BA3972}"/>
              </a:ext>
            </a:extLst>
          </p:cNvPr>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grpSp>
        <p:nvGrpSpPr>
          <p:cNvPr id="31" name="组合 30">
            <a:extLst>
              <a:ext uri="{FF2B5EF4-FFF2-40B4-BE49-F238E27FC236}">
                <a16:creationId xmlns:a16="http://schemas.microsoft.com/office/drawing/2014/main" id="{FC8F5ACF-7AFE-47CC-8B18-9B90970749B1}"/>
              </a:ext>
            </a:extLst>
          </p:cNvPr>
          <p:cNvGrpSpPr/>
          <p:nvPr userDrawn="1"/>
        </p:nvGrpSpPr>
        <p:grpSpPr>
          <a:xfrm>
            <a:off x="207378" y="4666267"/>
            <a:ext cx="1253123" cy="407703"/>
            <a:chOff x="3302807" y="1034911"/>
            <a:chExt cx="2457878" cy="799669"/>
          </a:xfrm>
          <a:solidFill>
            <a:schemeClr val="accent1"/>
          </a:solidFill>
        </p:grpSpPr>
        <p:sp>
          <p:nvSpPr>
            <p:cNvPr id="32" name="íṡḷîḍê">
              <a:extLst>
                <a:ext uri="{FF2B5EF4-FFF2-40B4-BE49-F238E27FC236}">
                  <a16:creationId xmlns:a16="http://schemas.microsoft.com/office/drawing/2014/main" id="{AE22A737-0C3E-4C86-B6E7-D2A3C42937C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 name="íŝḻiḍè">
              <a:extLst>
                <a:ext uri="{FF2B5EF4-FFF2-40B4-BE49-F238E27FC236}">
                  <a16:creationId xmlns:a16="http://schemas.microsoft.com/office/drawing/2014/main" id="{1D32C6C4-A3A3-4247-B484-3C05D9F135AE}"/>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 name="îS1iďê">
              <a:extLst>
                <a:ext uri="{FF2B5EF4-FFF2-40B4-BE49-F238E27FC236}">
                  <a16:creationId xmlns:a16="http://schemas.microsoft.com/office/drawing/2014/main" id="{3E578F01-A4D5-452C-B2A6-68E3286BEDD0}"/>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5" name="i$ḷíḓe">
              <a:extLst>
                <a:ext uri="{FF2B5EF4-FFF2-40B4-BE49-F238E27FC236}">
                  <a16:creationId xmlns:a16="http://schemas.microsoft.com/office/drawing/2014/main" id="{A4BD5419-2CBC-4167-A4FF-74B48F3FA998}"/>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6" name="îş1íḍé">
              <a:extLst>
                <a:ext uri="{FF2B5EF4-FFF2-40B4-BE49-F238E27FC236}">
                  <a16:creationId xmlns:a16="http://schemas.microsoft.com/office/drawing/2014/main" id="{B6251E37-1DC9-4D13-9BD0-C8E504E364F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7" name="išḻïde">
              <a:extLst>
                <a:ext uri="{FF2B5EF4-FFF2-40B4-BE49-F238E27FC236}">
                  <a16:creationId xmlns:a16="http://schemas.microsoft.com/office/drawing/2014/main" id="{4BAA1AC3-66B9-49B2-ACED-D6D7172EC282}"/>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s1ïḓè">
              <a:extLst>
                <a:ext uri="{FF2B5EF4-FFF2-40B4-BE49-F238E27FC236}">
                  <a16:creationId xmlns:a16="http://schemas.microsoft.com/office/drawing/2014/main" id="{D25CC410-4803-47A1-A381-535EF397C8FF}"/>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ïṩlïďê">
              <a:extLst>
                <a:ext uri="{FF2B5EF4-FFF2-40B4-BE49-F238E27FC236}">
                  <a16:creationId xmlns:a16="http://schemas.microsoft.com/office/drawing/2014/main" id="{3810070B-99B3-440D-852F-76FA43281454}"/>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Sliḋê">
              <a:extLst>
                <a:ext uri="{FF2B5EF4-FFF2-40B4-BE49-F238E27FC236}">
                  <a16:creationId xmlns:a16="http://schemas.microsoft.com/office/drawing/2014/main" id="{220B921C-4AB9-4FA9-893D-B8694C104DAA}"/>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ísļîdè">
              <a:extLst>
                <a:ext uri="{FF2B5EF4-FFF2-40B4-BE49-F238E27FC236}">
                  <a16:creationId xmlns:a16="http://schemas.microsoft.com/office/drawing/2014/main" id="{4EB0D932-C254-42F8-9F62-06646232E645}"/>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îSlíḋé">
              <a:extLst>
                <a:ext uri="{FF2B5EF4-FFF2-40B4-BE49-F238E27FC236}">
                  <a16:creationId xmlns:a16="http://schemas.microsoft.com/office/drawing/2014/main" id="{3EF9A58C-6596-4996-936C-FBFBA1756EF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ŝ1ïḓê">
              <a:extLst>
                <a:ext uri="{FF2B5EF4-FFF2-40B4-BE49-F238E27FC236}">
                  <a16:creationId xmlns:a16="http://schemas.microsoft.com/office/drawing/2014/main" id="{6A7A6BC6-EA29-44A8-B5CC-1DD3798419E2}"/>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ľíḑè">
              <a:extLst>
                <a:ext uri="{FF2B5EF4-FFF2-40B4-BE49-F238E27FC236}">
                  <a16:creationId xmlns:a16="http://schemas.microsoft.com/office/drawing/2014/main" id="{94352426-5D1D-412A-B146-417C04B3455E}"/>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ïṧ1íḓè">
              <a:extLst>
                <a:ext uri="{FF2B5EF4-FFF2-40B4-BE49-F238E27FC236}">
                  <a16:creationId xmlns:a16="http://schemas.microsoft.com/office/drawing/2014/main" id="{713563E4-21C7-4A15-B7B2-F57AC108940D}"/>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işļïḑê">
              <a:extLst>
                <a:ext uri="{FF2B5EF4-FFF2-40B4-BE49-F238E27FC236}">
                  <a16:creationId xmlns:a16="http://schemas.microsoft.com/office/drawing/2014/main" id="{DF146277-9651-41D1-B8CA-D0741AAE393F}"/>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ŝ1îdé">
              <a:extLst>
                <a:ext uri="{FF2B5EF4-FFF2-40B4-BE49-F238E27FC236}">
                  <a16:creationId xmlns:a16="http://schemas.microsoft.com/office/drawing/2014/main" id="{40989F30-0C0D-4273-832E-B028C7623B55}"/>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iṩlîḍe">
              <a:extLst>
                <a:ext uri="{FF2B5EF4-FFF2-40B4-BE49-F238E27FC236}">
                  <a16:creationId xmlns:a16="http://schemas.microsoft.com/office/drawing/2014/main" id="{FBD547EE-1493-4BEB-BB61-F5AD1908C6D7}"/>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ṣlíḋe">
              <a:extLst>
                <a:ext uri="{FF2B5EF4-FFF2-40B4-BE49-F238E27FC236}">
                  <a16:creationId xmlns:a16="http://schemas.microsoft.com/office/drawing/2014/main" id="{3BFB07DE-1492-4BC2-9563-A506893625CD}"/>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sļiďè">
              <a:extLst>
                <a:ext uri="{FF2B5EF4-FFF2-40B4-BE49-F238E27FC236}">
                  <a16:creationId xmlns:a16="http://schemas.microsoft.com/office/drawing/2014/main" id="{B6785E3C-1C9F-4B94-B424-24854787997F}"/>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íṡlïde">
              <a:extLst>
                <a:ext uri="{FF2B5EF4-FFF2-40B4-BE49-F238E27FC236}">
                  <a16:creationId xmlns:a16="http://schemas.microsoft.com/office/drawing/2014/main" id="{1410D543-4E28-4598-979C-CE5C31622039}"/>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iṩlide">
              <a:extLst>
                <a:ext uri="{FF2B5EF4-FFF2-40B4-BE49-F238E27FC236}">
                  <a16:creationId xmlns:a16="http://schemas.microsoft.com/office/drawing/2014/main" id="{51CEC972-6487-4F42-BBF5-20A19B9E5C40}"/>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îs1ïde">
              <a:extLst>
                <a:ext uri="{FF2B5EF4-FFF2-40B4-BE49-F238E27FC236}">
                  <a16:creationId xmlns:a16="http://schemas.microsoft.com/office/drawing/2014/main" id="{331CB5A2-3F24-47F6-80C0-DD3A7B9F50DA}"/>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i$ľïḑe">
              <a:extLst>
                <a:ext uri="{FF2B5EF4-FFF2-40B4-BE49-F238E27FC236}">
                  <a16:creationId xmlns:a16="http://schemas.microsoft.com/office/drawing/2014/main" id="{161F659A-CC75-4A7C-87C2-3FFC7D96792C}"/>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ŝļíḍè">
              <a:extLst>
                <a:ext uri="{FF2B5EF4-FFF2-40B4-BE49-F238E27FC236}">
                  <a16:creationId xmlns:a16="http://schemas.microsoft.com/office/drawing/2014/main" id="{24B024EE-EEE6-44A5-99F1-84F451DAF17A}"/>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ṩḻîḋê">
              <a:extLst>
                <a:ext uri="{FF2B5EF4-FFF2-40B4-BE49-F238E27FC236}">
                  <a16:creationId xmlns:a16="http://schemas.microsoft.com/office/drawing/2014/main" id="{819EB275-6157-4022-BA39-11F474B98827}"/>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ṡľiḑê">
              <a:extLst>
                <a:ext uri="{FF2B5EF4-FFF2-40B4-BE49-F238E27FC236}">
                  <a16:creationId xmlns:a16="http://schemas.microsoft.com/office/drawing/2014/main" id="{42E546C9-9A65-43FE-859B-1E43E9849080}"/>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iṥļiḓe">
              <a:extLst>
                <a:ext uri="{FF2B5EF4-FFF2-40B4-BE49-F238E27FC236}">
                  <a16:creationId xmlns:a16="http://schemas.microsoft.com/office/drawing/2014/main" id="{519D7597-C13C-4234-BD44-74F64E1EB3B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ŝ1îḋé">
              <a:extLst>
                <a:ext uri="{FF2B5EF4-FFF2-40B4-BE49-F238E27FC236}">
                  <a16:creationId xmlns:a16="http://schemas.microsoft.com/office/drawing/2014/main" id="{12C9A0C3-D4A8-410E-A651-F06D5C6800B2}"/>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ṩḷiḓè">
              <a:extLst>
                <a:ext uri="{FF2B5EF4-FFF2-40B4-BE49-F238E27FC236}">
                  <a16:creationId xmlns:a16="http://schemas.microsoft.com/office/drawing/2014/main" id="{6C1753FA-F6B0-48DD-BD5B-9B52BE3B5A7A}"/>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îṥ1ïďé">
              <a:extLst>
                <a:ext uri="{FF2B5EF4-FFF2-40B4-BE49-F238E27FC236}">
                  <a16:creationId xmlns:a16="http://schemas.microsoft.com/office/drawing/2014/main" id="{28CCC03F-241B-4A8E-B2B3-9D4566B175C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Sḷiḍé">
              <a:extLst>
                <a:ext uri="{FF2B5EF4-FFF2-40B4-BE49-F238E27FC236}">
                  <a16:creationId xmlns:a16="http://schemas.microsoft.com/office/drawing/2014/main" id="{A024C300-D520-4768-A1AA-F5CBE96D5F9D}"/>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îşļíďê">
              <a:extLst>
                <a:ext uri="{FF2B5EF4-FFF2-40B4-BE49-F238E27FC236}">
                  <a16:creationId xmlns:a16="http://schemas.microsoft.com/office/drawing/2014/main" id="{A90F1805-72A8-4F9B-9A66-AB2FCD9A4769}"/>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îš1íḍê">
              <a:extLst>
                <a:ext uri="{FF2B5EF4-FFF2-40B4-BE49-F238E27FC236}">
                  <a16:creationId xmlns:a16="http://schemas.microsoft.com/office/drawing/2014/main" id="{A5B1A30C-DD2A-4798-A7AF-EC01F5D62552}"/>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íŝliḓê">
              <a:extLst>
                <a:ext uri="{FF2B5EF4-FFF2-40B4-BE49-F238E27FC236}">
                  <a16:creationId xmlns:a16="http://schemas.microsoft.com/office/drawing/2014/main" id="{C50AAF40-D76C-4395-9299-3B6580C4861B}"/>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ṡļiḍe">
              <a:extLst>
                <a:ext uri="{FF2B5EF4-FFF2-40B4-BE49-F238E27FC236}">
                  <a16:creationId xmlns:a16="http://schemas.microsoft.com/office/drawing/2014/main" id="{7BC932AA-8B48-4F78-8833-6ECD626C9242}"/>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ï$ļïdé">
              <a:extLst>
                <a:ext uri="{FF2B5EF4-FFF2-40B4-BE49-F238E27FC236}">
                  <a16:creationId xmlns:a16="http://schemas.microsoft.com/office/drawing/2014/main" id="{4BF4BABE-FBEE-44C7-9F54-C33D1C69A166}"/>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íšlíḓe">
              <a:extLst>
                <a:ext uri="{FF2B5EF4-FFF2-40B4-BE49-F238E27FC236}">
                  <a16:creationId xmlns:a16="http://schemas.microsoft.com/office/drawing/2014/main" id="{6B4C5F22-48A1-4DA2-A8F0-E4D7BEA6B2A9}"/>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ïṣļïḍê">
              <a:extLst>
                <a:ext uri="{FF2B5EF4-FFF2-40B4-BE49-F238E27FC236}">
                  <a16:creationId xmlns:a16="http://schemas.microsoft.com/office/drawing/2014/main" id="{2A46B5D8-8D64-4222-A032-2D83775E3251}"/>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s1íḍe">
              <a:extLst>
                <a:ext uri="{FF2B5EF4-FFF2-40B4-BE49-F238E27FC236}">
                  <a16:creationId xmlns:a16="http://schemas.microsoft.com/office/drawing/2014/main" id="{C02FA150-B64B-4AC6-8838-43066675873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1" name="íşlïḋe">
              <a:extLst>
                <a:ext uri="{FF2B5EF4-FFF2-40B4-BE49-F238E27FC236}">
                  <a16:creationId xmlns:a16="http://schemas.microsoft.com/office/drawing/2014/main" id="{AB8287D9-B6A7-4D6F-B627-461644E87A49}"/>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iŝļîḍé">
              <a:extLst>
                <a:ext uri="{FF2B5EF4-FFF2-40B4-BE49-F238E27FC236}">
                  <a16:creationId xmlns:a16="http://schemas.microsoft.com/office/drawing/2014/main" id="{AD42B1E6-1DB8-4621-BBE6-8CC73B44F29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ṧḷídé">
              <a:extLst>
                <a:ext uri="{FF2B5EF4-FFF2-40B4-BE49-F238E27FC236}">
                  <a16:creationId xmlns:a16="http://schemas.microsoft.com/office/drawing/2014/main" id="{F63A7306-81DC-41C5-B52B-EFC721C25FCF}"/>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îSḻiḋe">
              <a:extLst>
                <a:ext uri="{FF2B5EF4-FFF2-40B4-BE49-F238E27FC236}">
                  <a16:creationId xmlns:a16="http://schemas.microsoft.com/office/drawing/2014/main" id="{7953C38E-EAC6-4ACA-9F04-0EE909A0D73F}"/>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í$ḻîḓè">
              <a:extLst>
                <a:ext uri="{FF2B5EF4-FFF2-40B4-BE49-F238E27FC236}">
                  <a16:creationId xmlns:a16="http://schemas.microsoft.com/office/drawing/2014/main" id="{A7B57BD4-D211-4474-81A9-80C7C3E07B91}"/>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ïŝḷíḍe">
              <a:extLst>
                <a:ext uri="{FF2B5EF4-FFF2-40B4-BE49-F238E27FC236}">
                  <a16:creationId xmlns:a16="http://schemas.microsoft.com/office/drawing/2014/main" id="{15E2885D-7AA0-41E1-9138-1ED193C8B217}"/>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íṩļiḋe">
              <a:extLst>
                <a:ext uri="{FF2B5EF4-FFF2-40B4-BE49-F238E27FC236}">
                  <a16:creationId xmlns:a16="http://schemas.microsoft.com/office/drawing/2014/main" id="{85A4DC8C-8FA1-49AE-BA84-11182ECA368B}"/>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îṡlïḍé">
              <a:extLst>
                <a:ext uri="{FF2B5EF4-FFF2-40B4-BE49-F238E27FC236}">
                  <a16:creationId xmlns:a16="http://schemas.microsoft.com/office/drawing/2014/main" id="{CF73ED6B-7FD5-430E-8B35-D1B74A7A7425}"/>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iS1îḓè">
              <a:extLst>
                <a:ext uri="{FF2B5EF4-FFF2-40B4-BE49-F238E27FC236}">
                  <a16:creationId xmlns:a16="http://schemas.microsoft.com/office/drawing/2014/main" id="{D88A7D7C-1655-4385-A4EC-2C63B16B0A45}"/>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íṡḷiḑê">
              <a:extLst>
                <a:ext uri="{FF2B5EF4-FFF2-40B4-BE49-F238E27FC236}">
                  <a16:creationId xmlns:a16="http://schemas.microsoft.com/office/drawing/2014/main" id="{5F42051C-769D-4E41-8267-AE97171B8EB5}"/>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iṩ1íḓê">
              <a:extLst>
                <a:ext uri="{FF2B5EF4-FFF2-40B4-BE49-F238E27FC236}">
                  <a16:creationId xmlns:a16="http://schemas.microsoft.com/office/drawing/2014/main" id="{72AC31ED-C798-4C29-88E0-459EE62E7CC4}"/>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ïşľïďé">
              <a:extLst>
                <a:ext uri="{FF2B5EF4-FFF2-40B4-BE49-F238E27FC236}">
                  <a16:creationId xmlns:a16="http://schemas.microsoft.com/office/drawing/2014/main" id="{EDCEFDC4-18FE-46E6-9189-93784ACF7371}"/>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ïśḷïḍê">
              <a:extLst>
                <a:ext uri="{FF2B5EF4-FFF2-40B4-BE49-F238E27FC236}">
                  <a16:creationId xmlns:a16="http://schemas.microsoft.com/office/drawing/2014/main" id="{108A426B-CCA0-4A79-B40C-772528CAFB9B}"/>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ṡḷíḑé">
              <a:extLst>
                <a:ext uri="{FF2B5EF4-FFF2-40B4-BE49-F238E27FC236}">
                  <a16:creationId xmlns:a16="http://schemas.microsoft.com/office/drawing/2014/main" id="{C8624BF0-066A-4B2E-84F6-D6699811369E}"/>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iśḻíde">
              <a:extLst>
                <a:ext uri="{FF2B5EF4-FFF2-40B4-BE49-F238E27FC236}">
                  <a16:creationId xmlns:a16="http://schemas.microsoft.com/office/drawing/2014/main" id="{E0A79F7D-CD41-4B5D-984F-245D4E222672}"/>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í$ḻîdê">
              <a:extLst>
                <a:ext uri="{FF2B5EF4-FFF2-40B4-BE49-F238E27FC236}">
                  <a16:creationId xmlns:a16="http://schemas.microsoft.com/office/drawing/2014/main" id="{AB77C45C-069E-44D5-A618-8BB014EBB586}"/>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87" name="iṩḷídé">
              <a:extLst>
                <a:ext uri="{FF2B5EF4-FFF2-40B4-BE49-F238E27FC236}">
                  <a16:creationId xmlns:a16="http://schemas.microsoft.com/office/drawing/2014/main" id="{F4C65845-CCA8-495C-A05A-E2A3E22113B2}"/>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iślíḓè">
              <a:extLst>
                <a:ext uri="{FF2B5EF4-FFF2-40B4-BE49-F238E27FC236}">
                  <a16:creationId xmlns:a16="http://schemas.microsoft.com/office/drawing/2014/main" id="{EFA042D1-5490-4357-BBFB-9799AE1C535A}"/>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îṥ1ïḋe">
              <a:extLst>
                <a:ext uri="{FF2B5EF4-FFF2-40B4-BE49-F238E27FC236}">
                  <a16:creationId xmlns:a16="http://schemas.microsoft.com/office/drawing/2014/main" id="{14451D1E-E11D-473E-A831-F895F3C18B6F}"/>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iṧḷídè">
              <a:extLst>
                <a:ext uri="{FF2B5EF4-FFF2-40B4-BE49-F238E27FC236}">
                  <a16:creationId xmlns:a16="http://schemas.microsoft.com/office/drawing/2014/main" id="{EC15322C-8A0E-4C83-861A-0CD4B8A1C4D6}"/>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ṩḷíḍé">
              <a:extLst>
                <a:ext uri="{FF2B5EF4-FFF2-40B4-BE49-F238E27FC236}">
                  <a16:creationId xmlns:a16="http://schemas.microsoft.com/office/drawing/2014/main" id="{F7B3A13D-65F0-4077-B27C-7215223462B3}"/>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liḓê">
              <a:extLst>
                <a:ext uri="{FF2B5EF4-FFF2-40B4-BE49-F238E27FC236}">
                  <a16:creationId xmlns:a16="http://schemas.microsoft.com/office/drawing/2014/main" id="{0F07B7D2-4DCA-48A8-A080-64E9AEC6A44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3" name="iṩlidè">
              <a:extLst>
                <a:ext uri="{FF2B5EF4-FFF2-40B4-BE49-F238E27FC236}">
                  <a16:creationId xmlns:a16="http://schemas.microsoft.com/office/drawing/2014/main" id="{E60825ED-4C69-4D8F-9C18-570CBB9ECD54}"/>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ṧļîḓé">
              <a:extLst>
                <a:ext uri="{FF2B5EF4-FFF2-40B4-BE49-F238E27FC236}">
                  <a16:creationId xmlns:a16="http://schemas.microsoft.com/office/drawing/2014/main" id="{0DBFA1AD-68DA-438C-95F3-6128957F7B7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5" name="iṩḻîḑè">
              <a:extLst>
                <a:ext uri="{FF2B5EF4-FFF2-40B4-BE49-F238E27FC236}">
                  <a16:creationId xmlns:a16="http://schemas.microsoft.com/office/drawing/2014/main" id="{D59F8E5A-ABB7-42FE-B496-A121D08F6DC5}"/>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ïṣľíḑé">
              <a:extLst>
                <a:ext uri="{FF2B5EF4-FFF2-40B4-BE49-F238E27FC236}">
                  <a16:creationId xmlns:a16="http://schemas.microsoft.com/office/drawing/2014/main" id="{5FAED763-61BD-4C4D-9758-51F41B2D5F89}"/>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şḻîḑè">
              <a:extLst>
                <a:ext uri="{FF2B5EF4-FFF2-40B4-BE49-F238E27FC236}">
                  <a16:creationId xmlns:a16="http://schemas.microsoft.com/office/drawing/2014/main" id="{55A56B52-B3CC-4D0E-92FD-BAD424A4FBDE}"/>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8" name="iṣḷiḓê">
              <a:extLst>
                <a:ext uri="{FF2B5EF4-FFF2-40B4-BE49-F238E27FC236}">
                  <a16:creationId xmlns:a16="http://schemas.microsoft.com/office/drawing/2014/main" id="{5D6E63A3-FDB0-4D40-A62E-06EADE36776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işļídè">
              <a:extLst>
                <a:ext uri="{FF2B5EF4-FFF2-40B4-BE49-F238E27FC236}">
                  <a16:creationId xmlns:a16="http://schemas.microsoft.com/office/drawing/2014/main" id="{A0CE6304-32A2-4796-A50C-2017884D6F58}"/>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75902781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a:extLst>
              <a:ext uri="{FF2B5EF4-FFF2-40B4-BE49-F238E27FC236}">
                <a16:creationId xmlns:a16="http://schemas.microsoft.com/office/drawing/2014/main" id="{FC7F4D20-8726-4020-962B-4777058CFE6B}"/>
              </a:ext>
            </a:extLst>
          </p:cNvPr>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pPr/>
              <a:t>‹#›</a:t>
            </a:fld>
            <a:endParaRPr lang="zh-CN" altLang="en-US"/>
          </a:p>
        </p:txBody>
      </p:sp>
      <p:sp>
        <p:nvSpPr>
          <p:cNvPr id="131" name="Picture Placeholder 7">
            <a:extLst>
              <a:ext uri="{FF2B5EF4-FFF2-40B4-BE49-F238E27FC236}">
                <a16:creationId xmlns:a16="http://schemas.microsoft.com/office/drawing/2014/main" id="{920F9D10-CBBF-4F31-AFC2-65F0219CE2A2}"/>
              </a:ext>
            </a:extLst>
          </p:cNvPr>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a:extLst>
              <a:ext uri="{FF2B5EF4-FFF2-40B4-BE49-F238E27FC236}">
                <a16:creationId xmlns:a16="http://schemas.microsoft.com/office/drawing/2014/main" id="{39885A85-BAAF-432A-BE99-23ED1CDC4A35}"/>
              </a:ext>
            </a:extLst>
          </p:cNvPr>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a:extLst>
              <a:ext uri="{FF2B5EF4-FFF2-40B4-BE49-F238E27FC236}">
                <a16:creationId xmlns:a16="http://schemas.microsoft.com/office/drawing/2014/main" id="{5D863B0D-2626-4359-9DFB-B79D8DA1895E}"/>
              </a:ext>
            </a:extLst>
          </p:cNvPr>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grpSp>
        <p:nvGrpSpPr>
          <p:cNvPr id="38" name="组合 37">
            <a:extLst>
              <a:ext uri="{FF2B5EF4-FFF2-40B4-BE49-F238E27FC236}">
                <a16:creationId xmlns:a16="http://schemas.microsoft.com/office/drawing/2014/main" id="{E717DBFF-001B-4026-AB07-BE514B6903F9}"/>
              </a:ext>
            </a:extLst>
          </p:cNvPr>
          <p:cNvGrpSpPr/>
          <p:nvPr userDrawn="1"/>
        </p:nvGrpSpPr>
        <p:grpSpPr>
          <a:xfrm>
            <a:off x="207378" y="4666267"/>
            <a:ext cx="1253123" cy="407703"/>
            <a:chOff x="3302807" y="1034911"/>
            <a:chExt cx="2457878" cy="799669"/>
          </a:xfrm>
          <a:solidFill>
            <a:schemeClr val="accent1"/>
          </a:solidFill>
        </p:grpSpPr>
        <p:sp>
          <p:nvSpPr>
            <p:cNvPr id="39" name="íṡḷîḍê">
              <a:extLst>
                <a:ext uri="{FF2B5EF4-FFF2-40B4-BE49-F238E27FC236}">
                  <a16:creationId xmlns:a16="http://schemas.microsoft.com/office/drawing/2014/main" id="{0DD47574-FF2D-45D6-BA61-3732DA82D113}"/>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íŝḻiḍè">
              <a:extLst>
                <a:ext uri="{FF2B5EF4-FFF2-40B4-BE49-F238E27FC236}">
                  <a16:creationId xmlns:a16="http://schemas.microsoft.com/office/drawing/2014/main" id="{A9004421-430D-4FCC-B51B-EEAB610D1B88}"/>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S1iďê">
              <a:extLst>
                <a:ext uri="{FF2B5EF4-FFF2-40B4-BE49-F238E27FC236}">
                  <a16:creationId xmlns:a16="http://schemas.microsoft.com/office/drawing/2014/main" id="{DEB657F6-0359-4123-815D-60EE29D726DE}"/>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ḷíḓe">
              <a:extLst>
                <a:ext uri="{FF2B5EF4-FFF2-40B4-BE49-F238E27FC236}">
                  <a16:creationId xmlns:a16="http://schemas.microsoft.com/office/drawing/2014/main" id="{73EEC3DC-7C79-4752-8030-7D721924B3F3}"/>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îş1íḍé">
              <a:extLst>
                <a:ext uri="{FF2B5EF4-FFF2-40B4-BE49-F238E27FC236}">
                  <a16:creationId xmlns:a16="http://schemas.microsoft.com/office/drawing/2014/main" id="{44CA786F-3834-4818-8127-BA1156C605B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išḻïde">
              <a:extLst>
                <a:ext uri="{FF2B5EF4-FFF2-40B4-BE49-F238E27FC236}">
                  <a16:creationId xmlns:a16="http://schemas.microsoft.com/office/drawing/2014/main" id="{C0BFCD5C-FA35-483D-85D2-631D5BC5ED6D}"/>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1ïḓè">
              <a:extLst>
                <a:ext uri="{FF2B5EF4-FFF2-40B4-BE49-F238E27FC236}">
                  <a16:creationId xmlns:a16="http://schemas.microsoft.com/office/drawing/2014/main" id="{F58A4A70-73D9-4430-926D-787EE4C37F9D}"/>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ïṩlïďê">
              <a:extLst>
                <a:ext uri="{FF2B5EF4-FFF2-40B4-BE49-F238E27FC236}">
                  <a16:creationId xmlns:a16="http://schemas.microsoft.com/office/drawing/2014/main" id="{70BF357B-902B-4CFA-B1CF-605CB9C2CE68}"/>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íSliḋê">
              <a:extLst>
                <a:ext uri="{FF2B5EF4-FFF2-40B4-BE49-F238E27FC236}">
                  <a16:creationId xmlns:a16="http://schemas.microsoft.com/office/drawing/2014/main" id="{091C38E1-4ABF-4280-AB85-D2D58ADFBB28}"/>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sļîdè">
              <a:extLst>
                <a:ext uri="{FF2B5EF4-FFF2-40B4-BE49-F238E27FC236}">
                  <a16:creationId xmlns:a16="http://schemas.microsoft.com/office/drawing/2014/main" id="{07220F38-7836-47F3-9E9B-D97FF4C01A43}"/>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îSlíḋé">
              <a:extLst>
                <a:ext uri="{FF2B5EF4-FFF2-40B4-BE49-F238E27FC236}">
                  <a16:creationId xmlns:a16="http://schemas.microsoft.com/office/drawing/2014/main" id="{DEE17EEC-8386-4A4C-A0FE-9F6AD8AF4E34}"/>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íŝ1ïḓê">
              <a:extLst>
                <a:ext uri="{FF2B5EF4-FFF2-40B4-BE49-F238E27FC236}">
                  <a16:creationId xmlns:a16="http://schemas.microsoft.com/office/drawing/2014/main" id="{DB03FF16-16F3-43E0-B974-E022981DCECC}"/>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ï$ľíḑè">
              <a:extLst>
                <a:ext uri="{FF2B5EF4-FFF2-40B4-BE49-F238E27FC236}">
                  <a16:creationId xmlns:a16="http://schemas.microsoft.com/office/drawing/2014/main" id="{4B904737-97B1-4C82-B8C8-B1C8DDCC69FB}"/>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ïṧ1íḓè">
              <a:extLst>
                <a:ext uri="{FF2B5EF4-FFF2-40B4-BE49-F238E27FC236}">
                  <a16:creationId xmlns:a16="http://schemas.microsoft.com/office/drawing/2014/main" id="{A9473D46-7841-4FCA-89D8-A4FFA2A2A92A}"/>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şļïḑê">
              <a:extLst>
                <a:ext uri="{FF2B5EF4-FFF2-40B4-BE49-F238E27FC236}">
                  <a16:creationId xmlns:a16="http://schemas.microsoft.com/office/drawing/2014/main" id="{2483334C-7564-4846-829E-F060A4E46BEE}"/>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îŝ1îdé">
              <a:extLst>
                <a:ext uri="{FF2B5EF4-FFF2-40B4-BE49-F238E27FC236}">
                  <a16:creationId xmlns:a16="http://schemas.microsoft.com/office/drawing/2014/main" id="{6DC9F55D-A216-44AB-9A83-609EBE4FD204}"/>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iṩlîḍe">
              <a:extLst>
                <a:ext uri="{FF2B5EF4-FFF2-40B4-BE49-F238E27FC236}">
                  <a16:creationId xmlns:a16="http://schemas.microsoft.com/office/drawing/2014/main" id="{03A64B63-485A-43D1-9889-B3A1FE8B7E53}"/>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ïṣlíḋe">
              <a:extLst>
                <a:ext uri="{FF2B5EF4-FFF2-40B4-BE49-F238E27FC236}">
                  <a16:creationId xmlns:a16="http://schemas.microsoft.com/office/drawing/2014/main" id="{537AA95C-199B-4B39-A19F-7F22EF40BD11}"/>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ísļiďè">
              <a:extLst>
                <a:ext uri="{FF2B5EF4-FFF2-40B4-BE49-F238E27FC236}">
                  <a16:creationId xmlns:a16="http://schemas.microsoft.com/office/drawing/2014/main" id="{CE879E64-B261-4498-A7AB-10E1FEC4F674}"/>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íṡlïde">
              <a:extLst>
                <a:ext uri="{FF2B5EF4-FFF2-40B4-BE49-F238E27FC236}">
                  <a16:creationId xmlns:a16="http://schemas.microsoft.com/office/drawing/2014/main" id="{6E54092F-65E4-49E2-BE25-8DE102D82C63}"/>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ṩlide">
              <a:extLst>
                <a:ext uri="{FF2B5EF4-FFF2-40B4-BE49-F238E27FC236}">
                  <a16:creationId xmlns:a16="http://schemas.microsoft.com/office/drawing/2014/main" id="{EA81D8DE-B9FE-49FC-9EB5-A098D0FA08CD}"/>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îs1ïde">
              <a:extLst>
                <a:ext uri="{FF2B5EF4-FFF2-40B4-BE49-F238E27FC236}">
                  <a16:creationId xmlns:a16="http://schemas.microsoft.com/office/drawing/2014/main" id="{788C296D-F696-4511-AAC8-C43522309F8B}"/>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i$ľïḑe">
              <a:extLst>
                <a:ext uri="{FF2B5EF4-FFF2-40B4-BE49-F238E27FC236}">
                  <a16:creationId xmlns:a16="http://schemas.microsoft.com/office/drawing/2014/main" id="{7DDE60B1-D100-48B5-AEC3-C1A26AFC23D2}"/>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iŝļíḍè">
              <a:extLst>
                <a:ext uri="{FF2B5EF4-FFF2-40B4-BE49-F238E27FC236}">
                  <a16:creationId xmlns:a16="http://schemas.microsoft.com/office/drawing/2014/main" id="{C14611D3-878E-4AC6-9A85-C7BC4C1045CF}"/>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íṩḻîḋê">
              <a:extLst>
                <a:ext uri="{FF2B5EF4-FFF2-40B4-BE49-F238E27FC236}">
                  <a16:creationId xmlns:a16="http://schemas.microsoft.com/office/drawing/2014/main" id="{6A683175-CB35-426F-9ED0-04196D094C13}"/>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íṡľiḑê">
              <a:extLst>
                <a:ext uri="{FF2B5EF4-FFF2-40B4-BE49-F238E27FC236}">
                  <a16:creationId xmlns:a16="http://schemas.microsoft.com/office/drawing/2014/main" id="{1B3D038D-05D3-44A1-88E2-4ED7F61C7335}"/>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ṥļiḓe">
              <a:extLst>
                <a:ext uri="{FF2B5EF4-FFF2-40B4-BE49-F238E27FC236}">
                  <a16:creationId xmlns:a16="http://schemas.microsoft.com/office/drawing/2014/main" id="{6C448F0E-44C6-45D5-93E8-5D4387E13383}"/>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iŝ1îḋé">
              <a:extLst>
                <a:ext uri="{FF2B5EF4-FFF2-40B4-BE49-F238E27FC236}">
                  <a16:creationId xmlns:a16="http://schemas.microsoft.com/office/drawing/2014/main" id="{DB4F713C-D36B-413C-83FB-156840C12ACB}"/>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ṩḷiḓè">
              <a:extLst>
                <a:ext uri="{FF2B5EF4-FFF2-40B4-BE49-F238E27FC236}">
                  <a16:creationId xmlns:a16="http://schemas.microsoft.com/office/drawing/2014/main" id="{4EEFD242-E879-4A10-B43C-8ECE667BAB4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ṥ1ïďé">
              <a:extLst>
                <a:ext uri="{FF2B5EF4-FFF2-40B4-BE49-F238E27FC236}">
                  <a16:creationId xmlns:a16="http://schemas.microsoft.com/office/drawing/2014/main" id="{C5CDA6D4-1247-459A-884E-C72464AAB15F}"/>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iSḷiḍé">
              <a:extLst>
                <a:ext uri="{FF2B5EF4-FFF2-40B4-BE49-F238E27FC236}">
                  <a16:creationId xmlns:a16="http://schemas.microsoft.com/office/drawing/2014/main" id="{3346FAE4-DCCE-4E92-9A37-1E08920B7F59}"/>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îşļíďê">
              <a:extLst>
                <a:ext uri="{FF2B5EF4-FFF2-40B4-BE49-F238E27FC236}">
                  <a16:creationId xmlns:a16="http://schemas.microsoft.com/office/drawing/2014/main" id="{F9EC80CE-2B64-4A32-AD22-BFB95663B4DC}"/>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2" name="îš1íḍê">
              <a:extLst>
                <a:ext uri="{FF2B5EF4-FFF2-40B4-BE49-F238E27FC236}">
                  <a16:creationId xmlns:a16="http://schemas.microsoft.com/office/drawing/2014/main" id="{EA530490-97DD-4334-A644-BB472000A22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3" name="íŝliḓê">
              <a:extLst>
                <a:ext uri="{FF2B5EF4-FFF2-40B4-BE49-F238E27FC236}">
                  <a16:creationId xmlns:a16="http://schemas.microsoft.com/office/drawing/2014/main" id="{72C686D1-C254-4A4E-ADF7-E2ABD7A4F680}"/>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4" name="iṡļiḍe">
              <a:extLst>
                <a:ext uri="{FF2B5EF4-FFF2-40B4-BE49-F238E27FC236}">
                  <a16:creationId xmlns:a16="http://schemas.microsoft.com/office/drawing/2014/main" id="{2085034B-02B8-446B-9DE9-CFE25DE438B0}"/>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5" name="ï$ļïdé">
              <a:extLst>
                <a:ext uri="{FF2B5EF4-FFF2-40B4-BE49-F238E27FC236}">
                  <a16:creationId xmlns:a16="http://schemas.microsoft.com/office/drawing/2014/main" id="{ED7FF3D3-533E-40EB-8C3C-7ACEAB609E82}"/>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6" name="íšlíḓe">
              <a:extLst>
                <a:ext uri="{FF2B5EF4-FFF2-40B4-BE49-F238E27FC236}">
                  <a16:creationId xmlns:a16="http://schemas.microsoft.com/office/drawing/2014/main" id="{4B66A7D6-E004-4DEB-A333-8F1781C8BA82}"/>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7" name="ïṣļïḍê">
              <a:extLst>
                <a:ext uri="{FF2B5EF4-FFF2-40B4-BE49-F238E27FC236}">
                  <a16:creationId xmlns:a16="http://schemas.microsoft.com/office/drawing/2014/main" id="{B4922DEA-0C0F-4906-A14A-B3EB1D6E5A5C}"/>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8" name="ís1íḍe">
              <a:extLst>
                <a:ext uri="{FF2B5EF4-FFF2-40B4-BE49-F238E27FC236}">
                  <a16:creationId xmlns:a16="http://schemas.microsoft.com/office/drawing/2014/main" id="{928C5D87-94D1-4023-817C-5C392632E1BC}"/>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9" name="íşlïḋe">
              <a:extLst>
                <a:ext uri="{FF2B5EF4-FFF2-40B4-BE49-F238E27FC236}">
                  <a16:creationId xmlns:a16="http://schemas.microsoft.com/office/drawing/2014/main" id="{94D36301-D005-445A-8DAC-A56C31728D3D}"/>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0" name="iŝļîḍé">
              <a:extLst>
                <a:ext uri="{FF2B5EF4-FFF2-40B4-BE49-F238E27FC236}">
                  <a16:creationId xmlns:a16="http://schemas.microsoft.com/office/drawing/2014/main" id="{3DFD2540-4994-4A93-AA7E-B032F668F3A7}"/>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1" name="íṧḷídé">
              <a:extLst>
                <a:ext uri="{FF2B5EF4-FFF2-40B4-BE49-F238E27FC236}">
                  <a16:creationId xmlns:a16="http://schemas.microsoft.com/office/drawing/2014/main" id="{6327977E-3CCD-4707-B59D-8CAC8B9891EC}"/>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2" name="îSḻiḋe">
              <a:extLst>
                <a:ext uri="{FF2B5EF4-FFF2-40B4-BE49-F238E27FC236}">
                  <a16:creationId xmlns:a16="http://schemas.microsoft.com/office/drawing/2014/main" id="{AA22A11B-68FA-4CED-B2E4-E0A59BD6C180}"/>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3" name="í$ḻîḓè">
              <a:extLst>
                <a:ext uri="{FF2B5EF4-FFF2-40B4-BE49-F238E27FC236}">
                  <a16:creationId xmlns:a16="http://schemas.microsoft.com/office/drawing/2014/main" id="{67808758-399D-4C77-AA4D-90DF06EE620C}"/>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4" name="ïŝḷíḍe">
              <a:extLst>
                <a:ext uri="{FF2B5EF4-FFF2-40B4-BE49-F238E27FC236}">
                  <a16:creationId xmlns:a16="http://schemas.microsoft.com/office/drawing/2014/main" id="{88414F96-592C-4634-802C-CE0DFB40894A}"/>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5" name="íṩļiḋe">
              <a:extLst>
                <a:ext uri="{FF2B5EF4-FFF2-40B4-BE49-F238E27FC236}">
                  <a16:creationId xmlns:a16="http://schemas.microsoft.com/office/drawing/2014/main" id="{2B878D9A-9EF1-49F2-8614-8562EDA917DA}"/>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6" name="îṡlïḍé">
              <a:extLst>
                <a:ext uri="{FF2B5EF4-FFF2-40B4-BE49-F238E27FC236}">
                  <a16:creationId xmlns:a16="http://schemas.microsoft.com/office/drawing/2014/main" id="{BA6753FD-87B7-494E-8898-284631CEF488}"/>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7" name="iS1îḓè">
              <a:extLst>
                <a:ext uri="{FF2B5EF4-FFF2-40B4-BE49-F238E27FC236}">
                  <a16:creationId xmlns:a16="http://schemas.microsoft.com/office/drawing/2014/main" id="{8EA27291-7EFF-4BCA-AA01-EB2429305A3A}"/>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8" name="íṡḷiḑê">
              <a:extLst>
                <a:ext uri="{FF2B5EF4-FFF2-40B4-BE49-F238E27FC236}">
                  <a16:creationId xmlns:a16="http://schemas.microsoft.com/office/drawing/2014/main" id="{CC1054B6-00CB-4594-A2B8-E9A0593D46DF}"/>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89" name="iṩ1íḓê">
              <a:extLst>
                <a:ext uri="{FF2B5EF4-FFF2-40B4-BE49-F238E27FC236}">
                  <a16:creationId xmlns:a16="http://schemas.microsoft.com/office/drawing/2014/main" id="{203ED823-C0E5-4BBB-A922-7A3D4167DB72}"/>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0" name="ïşľïďé">
              <a:extLst>
                <a:ext uri="{FF2B5EF4-FFF2-40B4-BE49-F238E27FC236}">
                  <a16:creationId xmlns:a16="http://schemas.microsoft.com/office/drawing/2014/main" id="{D301BC67-8C42-4C7C-B749-3998A0EDA169}"/>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1" name="ïśḷïḍê">
              <a:extLst>
                <a:ext uri="{FF2B5EF4-FFF2-40B4-BE49-F238E27FC236}">
                  <a16:creationId xmlns:a16="http://schemas.microsoft.com/office/drawing/2014/main" id="{E63E7E34-F019-41D5-A2CD-14FDC410D84A}"/>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2" name="ïṡḷíḑé">
              <a:extLst>
                <a:ext uri="{FF2B5EF4-FFF2-40B4-BE49-F238E27FC236}">
                  <a16:creationId xmlns:a16="http://schemas.microsoft.com/office/drawing/2014/main" id="{42C71FF1-03B4-4D86-8194-7739F9E730B9}"/>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3" name="iśḻíde">
              <a:extLst>
                <a:ext uri="{FF2B5EF4-FFF2-40B4-BE49-F238E27FC236}">
                  <a16:creationId xmlns:a16="http://schemas.microsoft.com/office/drawing/2014/main" id="{CC8ABDEB-A6A4-43B9-BE23-62EEB646AD28}"/>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4" name="í$ḻîdê">
              <a:extLst>
                <a:ext uri="{FF2B5EF4-FFF2-40B4-BE49-F238E27FC236}">
                  <a16:creationId xmlns:a16="http://schemas.microsoft.com/office/drawing/2014/main" id="{BA99969F-9A92-47F2-A703-3F50EC1E2D9F}"/>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5" name="iṩḷídé">
              <a:extLst>
                <a:ext uri="{FF2B5EF4-FFF2-40B4-BE49-F238E27FC236}">
                  <a16:creationId xmlns:a16="http://schemas.microsoft.com/office/drawing/2014/main" id="{21EC1E02-3BD3-4B05-B580-4497A87485D8}"/>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6" name="iślíḓè">
              <a:extLst>
                <a:ext uri="{FF2B5EF4-FFF2-40B4-BE49-F238E27FC236}">
                  <a16:creationId xmlns:a16="http://schemas.microsoft.com/office/drawing/2014/main" id="{9A2778B1-0BA6-4067-9572-058195694710}"/>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7" name="îṥ1ïḋe">
              <a:extLst>
                <a:ext uri="{FF2B5EF4-FFF2-40B4-BE49-F238E27FC236}">
                  <a16:creationId xmlns:a16="http://schemas.microsoft.com/office/drawing/2014/main" id="{C2923D8F-37FE-41F6-BEEB-BD49B86F101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ṧḷídè">
              <a:extLst>
                <a:ext uri="{FF2B5EF4-FFF2-40B4-BE49-F238E27FC236}">
                  <a16:creationId xmlns:a16="http://schemas.microsoft.com/office/drawing/2014/main" id="{326D2230-641A-4DCD-A266-B1CF64B8D611}"/>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ṩḷíḍé">
              <a:extLst>
                <a:ext uri="{FF2B5EF4-FFF2-40B4-BE49-F238E27FC236}">
                  <a16:creationId xmlns:a16="http://schemas.microsoft.com/office/drawing/2014/main" id="{1A0A507C-2D40-443E-AA88-A0C4A9F69F1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ï$liḓê">
              <a:extLst>
                <a:ext uri="{FF2B5EF4-FFF2-40B4-BE49-F238E27FC236}">
                  <a16:creationId xmlns:a16="http://schemas.microsoft.com/office/drawing/2014/main" id="{C55D3847-0136-4E19-AA3B-C8AC3E000918}"/>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1" name="iṩlidè">
              <a:extLst>
                <a:ext uri="{FF2B5EF4-FFF2-40B4-BE49-F238E27FC236}">
                  <a16:creationId xmlns:a16="http://schemas.microsoft.com/office/drawing/2014/main" id="{B81B7044-51D5-4B60-91C8-100F16F568D5}"/>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ṧļîḓé">
              <a:extLst>
                <a:ext uri="{FF2B5EF4-FFF2-40B4-BE49-F238E27FC236}">
                  <a16:creationId xmlns:a16="http://schemas.microsoft.com/office/drawing/2014/main" id="{746FBDFE-A14C-4BB2-AF3F-6CACB9FAF703}"/>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iṩḻîḑè">
              <a:extLst>
                <a:ext uri="{FF2B5EF4-FFF2-40B4-BE49-F238E27FC236}">
                  <a16:creationId xmlns:a16="http://schemas.microsoft.com/office/drawing/2014/main" id="{260C5C8F-84D5-4691-A2A2-6A00CD54E882}"/>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ïṣľíḑé">
              <a:extLst>
                <a:ext uri="{FF2B5EF4-FFF2-40B4-BE49-F238E27FC236}">
                  <a16:creationId xmlns:a16="http://schemas.microsoft.com/office/drawing/2014/main" id="{34CECB6F-A4C2-4020-BD27-8D2C545FA011}"/>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îşḻîḑè">
              <a:extLst>
                <a:ext uri="{FF2B5EF4-FFF2-40B4-BE49-F238E27FC236}">
                  <a16:creationId xmlns:a16="http://schemas.microsoft.com/office/drawing/2014/main" id="{493903AF-5D79-451F-9AF2-AAB77CD19EFA}"/>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6" name="iṣḷiḓê">
              <a:extLst>
                <a:ext uri="{FF2B5EF4-FFF2-40B4-BE49-F238E27FC236}">
                  <a16:creationId xmlns:a16="http://schemas.microsoft.com/office/drawing/2014/main" id="{B946549A-BEF3-4F64-A12E-3549B7118BE8}"/>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işļídè">
              <a:extLst>
                <a:ext uri="{FF2B5EF4-FFF2-40B4-BE49-F238E27FC236}">
                  <a16:creationId xmlns:a16="http://schemas.microsoft.com/office/drawing/2014/main" id="{8340BFE0-B7AB-4C90-A0E6-08D61354312B}"/>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4741951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extLst>
    <p:ext uri="{DCECCB84-F9BA-43D5-87BE-67443E8EF086}">
      <p15:sldGuideLst xmlns:p15="http://schemas.microsoft.com/office/powerpoint/2012/main">
        <p15:guide id="1"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265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6806132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0661076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25787122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1795831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2024/1/8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extLst>
      <p:ext uri="{BB962C8B-B14F-4D97-AF65-F5344CB8AC3E}">
        <p14:creationId xmlns:p14="http://schemas.microsoft.com/office/powerpoint/2010/main" val="416043527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9"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80"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4344F655-FF92-4D85-9509-CDB7FB6E3D34}"/>
              </a:ext>
            </a:extLst>
          </p:cNvPr>
          <p:cNvGrpSpPr/>
          <p:nvPr/>
        </p:nvGrpSpPr>
        <p:grpSpPr>
          <a:xfrm>
            <a:off x="149235" y="598468"/>
            <a:ext cx="8851889" cy="3954390"/>
            <a:chOff x="149236" y="598468"/>
            <a:chExt cx="8834372" cy="3946565"/>
          </a:xfrm>
        </p:grpSpPr>
        <p:pic>
          <p:nvPicPr>
            <p:cNvPr id="10" name="图片 9">
              <a:extLst>
                <a:ext uri="{FF2B5EF4-FFF2-40B4-BE49-F238E27FC236}">
                  <a16:creationId xmlns:a16="http://schemas.microsoft.com/office/drawing/2014/main" id="{93B45D41-0D0E-471B-A554-EB20F8D75C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218" b="20218"/>
            <a:stretch/>
          </p:blipFill>
          <p:spPr>
            <a:xfrm>
              <a:off x="149236" y="598469"/>
              <a:ext cx="8834372" cy="3946564"/>
            </a:xfrm>
            <a:prstGeom prst="rect">
              <a:avLst/>
            </a:prstGeom>
          </p:spPr>
        </p:pic>
        <p:sp>
          <p:nvSpPr>
            <p:cNvPr id="93" name="矩形 92">
              <a:extLst>
                <a:ext uri="{FF2B5EF4-FFF2-40B4-BE49-F238E27FC236}">
                  <a16:creationId xmlns:a16="http://schemas.microsoft.com/office/drawing/2014/main" id="{5C5A02B4-8189-447B-AF33-6A3BB73FAC34}"/>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983258" y="2010646"/>
            <a:ext cx="7225232" cy="1077218"/>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200" b="1" dirty="0">
                <a:solidFill>
                  <a:schemeClr val="accent1"/>
                </a:solidFill>
                <a:latin typeface="+mj-ea"/>
                <a:ea typeface="+mj-ea"/>
                <a:sym typeface="Calibri" panose="020F0502020204030204" pitchFamily="34" charset="0"/>
              </a:rPr>
              <a:t>对于大规模</a:t>
            </a:r>
            <a:r>
              <a:rPr lang="en-US" altLang="zh-CN" sz="3200" b="1" dirty="0">
                <a:solidFill>
                  <a:schemeClr val="accent1"/>
                </a:solidFill>
                <a:latin typeface="+mj-ea"/>
                <a:ea typeface="+mj-ea"/>
                <a:sym typeface="Calibri" panose="020F0502020204030204" pitchFamily="34" charset="0"/>
              </a:rPr>
              <a:t>CAD</a:t>
            </a:r>
            <a:r>
              <a:rPr lang="zh-CN" altLang="en-US" sz="3200" b="1" dirty="0">
                <a:solidFill>
                  <a:schemeClr val="accent1"/>
                </a:solidFill>
                <a:latin typeface="+mj-ea"/>
                <a:ea typeface="+mj-ea"/>
                <a:sym typeface="Calibri" panose="020F0502020204030204" pitchFamily="34" charset="0"/>
              </a:rPr>
              <a:t>模型的</a:t>
            </a:r>
            <a:endParaRPr lang="en-US" altLang="zh-CN" sz="3200" b="1" dirty="0">
              <a:solidFill>
                <a:schemeClr val="accent1"/>
              </a:solidFill>
              <a:latin typeface="+mj-ea"/>
              <a:ea typeface="+mj-ea"/>
              <a:sym typeface="Calibri" panose="020F0502020204030204" pitchFamily="34" charset="0"/>
            </a:endParaRPr>
          </a:p>
          <a:p>
            <a:pPr algn="ctr" defTabSz="514350" fontAlgn="base">
              <a:spcBef>
                <a:spcPct val="0"/>
              </a:spcBef>
              <a:spcAft>
                <a:spcPct val="0"/>
              </a:spcAft>
              <a:tabLst>
                <a:tab pos="2149475" algn="l"/>
              </a:tabLst>
            </a:pPr>
            <a:r>
              <a:rPr lang="zh-CN" altLang="en-US" sz="3200" b="1" dirty="0">
                <a:solidFill>
                  <a:schemeClr val="accent1"/>
                </a:solidFill>
                <a:latin typeface="+mj-ea"/>
                <a:ea typeface="+mj-ea"/>
                <a:sym typeface="Calibri" panose="020F0502020204030204" pitchFamily="34" charset="0"/>
              </a:rPr>
              <a:t>实时计算和渲染</a:t>
            </a:r>
          </a:p>
        </p:txBody>
      </p: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2024. 1. 6</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答辩人：李玥颖</a:t>
            </a: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3" name="组合 2">
            <a:extLst>
              <a:ext uri="{FF2B5EF4-FFF2-40B4-BE49-F238E27FC236}">
                <a16:creationId xmlns:a16="http://schemas.microsoft.com/office/drawing/2014/main" id="{66D84C08-FAAF-4053-906B-62B6D6C2E1BD}"/>
              </a:ext>
            </a:extLst>
          </p:cNvPr>
          <p:cNvGrpSpPr/>
          <p:nvPr/>
        </p:nvGrpSpPr>
        <p:grpSpPr>
          <a:xfrm>
            <a:off x="3302807" y="1034911"/>
            <a:ext cx="2457878" cy="799669"/>
            <a:chOff x="3302807" y="1034911"/>
            <a:chExt cx="2457878" cy="799669"/>
          </a:xfrm>
          <a:solidFill>
            <a:schemeClr val="accent1"/>
          </a:solidFill>
        </p:grpSpPr>
        <p:sp>
          <p:nvSpPr>
            <p:cNvPr id="278" name="íṡḷîḍê">
              <a:extLst>
                <a:ext uri="{FF2B5EF4-FFF2-40B4-BE49-F238E27FC236}">
                  <a16:creationId xmlns:a16="http://schemas.microsoft.com/office/drawing/2014/main"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79" name="íŝḻiḍè">
              <a:extLst>
                <a:ext uri="{FF2B5EF4-FFF2-40B4-BE49-F238E27FC236}">
                  <a16:creationId xmlns:a16="http://schemas.microsoft.com/office/drawing/2014/main"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0" name="îS1iďê">
              <a:extLst>
                <a:ext uri="{FF2B5EF4-FFF2-40B4-BE49-F238E27FC236}">
                  <a16:creationId xmlns:a16="http://schemas.microsoft.com/office/drawing/2014/main"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1" name="i$ḷíḓe">
              <a:extLst>
                <a:ext uri="{FF2B5EF4-FFF2-40B4-BE49-F238E27FC236}">
                  <a16:creationId xmlns:a16="http://schemas.microsoft.com/office/drawing/2014/main"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2" name="îş1íḍé">
              <a:extLst>
                <a:ext uri="{FF2B5EF4-FFF2-40B4-BE49-F238E27FC236}">
                  <a16:creationId xmlns:a16="http://schemas.microsoft.com/office/drawing/2014/main"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3" name="išḻïde">
              <a:extLst>
                <a:ext uri="{FF2B5EF4-FFF2-40B4-BE49-F238E27FC236}">
                  <a16:creationId xmlns:a16="http://schemas.microsoft.com/office/drawing/2014/main"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4" name="ís1ïḓè">
              <a:extLst>
                <a:ext uri="{FF2B5EF4-FFF2-40B4-BE49-F238E27FC236}">
                  <a16:creationId xmlns:a16="http://schemas.microsoft.com/office/drawing/2014/main"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5" name="ïṩlïďê">
              <a:extLst>
                <a:ext uri="{FF2B5EF4-FFF2-40B4-BE49-F238E27FC236}">
                  <a16:creationId xmlns:a16="http://schemas.microsoft.com/office/drawing/2014/main"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6" name="íSliḋê">
              <a:extLst>
                <a:ext uri="{FF2B5EF4-FFF2-40B4-BE49-F238E27FC236}">
                  <a16:creationId xmlns:a16="http://schemas.microsoft.com/office/drawing/2014/main"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7" name="ísļîdè">
              <a:extLst>
                <a:ext uri="{FF2B5EF4-FFF2-40B4-BE49-F238E27FC236}">
                  <a16:creationId xmlns:a16="http://schemas.microsoft.com/office/drawing/2014/main"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8" name="îSlíḋé">
              <a:extLst>
                <a:ext uri="{FF2B5EF4-FFF2-40B4-BE49-F238E27FC236}">
                  <a16:creationId xmlns:a16="http://schemas.microsoft.com/office/drawing/2014/main"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9" name="íŝ1ïḓê">
              <a:extLst>
                <a:ext uri="{FF2B5EF4-FFF2-40B4-BE49-F238E27FC236}">
                  <a16:creationId xmlns:a16="http://schemas.microsoft.com/office/drawing/2014/main"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0" name="ï$ľíḑè">
              <a:extLst>
                <a:ext uri="{FF2B5EF4-FFF2-40B4-BE49-F238E27FC236}">
                  <a16:creationId xmlns:a16="http://schemas.microsoft.com/office/drawing/2014/main"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1" name="ïṧ1íḓè">
              <a:extLst>
                <a:ext uri="{FF2B5EF4-FFF2-40B4-BE49-F238E27FC236}">
                  <a16:creationId xmlns:a16="http://schemas.microsoft.com/office/drawing/2014/main"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2" name="işļïḑê">
              <a:extLst>
                <a:ext uri="{FF2B5EF4-FFF2-40B4-BE49-F238E27FC236}">
                  <a16:creationId xmlns:a16="http://schemas.microsoft.com/office/drawing/2014/main"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3" name="îŝ1îdé">
              <a:extLst>
                <a:ext uri="{FF2B5EF4-FFF2-40B4-BE49-F238E27FC236}">
                  <a16:creationId xmlns:a16="http://schemas.microsoft.com/office/drawing/2014/main"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4" name="iṩlîḍe">
              <a:extLst>
                <a:ext uri="{FF2B5EF4-FFF2-40B4-BE49-F238E27FC236}">
                  <a16:creationId xmlns:a16="http://schemas.microsoft.com/office/drawing/2014/main"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5" name="ïṣlíḋe">
              <a:extLst>
                <a:ext uri="{FF2B5EF4-FFF2-40B4-BE49-F238E27FC236}">
                  <a16:creationId xmlns:a16="http://schemas.microsoft.com/office/drawing/2014/main"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6" name="ísļiďè">
              <a:extLst>
                <a:ext uri="{FF2B5EF4-FFF2-40B4-BE49-F238E27FC236}">
                  <a16:creationId xmlns:a16="http://schemas.microsoft.com/office/drawing/2014/main"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7" name="íṡlïde">
              <a:extLst>
                <a:ext uri="{FF2B5EF4-FFF2-40B4-BE49-F238E27FC236}">
                  <a16:creationId xmlns:a16="http://schemas.microsoft.com/office/drawing/2014/main"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8" name="iṩlide">
              <a:extLst>
                <a:ext uri="{FF2B5EF4-FFF2-40B4-BE49-F238E27FC236}">
                  <a16:creationId xmlns:a16="http://schemas.microsoft.com/office/drawing/2014/main"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9" name="îs1ïde">
              <a:extLst>
                <a:ext uri="{FF2B5EF4-FFF2-40B4-BE49-F238E27FC236}">
                  <a16:creationId xmlns:a16="http://schemas.microsoft.com/office/drawing/2014/main"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0" name="i$ľïḑe">
              <a:extLst>
                <a:ext uri="{FF2B5EF4-FFF2-40B4-BE49-F238E27FC236}">
                  <a16:creationId xmlns:a16="http://schemas.microsoft.com/office/drawing/2014/main"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1" name="iŝļíḍè">
              <a:extLst>
                <a:ext uri="{FF2B5EF4-FFF2-40B4-BE49-F238E27FC236}">
                  <a16:creationId xmlns:a16="http://schemas.microsoft.com/office/drawing/2014/main"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2" name="íṩḻîḋê">
              <a:extLst>
                <a:ext uri="{FF2B5EF4-FFF2-40B4-BE49-F238E27FC236}">
                  <a16:creationId xmlns:a16="http://schemas.microsoft.com/office/drawing/2014/main"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3" name="íṡľiḑê">
              <a:extLst>
                <a:ext uri="{FF2B5EF4-FFF2-40B4-BE49-F238E27FC236}">
                  <a16:creationId xmlns:a16="http://schemas.microsoft.com/office/drawing/2014/main"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4" name="iṥļiḓe">
              <a:extLst>
                <a:ext uri="{FF2B5EF4-FFF2-40B4-BE49-F238E27FC236}">
                  <a16:creationId xmlns:a16="http://schemas.microsoft.com/office/drawing/2014/main"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5" name="iŝ1îḋé">
              <a:extLst>
                <a:ext uri="{FF2B5EF4-FFF2-40B4-BE49-F238E27FC236}">
                  <a16:creationId xmlns:a16="http://schemas.microsoft.com/office/drawing/2014/main"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6" name="iṩḷiḓè">
              <a:extLst>
                <a:ext uri="{FF2B5EF4-FFF2-40B4-BE49-F238E27FC236}">
                  <a16:creationId xmlns:a16="http://schemas.microsoft.com/office/drawing/2014/main"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7" name="îṥ1ïďé">
              <a:extLst>
                <a:ext uri="{FF2B5EF4-FFF2-40B4-BE49-F238E27FC236}">
                  <a16:creationId xmlns:a16="http://schemas.microsoft.com/office/drawing/2014/main"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8" name="iSḷiḍé">
              <a:extLst>
                <a:ext uri="{FF2B5EF4-FFF2-40B4-BE49-F238E27FC236}">
                  <a16:creationId xmlns:a16="http://schemas.microsoft.com/office/drawing/2014/main"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9" name="îşļíďê">
              <a:extLst>
                <a:ext uri="{FF2B5EF4-FFF2-40B4-BE49-F238E27FC236}">
                  <a16:creationId xmlns:a16="http://schemas.microsoft.com/office/drawing/2014/main"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0" name="îš1íḍê">
              <a:extLst>
                <a:ext uri="{FF2B5EF4-FFF2-40B4-BE49-F238E27FC236}">
                  <a16:creationId xmlns:a16="http://schemas.microsoft.com/office/drawing/2014/main"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1" name="íŝliḓê">
              <a:extLst>
                <a:ext uri="{FF2B5EF4-FFF2-40B4-BE49-F238E27FC236}">
                  <a16:creationId xmlns:a16="http://schemas.microsoft.com/office/drawing/2014/main"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2" name="iṡļiḍe">
              <a:extLst>
                <a:ext uri="{FF2B5EF4-FFF2-40B4-BE49-F238E27FC236}">
                  <a16:creationId xmlns:a16="http://schemas.microsoft.com/office/drawing/2014/main"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3" name="ï$ļïdé">
              <a:extLst>
                <a:ext uri="{FF2B5EF4-FFF2-40B4-BE49-F238E27FC236}">
                  <a16:creationId xmlns:a16="http://schemas.microsoft.com/office/drawing/2014/main"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4" name="íšlíḓe">
              <a:extLst>
                <a:ext uri="{FF2B5EF4-FFF2-40B4-BE49-F238E27FC236}">
                  <a16:creationId xmlns:a16="http://schemas.microsoft.com/office/drawing/2014/main"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5" name="ïṣļïḍê">
              <a:extLst>
                <a:ext uri="{FF2B5EF4-FFF2-40B4-BE49-F238E27FC236}">
                  <a16:creationId xmlns:a16="http://schemas.microsoft.com/office/drawing/2014/main"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6" name="ís1íḍe">
              <a:extLst>
                <a:ext uri="{FF2B5EF4-FFF2-40B4-BE49-F238E27FC236}">
                  <a16:creationId xmlns:a16="http://schemas.microsoft.com/office/drawing/2014/main"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7" name="íşlïḋe">
              <a:extLst>
                <a:ext uri="{FF2B5EF4-FFF2-40B4-BE49-F238E27FC236}">
                  <a16:creationId xmlns:a16="http://schemas.microsoft.com/office/drawing/2014/main"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8" name="iŝļîḍé">
              <a:extLst>
                <a:ext uri="{FF2B5EF4-FFF2-40B4-BE49-F238E27FC236}">
                  <a16:creationId xmlns:a16="http://schemas.microsoft.com/office/drawing/2014/main"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9" name="íṧḷídé">
              <a:extLst>
                <a:ext uri="{FF2B5EF4-FFF2-40B4-BE49-F238E27FC236}">
                  <a16:creationId xmlns:a16="http://schemas.microsoft.com/office/drawing/2014/main"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0" name="îSḻiḋe">
              <a:extLst>
                <a:ext uri="{FF2B5EF4-FFF2-40B4-BE49-F238E27FC236}">
                  <a16:creationId xmlns:a16="http://schemas.microsoft.com/office/drawing/2014/main"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1" name="í$ḻîḓè">
              <a:extLst>
                <a:ext uri="{FF2B5EF4-FFF2-40B4-BE49-F238E27FC236}">
                  <a16:creationId xmlns:a16="http://schemas.microsoft.com/office/drawing/2014/main"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2" name="ïŝḷíḍe">
              <a:extLst>
                <a:ext uri="{FF2B5EF4-FFF2-40B4-BE49-F238E27FC236}">
                  <a16:creationId xmlns:a16="http://schemas.microsoft.com/office/drawing/2014/main"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3" name="íṩļiḋe">
              <a:extLst>
                <a:ext uri="{FF2B5EF4-FFF2-40B4-BE49-F238E27FC236}">
                  <a16:creationId xmlns:a16="http://schemas.microsoft.com/office/drawing/2014/main"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4" name="îṡlïḍé">
              <a:extLst>
                <a:ext uri="{FF2B5EF4-FFF2-40B4-BE49-F238E27FC236}">
                  <a16:creationId xmlns:a16="http://schemas.microsoft.com/office/drawing/2014/main"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5" name="iS1îḓè">
              <a:extLst>
                <a:ext uri="{FF2B5EF4-FFF2-40B4-BE49-F238E27FC236}">
                  <a16:creationId xmlns:a16="http://schemas.microsoft.com/office/drawing/2014/main"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6" name="íṡḷiḑê">
              <a:extLst>
                <a:ext uri="{FF2B5EF4-FFF2-40B4-BE49-F238E27FC236}">
                  <a16:creationId xmlns:a16="http://schemas.microsoft.com/office/drawing/2014/main"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7" name="iṩ1íḓê">
              <a:extLst>
                <a:ext uri="{FF2B5EF4-FFF2-40B4-BE49-F238E27FC236}">
                  <a16:creationId xmlns:a16="http://schemas.microsoft.com/office/drawing/2014/main"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8" name="ïşľïďé">
              <a:extLst>
                <a:ext uri="{FF2B5EF4-FFF2-40B4-BE49-F238E27FC236}">
                  <a16:creationId xmlns:a16="http://schemas.microsoft.com/office/drawing/2014/main"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9" name="ïśḷïḍê">
              <a:extLst>
                <a:ext uri="{FF2B5EF4-FFF2-40B4-BE49-F238E27FC236}">
                  <a16:creationId xmlns:a16="http://schemas.microsoft.com/office/drawing/2014/main"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0" name="ïṡḷíḑé">
              <a:extLst>
                <a:ext uri="{FF2B5EF4-FFF2-40B4-BE49-F238E27FC236}">
                  <a16:creationId xmlns:a16="http://schemas.microsoft.com/office/drawing/2014/main"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1" name="iśḻíde">
              <a:extLst>
                <a:ext uri="{FF2B5EF4-FFF2-40B4-BE49-F238E27FC236}">
                  <a16:creationId xmlns:a16="http://schemas.microsoft.com/office/drawing/2014/main"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2" name="í$ḻîdê">
              <a:extLst>
                <a:ext uri="{FF2B5EF4-FFF2-40B4-BE49-F238E27FC236}">
                  <a16:creationId xmlns:a16="http://schemas.microsoft.com/office/drawing/2014/main"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a:extLst>
                <a:ext uri="{FF2B5EF4-FFF2-40B4-BE49-F238E27FC236}">
                  <a16:creationId xmlns:a16="http://schemas.microsoft.com/office/drawing/2014/main"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4" name="iślíḓè">
              <a:extLst>
                <a:ext uri="{FF2B5EF4-FFF2-40B4-BE49-F238E27FC236}">
                  <a16:creationId xmlns:a16="http://schemas.microsoft.com/office/drawing/2014/main"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5" name="îṥ1ïḋe">
              <a:extLst>
                <a:ext uri="{FF2B5EF4-FFF2-40B4-BE49-F238E27FC236}">
                  <a16:creationId xmlns:a16="http://schemas.microsoft.com/office/drawing/2014/main"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6" name="iṧḷídè">
              <a:extLst>
                <a:ext uri="{FF2B5EF4-FFF2-40B4-BE49-F238E27FC236}">
                  <a16:creationId xmlns:a16="http://schemas.microsoft.com/office/drawing/2014/main"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7" name="ïṩḷíḍé">
              <a:extLst>
                <a:ext uri="{FF2B5EF4-FFF2-40B4-BE49-F238E27FC236}">
                  <a16:creationId xmlns:a16="http://schemas.microsoft.com/office/drawing/2014/main"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8" name="ï$liḓê">
              <a:extLst>
                <a:ext uri="{FF2B5EF4-FFF2-40B4-BE49-F238E27FC236}">
                  <a16:creationId xmlns:a16="http://schemas.microsoft.com/office/drawing/2014/main"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a:extLst>
                <a:ext uri="{FF2B5EF4-FFF2-40B4-BE49-F238E27FC236}">
                  <a16:creationId xmlns:a16="http://schemas.microsoft.com/office/drawing/2014/main"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0" name="íṧļîḓé">
              <a:extLst>
                <a:ext uri="{FF2B5EF4-FFF2-40B4-BE49-F238E27FC236}">
                  <a16:creationId xmlns:a16="http://schemas.microsoft.com/office/drawing/2014/main"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1" name="iṩḻîḑè">
              <a:extLst>
                <a:ext uri="{FF2B5EF4-FFF2-40B4-BE49-F238E27FC236}">
                  <a16:creationId xmlns:a16="http://schemas.microsoft.com/office/drawing/2014/main"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2" name="ïṣľíḑé">
              <a:extLst>
                <a:ext uri="{FF2B5EF4-FFF2-40B4-BE49-F238E27FC236}">
                  <a16:creationId xmlns:a16="http://schemas.microsoft.com/office/drawing/2014/main"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3" name="îşḻîḑè">
              <a:extLst>
                <a:ext uri="{FF2B5EF4-FFF2-40B4-BE49-F238E27FC236}">
                  <a16:creationId xmlns:a16="http://schemas.microsoft.com/office/drawing/2014/main"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a:extLst>
                <a:ext uri="{FF2B5EF4-FFF2-40B4-BE49-F238E27FC236}">
                  <a16:creationId xmlns:a16="http://schemas.microsoft.com/office/drawing/2014/main"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5" name="işļídè">
              <a:extLst>
                <a:ext uri="{FF2B5EF4-FFF2-40B4-BE49-F238E27FC236}">
                  <a16:creationId xmlns:a16="http://schemas.microsoft.com/office/drawing/2014/main"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02153254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ppt_x"/>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ppt_x"/>
                                          </p:val>
                                        </p:tav>
                                        <p:tav tm="100000">
                                          <p:val>
                                            <p:strVal val="#ppt_x"/>
                                          </p:val>
                                        </p:tav>
                                      </p:tavLst>
                                    </p:anim>
                                    <p:anim calcmode="lin" valueType="num">
                                      <p:cBhvr additive="base">
                                        <p:cTn id="24" dur="500" fill="hold"/>
                                        <p:tgtEl>
                                          <p:spTgt spid="6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ppt_x"/>
                                          </p:val>
                                        </p:tav>
                                        <p:tav tm="100000">
                                          <p:val>
                                            <p:strVal val="#ppt_x"/>
                                          </p:val>
                                        </p:tav>
                                      </p:tavLst>
                                    </p:anim>
                                    <p:anim calcmode="lin" valueType="num">
                                      <p:cBhvr additive="base">
                                        <p:cTn id="2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7" grpId="0" animBg="1"/>
      <p:bldP spid="68" grpId="0"/>
      <p:bldP spid="69" grpId="0" animBg="1"/>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652250" y="2129369"/>
            <a:ext cx="38395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accent1"/>
                </a:solidFill>
                <a:latin typeface="+mj-ea"/>
                <a:ea typeface="+mj-ea"/>
              </a:rPr>
              <a:t>3 </a:t>
            </a:r>
            <a:r>
              <a:rPr lang="zh-CN" altLang="en-US" sz="3600" b="1" dirty="0">
                <a:solidFill>
                  <a:schemeClr val="accent1"/>
                </a:solidFill>
                <a:latin typeface="+mj-ea"/>
                <a:ea typeface="+mj-ea"/>
              </a:rPr>
              <a:t>模型架构与优化</a:t>
            </a:r>
          </a:p>
        </p:txBody>
      </p: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32554096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par>
                                <p:cTn id="8" presetID="13" presetClass="entr" presetSubtype="32"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plus(out)">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文本框 93"/>
          <p:cNvSpPr txBox="1"/>
          <p:nvPr/>
        </p:nvSpPr>
        <p:spPr>
          <a:xfrm>
            <a:off x="487885" y="154060"/>
            <a:ext cx="2794530"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模型架构</a:t>
            </a:r>
          </a:p>
        </p:txBody>
      </p:sp>
      <p:sp>
        <p:nvSpPr>
          <p:cNvPr id="210" name="L 形 209"/>
          <p:cNvSpPr>
            <a:spLocks noChangeAspect="1"/>
          </p:cNvSpPr>
          <p:nvPr/>
        </p:nvSpPr>
        <p:spPr>
          <a:xfrm rot="13500000">
            <a:off x="3854807" y="2471344"/>
            <a:ext cx="81000" cy="81000"/>
          </a:xfrm>
          <a:prstGeom prst="corner">
            <a:avLst>
              <a:gd name="adj1" fmla="val 24351"/>
              <a:gd name="adj2" fmla="val 25109"/>
            </a:avLst>
          </a:prstGeom>
          <a:gradFill flip="none" rotWithShape="1">
            <a:gsLst>
              <a:gs pos="0">
                <a:schemeClr val="bg1">
                  <a:lumMod val="85000"/>
                </a:schemeClr>
              </a:gs>
              <a:gs pos="100000">
                <a:schemeClr val="bg1">
                  <a:lumMod val="85000"/>
                </a:schemeClr>
              </a:gs>
            </a:gsLst>
            <a:lin ang="2700000" scaled="1"/>
            <a:tileRect/>
          </a:gra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en-US">
              <a:solidFill>
                <a:schemeClr val="bg1"/>
              </a:solidFill>
              <a:cs typeface="+mn-ea"/>
            </a:endParaRPr>
          </a:p>
        </p:txBody>
      </p:sp>
      <p:sp>
        <p:nvSpPr>
          <p:cNvPr id="214" name="任意多边形 213"/>
          <p:cNvSpPr/>
          <p:nvPr/>
        </p:nvSpPr>
        <p:spPr>
          <a:xfrm rot="466415">
            <a:off x="6158462" y="90180"/>
            <a:ext cx="1435632" cy="971130"/>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 name="connsiteX0" fmla="*/ 4173 w 1287667"/>
              <a:gd name="connsiteY0" fmla="*/ 0 h 863600"/>
              <a:gd name="connsiteX1" fmla="*/ 0 w 1287667"/>
              <a:gd name="connsiteY1" fmla="*/ 57825 h 863600"/>
              <a:gd name="connsiteX2" fmla="*/ 1287667 w 1287667"/>
              <a:gd name="connsiteY2" fmla="*/ 863600 h 863600"/>
              <a:gd name="connsiteX3" fmla="*/ 1287666 w 1287667"/>
              <a:gd name="connsiteY3" fmla="*/ 801687 h 863600"/>
              <a:gd name="connsiteX4" fmla="*/ 4173 w 1287667"/>
              <a:gd name="connsiteY4" fmla="*/ 0 h 863600"/>
              <a:gd name="connsiteX0" fmla="*/ 0 w 1288866"/>
              <a:gd name="connsiteY0" fmla="*/ 0 h 836042"/>
              <a:gd name="connsiteX1" fmla="*/ 1199 w 1288866"/>
              <a:gd name="connsiteY1" fmla="*/ 30267 h 836042"/>
              <a:gd name="connsiteX2" fmla="*/ 1288866 w 1288866"/>
              <a:gd name="connsiteY2" fmla="*/ 836042 h 836042"/>
              <a:gd name="connsiteX3" fmla="*/ 1288865 w 1288866"/>
              <a:gd name="connsiteY3" fmla="*/ 774129 h 836042"/>
              <a:gd name="connsiteX4" fmla="*/ 0 w 1288866"/>
              <a:gd name="connsiteY4" fmla="*/ 0 h 836042"/>
              <a:gd name="connsiteX0" fmla="*/ 0 w 1288866"/>
              <a:gd name="connsiteY0" fmla="*/ 0 h 836042"/>
              <a:gd name="connsiteX1" fmla="*/ 1199 w 1288866"/>
              <a:gd name="connsiteY1" fmla="*/ 30267 h 836042"/>
              <a:gd name="connsiteX2" fmla="*/ 1288866 w 1288866"/>
              <a:gd name="connsiteY2" fmla="*/ 836042 h 836042"/>
              <a:gd name="connsiteX3" fmla="*/ 1287074 w 1288866"/>
              <a:gd name="connsiteY3" fmla="*/ 781019 h 836042"/>
              <a:gd name="connsiteX4" fmla="*/ 0 w 1288866"/>
              <a:gd name="connsiteY4" fmla="*/ 0 h 836042"/>
              <a:gd name="connsiteX0" fmla="*/ 592 w 1287667"/>
              <a:gd name="connsiteY0" fmla="*/ 0 h 837764"/>
              <a:gd name="connsiteX1" fmla="*/ 0 w 1287667"/>
              <a:gd name="connsiteY1" fmla="*/ 31989 h 837764"/>
              <a:gd name="connsiteX2" fmla="*/ 1287667 w 1287667"/>
              <a:gd name="connsiteY2" fmla="*/ 837764 h 837764"/>
              <a:gd name="connsiteX3" fmla="*/ 1285875 w 1287667"/>
              <a:gd name="connsiteY3" fmla="*/ 782741 h 837764"/>
              <a:gd name="connsiteX4" fmla="*/ 592 w 1287667"/>
              <a:gd name="connsiteY4" fmla="*/ 0 h 837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667" h="837764">
                <a:moveTo>
                  <a:pt x="592" y="0"/>
                </a:moveTo>
                <a:cubicBezTo>
                  <a:pt x="592" y="17198"/>
                  <a:pt x="0" y="14791"/>
                  <a:pt x="0" y="31989"/>
                </a:cubicBezTo>
                <a:lnTo>
                  <a:pt x="1287667" y="837764"/>
                </a:lnTo>
                <a:cubicBezTo>
                  <a:pt x="1287667" y="817126"/>
                  <a:pt x="1285875" y="803379"/>
                  <a:pt x="1285875" y="782741"/>
                </a:cubicBezTo>
                <a:lnTo>
                  <a:pt x="592" y="0"/>
                </a:lnTo>
                <a:close/>
              </a:path>
            </a:pathLst>
          </a:custGeom>
          <a:solidFill>
            <a:schemeClr val="accent1">
              <a:lumMod val="90000"/>
              <a:lumOff val="10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5" name="任意多边形 214"/>
          <p:cNvSpPr/>
          <p:nvPr/>
        </p:nvSpPr>
        <p:spPr>
          <a:xfrm rot="466415">
            <a:off x="5377530" y="37028"/>
            <a:ext cx="2191431" cy="1373637"/>
          </a:xfrm>
          <a:custGeom>
            <a:avLst/>
            <a:gdLst>
              <a:gd name="connsiteX0" fmla="*/ 1280160 w 2613660"/>
              <a:gd name="connsiteY0" fmla="*/ 1638300 h 1638300"/>
              <a:gd name="connsiteX1" fmla="*/ 2377440 w 2613660"/>
              <a:gd name="connsiteY1" fmla="*/ 952500 h 1638300"/>
              <a:gd name="connsiteX2" fmla="*/ 2613660 w 2613660"/>
              <a:gd name="connsiteY2" fmla="*/ 1097280 h 1638300"/>
              <a:gd name="connsiteX3" fmla="*/ 2575560 w 2613660"/>
              <a:gd name="connsiteY3" fmla="*/ 0 h 1638300"/>
              <a:gd name="connsiteX4" fmla="*/ 899160 w 2613660"/>
              <a:gd name="connsiteY4" fmla="*/ 0 h 1638300"/>
              <a:gd name="connsiteX5" fmla="*/ 1082040 w 2613660"/>
              <a:gd name="connsiteY5" fmla="*/ 114300 h 1638300"/>
              <a:gd name="connsiteX6" fmla="*/ 0 w 2613660"/>
              <a:gd name="connsiteY6" fmla="*/ 830580 h 1638300"/>
              <a:gd name="connsiteX7" fmla="*/ 1280160 w 2613660"/>
              <a:gd name="connsiteY7" fmla="*/ 163830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3660" h="1638300">
                <a:moveTo>
                  <a:pt x="1280160" y="1638300"/>
                </a:moveTo>
                <a:lnTo>
                  <a:pt x="2377440" y="952500"/>
                </a:lnTo>
                <a:lnTo>
                  <a:pt x="2613660" y="1097280"/>
                </a:lnTo>
                <a:lnTo>
                  <a:pt x="2575560" y="0"/>
                </a:lnTo>
                <a:lnTo>
                  <a:pt x="899160" y="0"/>
                </a:lnTo>
                <a:lnTo>
                  <a:pt x="1082040" y="114300"/>
                </a:lnTo>
                <a:lnTo>
                  <a:pt x="0" y="830580"/>
                </a:lnTo>
                <a:lnTo>
                  <a:pt x="1280160" y="163830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16" name="任意多边形 215"/>
          <p:cNvSpPr/>
          <p:nvPr/>
        </p:nvSpPr>
        <p:spPr>
          <a:xfrm rot="466415">
            <a:off x="5330797" y="653031"/>
            <a:ext cx="1078147" cy="724088"/>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 name="connsiteX0" fmla="*/ 7145 w 1295401"/>
              <a:gd name="connsiteY0" fmla="*/ 0 h 858837"/>
              <a:gd name="connsiteX1" fmla="*/ 0 w 1295401"/>
              <a:gd name="connsiteY1" fmla="*/ 27782 h 858837"/>
              <a:gd name="connsiteX2" fmla="*/ 1295401 w 1295401"/>
              <a:gd name="connsiteY2" fmla="*/ 858837 h 858837"/>
              <a:gd name="connsiteX3" fmla="*/ 1295401 w 1295401"/>
              <a:gd name="connsiteY3" fmla="*/ 799306 h 858837"/>
              <a:gd name="connsiteX4" fmla="*/ 7145 w 1295401"/>
              <a:gd name="connsiteY4" fmla="*/ 0 h 858837"/>
              <a:gd name="connsiteX0" fmla="*/ 2382 w 1290638"/>
              <a:gd name="connsiteY0" fmla="*/ 0 h 858837"/>
              <a:gd name="connsiteX1" fmla="*/ 0 w 1290638"/>
              <a:gd name="connsiteY1" fmla="*/ 39688 h 858837"/>
              <a:gd name="connsiteX2" fmla="*/ 1290638 w 1290638"/>
              <a:gd name="connsiteY2" fmla="*/ 858837 h 858837"/>
              <a:gd name="connsiteX3" fmla="*/ 1290638 w 1290638"/>
              <a:gd name="connsiteY3" fmla="*/ 799306 h 858837"/>
              <a:gd name="connsiteX4" fmla="*/ 2382 w 1290638"/>
              <a:gd name="connsiteY4" fmla="*/ 0 h 858837"/>
              <a:gd name="connsiteX0" fmla="*/ 2382 w 1290638"/>
              <a:gd name="connsiteY0" fmla="*/ 0 h 868362"/>
              <a:gd name="connsiteX1" fmla="*/ 0 w 1290638"/>
              <a:gd name="connsiteY1" fmla="*/ 49213 h 868362"/>
              <a:gd name="connsiteX2" fmla="*/ 1290638 w 1290638"/>
              <a:gd name="connsiteY2" fmla="*/ 868362 h 868362"/>
              <a:gd name="connsiteX3" fmla="*/ 1290638 w 1290638"/>
              <a:gd name="connsiteY3" fmla="*/ 808831 h 868362"/>
              <a:gd name="connsiteX4" fmla="*/ 2382 w 1290638"/>
              <a:gd name="connsiteY4" fmla="*/ 0 h 868362"/>
              <a:gd name="connsiteX0" fmla="*/ 2382 w 1290638"/>
              <a:gd name="connsiteY0" fmla="*/ 0 h 868362"/>
              <a:gd name="connsiteX1" fmla="*/ 0 w 1290638"/>
              <a:gd name="connsiteY1" fmla="*/ 49213 h 868362"/>
              <a:gd name="connsiteX2" fmla="*/ 1290638 w 1290638"/>
              <a:gd name="connsiteY2" fmla="*/ 868362 h 868362"/>
              <a:gd name="connsiteX3" fmla="*/ 1285875 w 1290638"/>
              <a:gd name="connsiteY3" fmla="*/ 801687 h 868362"/>
              <a:gd name="connsiteX4" fmla="*/ 2382 w 1290638"/>
              <a:gd name="connsiteY4" fmla="*/ 0 h 868362"/>
              <a:gd name="connsiteX0" fmla="*/ 2382 w 1285876"/>
              <a:gd name="connsiteY0" fmla="*/ 0 h 863600"/>
              <a:gd name="connsiteX1" fmla="*/ 0 w 1285876"/>
              <a:gd name="connsiteY1" fmla="*/ 49213 h 863600"/>
              <a:gd name="connsiteX2" fmla="*/ 1285876 w 1285876"/>
              <a:gd name="connsiteY2" fmla="*/ 863600 h 863600"/>
              <a:gd name="connsiteX3" fmla="*/ 1285875 w 1285876"/>
              <a:gd name="connsiteY3" fmla="*/ 801687 h 863600"/>
              <a:gd name="connsiteX4" fmla="*/ 2382 w 1285876"/>
              <a:gd name="connsiteY4" fmla="*/ 0 h 86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6" h="863600">
                <a:moveTo>
                  <a:pt x="2382" y="0"/>
                </a:moveTo>
                <a:cubicBezTo>
                  <a:pt x="2382" y="17198"/>
                  <a:pt x="0" y="32015"/>
                  <a:pt x="0" y="49213"/>
                </a:cubicBezTo>
                <a:lnTo>
                  <a:pt x="1285876" y="863600"/>
                </a:lnTo>
                <a:cubicBezTo>
                  <a:pt x="1285876" y="842962"/>
                  <a:pt x="1285875" y="822325"/>
                  <a:pt x="1285875" y="801687"/>
                </a:cubicBezTo>
                <a:lnTo>
                  <a:pt x="2382"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7" name="任意多边形 216"/>
          <p:cNvSpPr/>
          <p:nvPr/>
        </p:nvSpPr>
        <p:spPr>
          <a:xfrm rot="466415">
            <a:off x="6391686" y="888985"/>
            <a:ext cx="918422" cy="622928"/>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 name="connsiteX0" fmla="*/ 4762 w 1288256"/>
              <a:gd name="connsiteY0" fmla="*/ 814388 h 876300"/>
              <a:gd name="connsiteX1" fmla="*/ 0 w 1288256"/>
              <a:gd name="connsiteY1" fmla="*/ 876300 h 876300"/>
              <a:gd name="connsiteX2" fmla="*/ 1288256 w 1288256"/>
              <a:gd name="connsiteY2" fmla="*/ 45244 h 876300"/>
              <a:gd name="connsiteX3" fmla="*/ 1281113 w 1288256"/>
              <a:gd name="connsiteY3" fmla="*/ 0 h 876300"/>
              <a:gd name="connsiteX4" fmla="*/ 4762 w 1288256"/>
              <a:gd name="connsiteY4" fmla="*/ 814388 h 876300"/>
              <a:gd name="connsiteX0" fmla="*/ 0 w 1288256"/>
              <a:gd name="connsiteY0" fmla="*/ 812007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12007 h 876300"/>
              <a:gd name="connsiteX0" fmla="*/ 0 w 1281113"/>
              <a:gd name="connsiteY0" fmla="*/ 812007 h 876300"/>
              <a:gd name="connsiteX1" fmla="*/ 0 w 1281113"/>
              <a:gd name="connsiteY1" fmla="*/ 876300 h 876300"/>
              <a:gd name="connsiteX2" fmla="*/ 1088231 w 1281113"/>
              <a:gd name="connsiteY2" fmla="*/ 173831 h 876300"/>
              <a:gd name="connsiteX3" fmla="*/ 1281113 w 1281113"/>
              <a:gd name="connsiteY3" fmla="*/ 0 h 876300"/>
              <a:gd name="connsiteX4" fmla="*/ 0 w 1281113"/>
              <a:gd name="connsiteY4" fmla="*/ 812007 h 876300"/>
              <a:gd name="connsiteX0" fmla="*/ 0 w 1088232"/>
              <a:gd name="connsiteY0" fmla="*/ 685801 h 750094"/>
              <a:gd name="connsiteX1" fmla="*/ 0 w 1088232"/>
              <a:gd name="connsiteY1" fmla="*/ 750094 h 750094"/>
              <a:gd name="connsiteX2" fmla="*/ 1088231 w 1088232"/>
              <a:gd name="connsiteY2" fmla="*/ 47625 h 750094"/>
              <a:gd name="connsiteX3" fmla="*/ 1088232 w 1088232"/>
              <a:gd name="connsiteY3" fmla="*/ 0 h 750094"/>
              <a:gd name="connsiteX4" fmla="*/ 0 w 1088232"/>
              <a:gd name="connsiteY4" fmla="*/ 685801 h 750094"/>
              <a:gd name="connsiteX0" fmla="*/ 0 w 1095375"/>
              <a:gd name="connsiteY0" fmla="*/ 685801 h 750094"/>
              <a:gd name="connsiteX1" fmla="*/ 0 w 1095375"/>
              <a:gd name="connsiteY1" fmla="*/ 750094 h 750094"/>
              <a:gd name="connsiteX2" fmla="*/ 1095375 w 1095375"/>
              <a:gd name="connsiteY2" fmla="*/ 50006 h 750094"/>
              <a:gd name="connsiteX3" fmla="*/ 1088232 w 1095375"/>
              <a:gd name="connsiteY3" fmla="*/ 0 h 750094"/>
              <a:gd name="connsiteX4" fmla="*/ 0 w 1095375"/>
              <a:gd name="connsiteY4" fmla="*/ 685801 h 750094"/>
              <a:gd name="connsiteX0" fmla="*/ 0 w 1095376"/>
              <a:gd name="connsiteY0" fmla="*/ 678657 h 742950"/>
              <a:gd name="connsiteX1" fmla="*/ 0 w 1095376"/>
              <a:gd name="connsiteY1" fmla="*/ 742950 h 742950"/>
              <a:gd name="connsiteX2" fmla="*/ 1095375 w 1095376"/>
              <a:gd name="connsiteY2" fmla="*/ 42862 h 742950"/>
              <a:gd name="connsiteX3" fmla="*/ 1095376 w 1095376"/>
              <a:gd name="connsiteY3" fmla="*/ 0 h 742950"/>
              <a:gd name="connsiteX4" fmla="*/ 0 w 1095376"/>
              <a:gd name="connsiteY4" fmla="*/ 678657 h 742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6" h="742950">
                <a:moveTo>
                  <a:pt x="0" y="678657"/>
                </a:moveTo>
                <a:lnTo>
                  <a:pt x="0" y="742950"/>
                </a:lnTo>
                <a:lnTo>
                  <a:pt x="1095375" y="42862"/>
                </a:lnTo>
                <a:cubicBezTo>
                  <a:pt x="1095375" y="26987"/>
                  <a:pt x="1095376" y="15875"/>
                  <a:pt x="1095376" y="0"/>
                </a:cubicBezTo>
                <a:lnTo>
                  <a:pt x="0" y="678657"/>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18" name="文本框 70"/>
          <p:cNvSpPr txBox="1"/>
          <p:nvPr/>
        </p:nvSpPr>
        <p:spPr>
          <a:xfrm rot="466415">
            <a:off x="5702849" y="333823"/>
            <a:ext cx="399789"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3</a:t>
            </a:r>
            <a:endParaRPr lang="zh-CN" altLang="en-US" sz="4100" b="1" dirty="0">
              <a:solidFill>
                <a:schemeClr val="bg1"/>
              </a:solidFill>
            </a:endParaRPr>
          </a:p>
        </p:txBody>
      </p:sp>
      <p:sp>
        <p:nvSpPr>
          <p:cNvPr id="223" name="任意多边形 222"/>
          <p:cNvSpPr/>
          <p:nvPr/>
        </p:nvSpPr>
        <p:spPr>
          <a:xfrm rot="520032">
            <a:off x="3994548" y="345561"/>
            <a:ext cx="2109727" cy="1351296"/>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4" name="任意多边形 223"/>
          <p:cNvSpPr/>
          <p:nvPr/>
        </p:nvSpPr>
        <p:spPr>
          <a:xfrm rot="520032">
            <a:off x="4996985" y="1071952"/>
            <a:ext cx="1052141" cy="743536"/>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5" name="任意多边形 224"/>
          <p:cNvSpPr/>
          <p:nvPr/>
        </p:nvSpPr>
        <p:spPr>
          <a:xfrm rot="520032">
            <a:off x="3950996" y="913777"/>
            <a:ext cx="1059920" cy="742862"/>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6" name="文本框 83"/>
          <p:cNvSpPr txBox="1"/>
          <p:nvPr/>
        </p:nvSpPr>
        <p:spPr>
          <a:xfrm rot="520032">
            <a:off x="4266894" y="603522"/>
            <a:ext cx="402995" cy="700192"/>
          </a:xfrm>
          <a:prstGeom prst="rect">
            <a:avLst/>
          </a:prstGeom>
          <a:noFill/>
          <a:scene3d>
            <a:camera prst="isometricOffAxis1Top">
              <a:rot lat="20448468" lon="18136550" rev="3247942"/>
            </a:camera>
            <a:lightRig rig="threePt" dir="t"/>
          </a:scene3d>
          <a:sp3d/>
        </p:spPr>
        <p:txBody>
          <a:bodyPr wrap="none" lIns="68580" tIns="34290" rIns="68580" bIns="34290" rtlCol="0">
            <a:spAutoFit/>
          </a:bodyPr>
          <a:lstStyle/>
          <a:p>
            <a:r>
              <a:rPr lang="en-US" altLang="zh-CN" sz="4100" b="1" dirty="0">
                <a:solidFill>
                  <a:schemeClr val="bg1"/>
                </a:solidFill>
              </a:rPr>
              <a:t>2</a:t>
            </a:r>
            <a:endParaRPr lang="zh-CN" altLang="en-US" sz="4100" b="1" dirty="0">
              <a:solidFill>
                <a:schemeClr val="bg1"/>
              </a:solidFill>
            </a:endParaRPr>
          </a:p>
        </p:txBody>
      </p:sp>
      <p:sp>
        <p:nvSpPr>
          <p:cNvPr id="227" name="任意多边形 226"/>
          <p:cNvSpPr/>
          <p:nvPr/>
        </p:nvSpPr>
        <p:spPr>
          <a:xfrm rot="551618">
            <a:off x="2654418" y="591248"/>
            <a:ext cx="2236959" cy="1455192"/>
          </a:xfrm>
          <a:custGeom>
            <a:avLst/>
            <a:gdLst>
              <a:gd name="connsiteX0" fmla="*/ 0 w 2583180"/>
              <a:gd name="connsiteY0" fmla="*/ 769620 h 1592580"/>
              <a:gd name="connsiteX1" fmla="*/ 1303020 w 2583180"/>
              <a:gd name="connsiteY1" fmla="*/ 1592580 h 1592580"/>
              <a:gd name="connsiteX2" fmla="*/ 2583180 w 2583180"/>
              <a:gd name="connsiteY2" fmla="*/ 769620 h 1592580"/>
              <a:gd name="connsiteX3" fmla="*/ 1272540 w 2583180"/>
              <a:gd name="connsiteY3" fmla="*/ 0 h 1592580"/>
              <a:gd name="connsiteX4" fmla="*/ 0 w 2583180"/>
              <a:gd name="connsiteY4" fmla="*/ 769620 h 15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83180" h="1592580">
                <a:moveTo>
                  <a:pt x="0" y="769620"/>
                </a:moveTo>
                <a:lnTo>
                  <a:pt x="1303020" y="1592580"/>
                </a:lnTo>
                <a:lnTo>
                  <a:pt x="2583180" y="769620"/>
                </a:lnTo>
                <a:lnTo>
                  <a:pt x="1272540" y="0"/>
                </a:lnTo>
                <a:lnTo>
                  <a:pt x="0" y="76962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500">
              <a:solidFill>
                <a:srgbClr val="595959"/>
              </a:solidFill>
            </a:endParaRPr>
          </a:p>
        </p:txBody>
      </p:sp>
      <p:sp>
        <p:nvSpPr>
          <p:cNvPr id="228" name="任意多边形 227"/>
          <p:cNvSpPr/>
          <p:nvPr/>
        </p:nvSpPr>
        <p:spPr>
          <a:xfrm rot="551618">
            <a:off x="3712254" y="1376747"/>
            <a:ext cx="1115592" cy="800704"/>
          </a:xfrm>
          <a:custGeom>
            <a:avLst/>
            <a:gdLst>
              <a:gd name="connsiteX0" fmla="*/ 0 w 1297781"/>
              <a:gd name="connsiteY0" fmla="*/ 823913 h 876300"/>
              <a:gd name="connsiteX1" fmla="*/ 0 w 1297781"/>
              <a:gd name="connsiteY1" fmla="*/ 876300 h 876300"/>
              <a:gd name="connsiteX2" fmla="*/ 1297781 w 1297781"/>
              <a:gd name="connsiteY2" fmla="*/ 42863 h 876300"/>
              <a:gd name="connsiteX3" fmla="*/ 1293019 w 1297781"/>
              <a:gd name="connsiteY3" fmla="*/ 0 h 876300"/>
              <a:gd name="connsiteX4" fmla="*/ 0 w 1297781"/>
              <a:gd name="connsiteY4" fmla="*/ 823913 h 876300"/>
              <a:gd name="connsiteX0" fmla="*/ 0 w 1297781"/>
              <a:gd name="connsiteY0" fmla="*/ 823913 h 876300"/>
              <a:gd name="connsiteX1" fmla="*/ 0 w 1297781"/>
              <a:gd name="connsiteY1" fmla="*/ 876300 h 876300"/>
              <a:gd name="connsiteX2" fmla="*/ 1297781 w 1297781"/>
              <a:gd name="connsiteY2" fmla="*/ 42863 h 876300"/>
              <a:gd name="connsiteX3" fmla="*/ 1281113 w 1297781"/>
              <a:gd name="connsiteY3" fmla="*/ 0 h 876300"/>
              <a:gd name="connsiteX4" fmla="*/ 0 w 1297781"/>
              <a:gd name="connsiteY4" fmla="*/ 823913 h 876300"/>
              <a:gd name="connsiteX0" fmla="*/ 0 w 1288256"/>
              <a:gd name="connsiteY0" fmla="*/ 823913 h 876300"/>
              <a:gd name="connsiteX1" fmla="*/ 0 w 1288256"/>
              <a:gd name="connsiteY1" fmla="*/ 876300 h 876300"/>
              <a:gd name="connsiteX2" fmla="*/ 1288256 w 1288256"/>
              <a:gd name="connsiteY2" fmla="*/ 45244 h 876300"/>
              <a:gd name="connsiteX3" fmla="*/ 1281113 w 1288256"/>
              <a:gd name="connsiteY3" fmla="*/ 0 h 876300"/>
              <a:gd name="connsiteX4" fmla="*/ 0 w 1288256"/>
              <a:gd name="connsiteY4" fmla="*/ 823913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8256" h="876300">
                <a:moveTo>
                  <a:pt x="0" y="823913"/>
                </a:moveTo>
                <a:lnTo>
                  <a:pt x="0" y="876300"/>
                </a:lnTo>
                <a:lnTo>
                  <a:pt x="1288256" y="45244"/>
                </a:lnTo>
                <a:lnTo>
                  <a:pt x="1281113" y="0"/>
                </a:lnTo>
                <a:lnTo>
                  <a:pt x="0" y="823913"/>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29" name="任意多边形 228"/>
          <p:cNvSpPr/>
          <p:nvPr/>
        </p:nvSpPr>
        <p:spPr>
          <a:xfrm rot="551618">
            <a:off x="2604775" y="1198897"/>
            <a:ext cx="1123841" cy="799979"/>
          </a:xfrm>
          <a:custGeom>
            <a:avLst/>
            <a:gdLst>
              <a:gd name="connsiteX0" fmla="*/ 0 w 1314450"/>
              <a:gd name="connsiteY0" fmla="*/ 0 h 882650"/>
              <a:gd name="connsiteX1" fmla="*/ 0 w 1314450"/>
              <a:gd name="connsiteY1" fmla="*/ 63500 h 882650"/>
              <a:gd name="connsiteX2" fmla="*/ 1304925 w 1314450"/>
              <a:gd name="connsiteY2" fmla="*/ 882650 h 882650"/>
              <a:gd name="connsiteX3" fmla="*/ 1314450 w 1314450"/>
              <a:gd name="connsiteY3" fmla="*/ 815975 h 882650"/>
              <a:gd name="connsiteX4" fmla="*/ 0 w 1314450"/>
              <a:gd name="connsiteY4" fmla="*/ 0 h 882650"/>
              <a:gd name="connsiteX0" fmla="*/ 0 w 1314450"/>
              <a:gd name="connsiteY0" fmla="*/ 0 h 873125"/>
              <a:gd name="connsiteX1" fmla="*/ 0 w 1314450"/>
              <a:gd name="connsiteY1" fmla="*/ 63500 h 873125"/>
              <a:gd name="connsiteX2" fmla="*/ 1309688 w 1314450"/>
              <a:gd name="connsiteY2" fmla="*/ 873125 h 873125"/>
              <a:gd name="connsiteX3" fmla="*/ 1314450 w 1314450"/>
              <a:gd name="connsiteY3" fmla="*/ 815975 h 873125"/>
              <a:gd name="connsiteX4" fmla="*/ 0 w 1314450"/>
              <a:gd name="connsiteY4" fmla="*/ 0 h 873125"/>
              <a:gd name="connsiteX0" fmla="*/ 0 w 1314450"/>
              <a:gd name="connsiteY0" fmla="*/ 0 h 875506"/>
              <a:gd name="connsiteX1" fmla="*/ 0 w 1314450"/>
              <a:gd name="connsiteY1" fmla="*/ 63500 h 875506"/>
              <a:gd name="connsiteX2" fmla="*/ 1314450 w 1314450"/>
              <a:gd name="connsiteY2" fmla="*/ 875506 h 875506"/>
              <a:gd name="connsiteX3" fmla="*/ 1314450 w 1314450"/>
              <a:gd name="connsiteY3" fmla="*/ 815975 h 875506"/>
              <a:gd name="connsiteX4" fmla="*/ 0 w 1314450"/>
              <a:gd name="connsiteY4" fmla="*/ 0 h 875506"/>
              <a:gd name="connsiteX0" fmla="*/ 16669 w 1314450"/>
              <a:gd name="connsiteY0" fmla="*/ 0 h 868362"/>
              <a:gd name="connsiteX1" fmla="*/ 0 w 1314450"/>
              <a:gd name="connsiteY1" fmla="*/ 56356 h 868362"/>
              <a:gd name="connsiteX2" fmla="*/ 1314450 w 1314450"/>
              <a:gd name="connsiteY2" fmla="*/ 868362 h 868362"/>
              <a:gd name="connsiteX3" fmla="*/ 1314450 w 1314450"/>
              <a:gd name="connsiteY3" fmla="*/ 808831 h 868362"/>
              <a:gd name="connsiteX4" fmla="*/ 16669 w 1314450"/>
              <a:gd name="connsiteY4" fmla="*/ 0 h 868362"/>
              <a:gd name="connsiteX0" fmla="*/ 4763 w 1302544"/>
              <a:gd name="connsiteY0" fmla="*/ 0 h 868362"/>
              <a:gd name="connsiteX1" fmla="*/ 0 w 1302544"/>
              <a:gd name="connsiteY1" fmla="*/ 63500 h 868362"/>
              <a:gd name="connsiteX2" fmla="*/ 1302544 w 1302544"/>
              <a:gd name="connsiteY2" fmla="*/ 868362 h 868362"/>
              <a:gd name="connsiteX3" fmla="*/ 1302544 w 1302544"/>
              <a:gd name="connsiteY3" fmla="*/ 808831 h 868362"/>
              <a:gd name="connsiteX4" fmla="*/ 4763 w 1302544"/>
              <a:gd name="connsiteY4" fmla="*/ 0 h 868362"/>
              <a:gd name="connsiteX0" fmla="*/ 4763 w 1302544"/>
              <a:gd name="connsiteY0" fmla="*/ 0 h 875506"/>
              <a:gd name="connsiteX1" fmla="*/ 0 w 1302544"/>
              <a:gd name="connsiteY1" fmla="*/ 70644 h 875506"/>
              <a:gd name="connsiteX2" fmla="*/ 1302544 w 1302544"/>
              <a:gd name="connsiteY2" fmla="*/ 875506 h 875506"/>
              <a:gd name="connsiteX3" fmla="*/ 1302544 w 1302544"/>
              <a:gd name="connsiteY3" fmla="*/ 815975 h 875506"/>
              <a:gd name="connsiteX4" fmla="*/ 4763 w 1302544"/>
              <a:gd name="connsiteY4" fmla="*/ 0 h 875506"/>
              <a:gd name="connsiteX0" fmla="*/ 7145 w 1304926"/>
              <a:gd name="connsiteY0" fmla="*/ 0 h 875506"/>
              <a:gd name="connsiteX1" fmla="*/ 0 w 1304926"/>
              <a:gd name="connsiteY1" fmla="*/ 53975 h 875506"/>
              <a:gd name="connsiteX2" fmla="*/ 1304926 w 1304926"/>
              <a:gd name="connsiteY2" fmla="*/ 875506 h 875506"/>
              <a:gd name="connsiteX3" fmla="*/ 1304926 w 1304926"/>
              <a:gd name="connsiteY3" fmla="*/ 815975 h 875506"/>
              <a:gd name="connsiteX4" fmla="*/ 7145 w 1304926"/>
              <a:gd name="connsiteY4" fmla="*/ 0 h 875506"/>
              <a:gd name="connsiteX0" fmla="*/ 1 w 1297782"/>
              <a:gd name="connsiteY0" fmla="*/ 0 h 875506"/>
              <a:gd name="connsiteX1" fmla="*/ 0 w 1297782"/>
              <a:gd name="connsiteY1" fmla="*/ 51594 h 875506"/>
              <a:gd name="connsiteX2" fmla="*/ 1297782 w 1297782"/>
              <a:gd name="connsiteY2" fmla="*/ 875506 h 875506"/>
              <a:gd name="connsiteX3" fmla="*/ 1297782 w 1297782"/>
              <a:gd name="connsiteY3" fmla="*/ 815975 h 875506"/>
              <a:gd name="connsiteX4" fmla="*/ 1 w 1297782"/>
              <a:gd name="connsiteY4" fmla="*/ 0 h 875506"/>
              <a:gd name="connsiteX0" fmla="*/ 0 w 1297781"/>
              <a:gd name="connsiteY0" fmla="*/ 0 h 875506"/>
              <a:gd name="connsiteX1" fmla="*/ 2380 w 1297781"/>
              <a:gd name="connsiteY1" fmla="*/ 44451 h 875506"/>
              <a:gd name="connsiteX2" fmla="*/ 1297781 w 1297781"/>
              <a:gd name="connsiteY2" fmla="*/ 875506 h 875506"/>
              <a:gd name="connsiteX3" fmla="*/ 1297781 w 1297781"/>
              <a:gd name="connsiteY3" fmla="*/ 815975 h 875506"/>
              <a:gd name="connsiteX4" fmla="*/ 0 w 1297781"/>
              <a:gd name="connsiteY4" fmla="*/ 0 h 875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7781" h="875506">
                <a:moveTo>
                  <a:pt x="0" y="0"/>
                </a:moveTo>
                <a:cubicBezTo>
                  <a:pt x="0" y="17198"/>
                  <a:pt x="2380" y="27253"/>
                  <a:pt x="2380" y="44451"/>
                </a:cubicBezTo>
                <a:lnTo>
                  <a:pt x="1297781" y="875506"/>
                </a:lnTo>
                <a:lnTo>
                  <a:pt x="1297781" y="815975"/>
                </a:lnTo>
                <a:lnTo>
                  <a:pt x="0" y="0"/>
                </a:lnTo>
                <a:close/>
              </a:path>
            </a:pathLst>
          </a:custGeom>
          <a:solidFill>
            <a:schemeClr val="accent1">
              <a:lumMod val="75000"/>
              <a:lumOff val="25000"/>
              <a:alpha val="50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Autofit/>
          </a:bodyPr>
          <a:lstStyle/>
          <a:p>
            <a:pPr algn="ctr"/>
            <a:endParaRPr lang="zh-CN" altLang="en-US">
              <a:solidFill>
                <a:schemeClr val="bg1"/>
              </a:solidFill>
              <a:cs typeface="+mn-ea"/>
            </a:endParaRPr>
          </a:p>
        </p:txBody>
      </p:sp>
      <p:sp>
        <p:nvSpPr>
          <p:cNvPr id="230" name="文本框 89"/>
          <p:cNvSpPr txBox="1"/>
          <p:nvPr/>
        </p:nvSpPr>
        <p:spPr>
          <a:xfrm rot="551618">
            <a:off x="2921338" y="854348"/>
            <a:ext cx="648267" cy="700192"/>
          </a:xfrm>
          <a:prstGeom prst="rect">
            <a:avLst/>
          </a:prstGeom>
          <a:noFill/>
          <a:scene3d>
            <a:camera prst="isometricOffAxis1Top">
              <a:rot lat="20448468" lon="18136550" rev="3247942"/>
            </a:camera>
            <a:lightRig rig="threePt" dir="t"/>
          </a:scene3d>
          <a:sp3d/>
        </p:spPr>
        <p:txBody>
          <a:bodyPr wrap="square" lIns="68580" tIns="34290" rIns="68580" bIns="34290" rtlCol="0">
            <a:spAutoFit/>
          </a:bodyPr>
          <a:lstStyle/>
          <a:p>
            <a:r>
              <a:rPr lang="en-US" altLang="zh-CN" sz="4100" b="1" dirty="0">
                <a:solidFill>
                  <a:schemeClr val="bg1"/>
                </a:solidFill>
              </a:rPr>
              <a:t>1</a:t>
            </a:r>
            <a:endParaRPr lang="zh-CN" altLang="en-US" sz="4100" b="1" dirty="0">
              <a:solidFill>
                <a:schemeClr val="bg1"/>
              </a:solidFill>
            </a:endParaRPr>
          </a:p>
        </p:txBody>
      </p:sp>
      <p:sp>
        <p:nvSpPr>
          <p:cNvPr id="231" name="0"/>
          <p:cNvSpPr txBox="1">
            <a:spLocks noChangeArrowheads="1"/>
          </p:cNvSpPr>
          <p:nvPr/>
        </p:nvSpPr>
        <p:spPr bwMode="auto">
          <a:xfrm>
            <a:off x="4168192" y="1853627"/>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dirty="0">
                <a:solidFill>
                  <a:schemeClr val="tx1">
                    <a:lumMod val="75000"/>
                    <a:lumOff val="25000"/>
                  </a:schemeClr>
                </a:solidFill>
                <a:latin typeface="微软雅黑" panose="020B0503020204020204" pitchFamily="34" charset="-122"/>
              </a:rPr>
              <a:t>自适应细分</a:t>
            </a:r>
          </a:p>
        </p:txBody>
      </p:sp>
      <p:sp>
        <p:nvSpPr>
          <p:cNvPr id="233" name="0"/>
          <p:cNvSpPr txBox="1">
            <a:spLocks noChangeArrowheads="1"/>
          </p:cNvSpPr>
          <p:nvPr/>
        </p:nvSpPr>
        <p:spPr bwMode="auto">
          <a:xfrm>
            <a:off x="5410700" y="1608955"/>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dirty="0">
                <a:solidFill>
                  <a:schemeClr val="tx1">
                    <a:lumMod val="75000"/>
                    <a:lumOff val="25000"/>
                  </a:schemeClr>
                </a:solidFill>
                <a:latin typeface="微软雅黑" panose="020B0503020204020204" pitchFamily="34" charset="-122"/>
              </a:rPr>
              <a:t>混合光栅化</a:t>
            </a:r>
          </a:p>
        </p:txBody>
      </p:sp>
      <p:sp>
        <p:nvSpPr>
          <p:cNvPr id="237" name="0"/>
          <p:cNvSpPr txBox="1">
            <a:spLocks noChangeArrowheads="1"/>
          </p:cNvSpPr>
          <p:nvPr/>
        </p:nvSpPr>
        <p:spPr bwMode="auto">
          <a:xfrm>
            <a:off x="6733345" y="1343662"/>
            <a:ext cx="188615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dirty="0">
                <a:solidFill>
                  <a:schemeClr val="tx1">
                    <a:lumMod val="75000"/>
                    <a:lumOff val="25000"/>
                  </a:schemeClr>
                </a:solidFill>
                <a:latin typeface="微软雅黑" panose="020B0503020204020204" pitchFamily="34" charset="-122"/>
              </a:rPr>
              <a:t>裂缝填充</a:t>
            </a:r>
          </a:p>
        </p:txBody>
      </p:sp>
      <p:pic>
        <p:nvPicPr>
          <p:cNvPr id="2" name="图片 1">
            <a:extLst>
              <a:ext uri="{FF2B5EF4-FFF2-40B4-BE49-F238E27FC236}">
                <a16:creationId xmlns:a16="http://schemas.microsoft.com/office/drawing/2014/main" id="{CF648A27-D5AF-1A8E-F8E4-AF5089216D68}"/>
              </a:ext>
            </a:extLst>
          </p:cNvPr>
          <p:cNvPicPr>
            <a:picLocks noChangeAspect="1"/>
          </p:cNvPicPr>
          <p:nvPr/>
        </p:nvPicPr>
        <p:blipFill>
          <a:blip r:embed="rId3"/>
          <a:stretch>
            <a:fillRect/>
          </a:stretch>
        </p:blipFill>
        <p:spPr>
          <a:xfrm>
            <a:off x="791447" y="2115937"/>
            <a:ext cx="7922059" cy="2485539"/>
          </a:xfrm>
          <a:prstGeom prst="rect">
            <a:avLst/>
          </a:prstGeom>
        </p:spPr>
      </p:pic>
    </p:spTree>
    <p:extLst>
      <p:ext uri="{BB962C8B-B14F-4D97-AF65-F5344CB8AC3E}">
        <p14:creationId xmlns:p14="http://schemas.microsoft.com/office/powerpoint/2010/main" val="3966067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fade">
                                      <p:cBhvr>
                                        <p:cTn id="10" dur="500"/>
                                        <p:tgtEl>
                                          <p:spTgt spid="2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
                                        </p:tgtEl>
                                        <p:attrNameLst>
                                          <p:attrName>style.visibility</p:attrName>
                                        </p:attrNameLst>
                                      </p:cBhvr>
                                      <p:to>
                                        <p:strVal val="visible"/>
                                      </p:to>
                                    </p:set>
                                    <p:animEffect transition="in" filter="fade">
                                      <p:cBhvr>
                                        <p:cTn id="13" dur="500"/>
                                        <p:tgtEl>
                                          <p:spTgt spid="2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6"/>
                                        </p:tgtEl>
                                        <p:attrNameLst>
                                          <p:attrName>style.visibility</p:attrName>
                                        </p:attrNameLst>
                                      </p:cBhvr>
                                      <p:to>
                                        <p:strVal val="visible"/>
                                      </p:to>
                                    </p:set>
                                    <p:animEffect transition="in" filter="fade">
                                      <p:cBhvr>
                                        <p:cTn id="16" dur="500"/>
                                        <p:tgtEl>
                                          <p:spTgt spid="2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7"/>
                                        </p:tgtEl>
                                        <p:attrNameLst>
                                          <p:attrName>style.visibility</p:attrName>
                                        </p:attrNameLst>
                                      </p:cBhvr>
                                      <p:to>
                                        <p:strVal val="visible"/>
                                      </p:to>
                                    </p:set>
                                    <p:animEffect transition="in" filter="fade">
                                      <p:cBhvr>
                                        <p:cTn id="19" dur="500"/>
                                        <p:tgtEl>
                                          <p:spTgt spid="2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8"/>
                                        </p:tgtEl>
                                        <p:attrNameLst>
                                          <p:attrName>style.visibility</p:attrName>
                                        </p:attrNameLst>
                                      </p:cBhvr>
                                      <p:to>
                                        <p:strVal val="visible"/>
                                      </p:to>
                                    </p:set>
                                    <p:animEffect transition="in" filter="fade">
                                      <p:cBhvr>
                                        <p:cTn id="22" dur="500"/>
                                        <p:tgtEl>
                                          <p:spTgt spid="2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3"/>
                                        </p:tgtEl>
                                        <p:attrNameLst>
                                          <p:attrName>style.visibility</p:attrName>
                                        </p:attrNameLst>
                                      </p:cBhvr>
                                      <p:to>
                                        <p:strVal val="visible"/>
                                      </p:to>
                                    </p:set>
                                    <p:animEffect transition="in" filter="fade">
                                      <p:cBhvr>
                                        <p:cTn id="25" dur="500"/>
                                        <p:tgtEl>
                                          <p:spTgt spid="2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4"/>
                                        </p:tgtEl>
                                        <p:attrNameLst>
                                          <p:attrName>style.visibility</p:attrName>
                                        </p:attrNameLst>
                                      </p:cBhvr>
                                      <p:to>
                                        <p:strVal val="visible"/>
                                      </p:to>
                                    </p:set>
                                    <p:animEffect transition="in" filter="fade">
                                      <p:cBhvr>
                                        <p:cTn id="28" dur="500"/>
                                        <p:tgtEl>
                                          <p:spTgt spid="2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
                                        </p:tgtEl>
                                        <p:attrNameLst>
                                          <p:attrName>style.visibility</p:attrName>
                                        </p:attrNameLst>
                                      </p:cBhvr>
                                      <p:to>
                                        <p:strVal val="visible"/>
                                      </p:to>
                                    </p:set>
                                    <p:animEffect transition="in" filter="fade">
                                      <p:cBhvr>
                                        <p:cTn id="31" dur="500"/>
                                        <p:tgtEl>
                                          <p:spTgt spid="2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6"/>
                                        </p:tgtEl>
                                        <p:attrNameLst>
                                          <p:attrName>style.visibility</p:attrName>
                                        </p:attrNameLst>
                                      </p:cBhvr>
                                      <p:to>
                                        <p:strVal val="visible"/>
                                      </p:to>
                                    </p:set>
                                    <p:animEffect transition="in" filter="fade">
                                      <p:cBhvr>
                                        <p:cTn id="34" dur="500"/>
                                        <p:tgtEl>
                                          <p:spTgt spid="2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7"/>
                                        </p:tgtEl>
                                        <p:attrNameLst>
                                          <p:attrName>style.visibility</p:attrName>
                                        </p:attrNameLst>
                                      </p:cBhvr>
                                      <p:to>
                                        <p:strVal val="visible"/>
                                      </p:to>
                                    </p:set>
                                    <p:animEffect transition="in" filter="fade">
                                      <p:cBhvr>
                                        <p:cTn id="37" dur="500"/>
                                        <p:tgtEl>
                                          <p:spTgt spid="2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8"/>
                                        </p:tgtEl>
                                        <p:attrNameLst>
                                          <p:attrName>style.visibility</p:attrName>
                                        </p:attrNameLst>
                                      </p:cBhvr>
                                      <p:to>
                                        <p:strVal val="visible"/>
                                      </p:to>
                                    </p:set>
                                    <p:animEffect transition="in" filter="fade">
                                      <p:cBhvr>
                                        <p:cTn id="40" dur="500"/>
                                        <p:tgtEl>
                                          <p:spTgt spid="2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9"/>
                                        </p:tgtEl>
                                        <p:attrNameLst>
                                          <p:attrName>style.visibility</p:attrName>
                                        </p:attrNameLst>
                                      </p:cBhvr>
                                      <p:to>
                                        <p:strVal val="visible"/>
                                      </p:to>
                                    </p:set>
                                    <p:animEffect transition="in" filter="fade">
                                      <p:cBhvr>
                                        <p:cTn id="43" dur="500"/>
                                        <p:tgtEl>
                                          <p:spTgt spid="22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0"/>
                                        </p:tgtEl>
                                        <p:attrNameLst>
                                          <p:attrName>style.visibility</p:attrName>
                                        </p:attrNameLst>
                                      </p:cBhvr>
                                      <p:to>
                                        <p:strVal val="visible"/>
                                      </p:to>
                                    </p:set>
                                    <p:animEffect transition="in" filter="fade">
                                      <p:cBhvr>
                                        <p:cTn id="46" dur="500"/>
                                        <p:tgtEl>
                                          <p:spTgt spid="23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1"/>
                                        </p:tgtEl>
                                        <p:attrNameLst>
                                          <p:attrName>style.visibility</p:attrName>
                                        </p:attrNameLst>
                                      </p:cBhvr>
                                      <p:to>
                                        <p:strVal val="visible"/>
                                      </p:to>
                                    </p:set>
                                    <p:animEffect transition="in" filter="fade">
                                      <p:cBhvr>
                                        <p:cTn id="49" dur="500"/>
                                        <p:tgtEl>
                                          <p:spTgt spid="2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3"/>
                                        </p:tgtEl>
                                        <p:attrNameLst>
                                          <p:attrName>style.visibility</p:attrName>
                                        </p:attrNameLst>
                                      </p:cBhvr>
                                      <p:to>
                                        <p:strVal val="visible"/>
                                      </p:to>
                                    </p:set>
                                    <p:animEffect transition="in" filter="fade">
                                      <p:cBhvr>
                                        <p:cTn id="52" dur="500"/>
                                        <p:tgtEl>
                                          <p:spTgt spid="2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7"/>
                                        </p:tgtEl>
                                        <p:attrNameLst>
                                          <p:attrName>style.visibility</p:attrName>
                                        </p:attrNameLst>
                                      </p:cBhvr>
                                      <p:to>
                                        <p:strVal val="visible"/>
                                      </p:to>
                                    </p:set>
                                    <p:animEffect transition="in" filter="fade">
                                      <p:cBhvr>
                                        <p:cTn id="55"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animBg="1"/>
      <p:bldP spid="214" grpId="0" animBg="1"/>
      <p:bldP spid="215" grpId="0" animBg="1"/>
      <p:bldP spid="216" grpId="0" animBg="1"/>
      <p:bldP spid="217" grpId="0" animBg="1"/>
      <p:bldP spid="218" grpId="0"/>
      <p:bldP spid="223" grpId="0" animBg="1"/>
      <p:bldP spid="224" grpId="0" animBg="1"/>
      <p:bldP spid="225" grpId="0" animBg="1"/>
      <p:bldP spid="226" grpId="0"/>
      <p:bldP spid="227" grpId="0" animBg="1"/>
      <p:bldP spid="228" grpId="0" animBg="1"/>
      <p:bldP spid="229" grpId="0" animBg="1"/>
      <p:bldP spid="230" grpId="0"/>
      <p:bldP spid="231" grpId="0"/>
      <p:bldP spid="233" grpId="0"/>
      <p:bldP spid="2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086FC5-CDB9-418F-ABE9-C8118DF22CC8}"/>
              </a:ext>
            </a:extLst>
          </p:cNvPr>
          <p:cNvSpPr/>
          <p:nvPr/>
        </p:nvSpPr>
        <p:spPr>
          <a:xfrm>
            <a:off x="0" y="969816"/>
            <a:ext cx="9144000" cy="3652526"/>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3" name="文本框 5"/>
          <p:cNvSpPr txBox="1">
            <a:spLocks noChangeArrowheads="1"/>
          </p:cNvSpPr>
          <p:nvPr/>
        </p:nvSpPr>
        <p:spPr bwMode="auto">
          <a:xfrm>
            <a:off x="3761523" y="24680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模型架构</a:t>
            </a:r>
          </a:p>
        </p:txBody>
      </p:sp>
      <p:sp>
        <p:nvSpPr>
          <p:cNvPr id="37" name="椭圆 36">
            <a:extLst>
              <a:ext uri="{FF2B5EF4-FFF2-40B4-BE49-F238E27FC236}">
                <a16:creationId xmlns:a16="http://schemas.microsoft.com/office/drawing/2014/main" id="{C580B434-CAA3-4886-80FE-2665A3856020}"/>
              </a:ext>
            </a:extLst>
          </p:cNvPr>
          <p:cNvSpPr/>
          <p:nvPr/>
        </p:nvSpPr>
        <p:spPr>
          <a:xfrm>
            <a:off x="1151735" y="1265196"/>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8" name="椭圆 37">
            <a:extLst>
              <a:ext uri="{FF2B5EF4-FFF2-40B4-BE49-F238E27FC236}">
                <a16:creationId xmlns:a16="http://schemas.microsoft.com/office/drawing/2014/main" id="{3FBFE1C2-4BC4-4429-9297-C53F3AFB3BB5}"/>
              </a:ext>
            </a:extLst>
          </p:cNvPr>
          <p:cNvSpPr/>
          <p:nvPr/>
        </p:nvSpPr>
        <p:spPr>
          <a:xfrm>
            <a:off x="4104673" y="1265196"/>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椭圆 38">
            <a:extLst>
              <a:ext uri="{FF2B5EF4-FFF2-40B4-BE49-F238E27FC236}">
                <a16:creationId xmlns:a16="http://schemas.microsoft.com/office/drawing/2014/main" id="{5C5E0A88-779A-45C3-96C4-DE1305D3426D}"/>
              </a:ext>
            </a:extLst>
          </p:cNvPr>
          <p:cNvSpPr/>
          <p:nvPr/>
        </p:nvSpPr>
        <p:spPr>
          <a:xfrm>
            <a:off x="7019664" y="1265196"/>
            <a:ext cx="1147860" cy="114786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1" name="矩形 40">
            <a:extLst>
              <a:ext uri="{FF2B5EF4-FFF2-40B4-BE49-F238E27FC236}">
                <a16:creationId xmlns:a16="http://schemas.microsoft.com/office/drawing/2014/main" id="{CB2EB174-A839-459F-8B35-C9BD4D7DE6F8}"/>
              </a:ext>
            </a:extLst>
          </p:cNvPr>
          <p:cNvSpPr/>
          <p:nvPr/>
        </p:nvSpPr>
        <p:spPr>
          <a:xfrm>
            <a:off x="361508" y="3011461"/>
            <a:ext cx="2780575" cy="1445909"/>
          </a:xfrm>
          <a:prstGeom prst="rect">
            <a:avLst/>
          </a:prstGeom>
        </p:spPr>
        <p:txBody>
          <a:bodyPr wrap="square">
            <a:spAutoFit/>
          </a:bodyPr>
          <a:lstStyle/>
          <a:p>
            <a:pPr algn="ctr">
              <a:lnSpc>
                <a:spcPct val="150000"/>
              </a:lnSpc>
            </a:pPr>
            <a:r>
              <a:rPr lang="zh-CN" altLang="en-US" sz="1200" dirty="0">
                <a:solidFill>
                  <a:schemeClr val="bg1"/>
                </a:solidFill>
                <a:latin typeface="+mn-ea"/>
              </a:rPr>
              <a:t>此部分主要通过</a:t>
            </a:r>
            <a:r>
              <a:rPr lang="en-US" altLang="zh-CN" sz="1200" dirty="0">
                <a:solidFill>
                  <a:schemeClr val="bg1"/>
                </a:solidFill>
                <a:latin typeface="+mn-ea"/>
              </a:rPr>
              <a:t>CUDA</a:t>
            </a:r>
            <a:r>
              <a:rPr lang="zh-CN" altLang="en-US" sz="1200" dirty="0">
                <a:solidFill>
                  <a:schemeClr val="bg1"/>
                </a:solidFill>
                <a:latin typeface="+mn-ea"/>
              </a:rPr>
              <a:t>来实现镶嵌因子的预测和表面评估算法。预测后的结果会作为张量核加速矩阵求产品并对评估结果进行累加，将结果完整嵌入到三角形网格中，并分别存储在两个缓冲区中。</a:t>
            </a:r>
            <a:endParaRPr lang="zh-CN" altLang="en-US" sz="1600" dirty="0">
              <a:solidFill>
                <a:schemeClr val="bg1"/>
              </a:solidFill>
              <a:latin typeface="+mn-ea"/>
            </a:endParaRPr>
          </a:p>
        </p:txBody>
      </p:sp>
      <p:sp>
        <p:nvSpPr>
          <p:cNvPr id="42" name="文本框 5">
            <a:extLst>
              <a:ext uri="{FF2B5EF4-FFF2-40B4-BE49-F238E27FC236}">
                <a16:creationId xmlns:a16="http://schemas.microsoft.com/office/drawing/2014/main" id="{F9C00B32-337C-4EB0-9D47-0F37A98011D7}"/>
              </a:ext>
            </a:extLst>
          </p:cNvPr>
          <p:cNvSpPr txBox="1">
            <a:spLocks noChangeArrowheads="1"/>
          </p:cNvSpPr>
          <p:nvPr/>
        </p:nvSpPr>
        <p:spPr bwMode="auto">
          <a:xfrm>
            <a:off x="992131" y="249728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自适应细分</a:t>
            </a:r>
          </a:p>
        </p:txBody>
      </p:sp>
      <p:cxnSp>
        <p:nvCxnSpPr>
          <p:cNvPr id="43" name="直接连接符 42">
            <a:extLst>
              <a:ext uri="{FF2B5EF4-FFF2-40B4-BE49-F238E27FC236}">
                <a16:creationId xmlns:a16="http://schemas.microsoft.com/office/drawing/2014/main" id="{B9B825AB-C9A5-4C46-AF9C-DCE04C8D4956}"/>
              </a:ext>
            </a:extLst>
          </p:cNvPr>
          <p:cNvCxnSpPr/>
          <p:nvPr/>
        </p:nvCxnSpPr>
        <p:spPr>
          <a:xfrm>
            <a:off x="1615559" y="2922296"/>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451EC1A8-A1CD-432A-8939-A6C347595DFC}"/>
              </a:ext>
            </a:extLst>
          </p:cNvPr>
          <p:cNvSpPr/>
          <p:nvPr/>
        </p:nvSpPr>
        <p:spPr>
          <a:xfrm>
            <a:off x="3381154" y="3011461"/>
            <a:ext cx="2849525" cy="1445909"/>
          </a:xfrm>
          <a:prstGeom prst="rect">
            <a:avLst/>
          </a:prstGeom>
        </p:spPr>
        <p:txBody>
          <a:bodyPr wrap="square">
            <a:spAutoFit/>
          </a:bodyPr>
          <a:lstStyle/>
          <a:p>
            <a:pPr algn="ctr">
              <a:lnSpc>
                <a:spcPct val="150000"/>
              </a:lnSpc>
            </a:pPr>
            <a:r>
              <a:rPr lang="zh-CN" altLang="en-US" sz="1200" dirty="0">
                <a:solidFill>
                  <a:schemeClr val="bg1"/>
                </a:solidFill>
                <a:latin typeface="+mn-ea"/>
              </a:rPr>
              <a:t>在镶嵌阶段产生的大量三角形网格将被划分为小网格。由小三角形组成的网格会被</a:t>
            </a:r>
            <a:r>
              <a:rPr lang="en-US" altLang="zh-CN" sz="1200" dirty="0">
                <a:solidFill>
                  <a:schemeClr val="bg1"/>
                </a:solidFill>
                <a:latin typeface="+mn-ea"/>
              </a:rPr>
              <a:t>CUDA</a:t>
            </a:r>
            <a:r>
              <a:rPr lang="zh-CN" altLang="en-US" sz="1200" dirty="0">
                <a:solidFill>
                  <a:schemeClr val="bg1"/>
                </a:solidFill>
                <a:latin typeface="+mn-ea"/>
              </a:rPr>
              <a:t>所实现的软件光栅处理，其他的网格则通过网格着色器管线进行处理，并将结果写入两个可见性缓冲区。</a:t>
            </a:r>
            <a:endParaRPr lang="zh-CN" altLang="en-US" sz="1600" dirty="0">
              <a:solidFill>
                <a:schemeClr val="bg1"/>
              </a:solidFill>
              <a:latin typeface="+mn-ea"/>
            </a:endParaRPr>
          </a:p>
        </p:txBody>
      </p:sp>
      <p:sp>
        <p:nvSpPr>
          <p:cNvPr id="45" name="文本框 5">
            <a:extLst>
              <a:ext uri="{FF2B5EF4-FFF2-40B4-BE49-F238E27FC236}">
                <a16:creationId xmlns:a16="http://schemas.microsoft.com/office/drawing/2014/main" id="{3F105CB7-6F76-4BB6-9741-394F8042E01F}"/>
              </a:ext>
            </a:extLst>
          </p:cNvPr>
          <p:cNvSpPr txBox="1">
            <a:spLocks noChangeArrowheads="1"/>
          </p:cNvSpPr>
          <p:nvPr/>
        </p:nvSpPr>
        <p:spPr bwMode="auto">
          <a:xfrm>
            <a:off x="3945077" y="2550449"/>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混合光栅化</a:t>
            </a:r>
          </a:p>
        </p:txBody>
      </p:sp>
      <p:cxnSp>
        <p:nvCxnSpPr>
          <p:cNvPr id="46" name="直接连接符 45">
            <a:extLst>
              <a:ext uri="{FF2B5EF4-FFF2-40B4-BE49-F238E27FC236}">
                <a16:creationId xmlns:a16="http://schemas.microsoft.com/office/drawing/2014/main" id="{9D4D2419-E28D-4056-B02A-ECCAE3D3A5EE}"/>
              </a:ext>
            </a:extLst>
          </p:cNvPr>
          <p:cNvCxnSpPr/>
          <p:nvPr/>
        </p:nvCxnSpPr>
        <p:spPr>
          <a:xfrm>
            <a:off x="4568497" y="2975461"/>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265E1DAA-1C77-4D08-97B1-EFAD3F161B02}"/>
              </a:ext>
            </a:extLst>
          </p:cNvPr>
          <p:cNvSpPr/>
          <p:nvPr/>
        </p:nvSpPr>
        <p:spPr>
          <a:xfrm>
            <a:off x="6316200" y="3011461"/>
            <a:ext cx="2588729" cy="1448089"/>
          </a:xfrm>
          <a:prstGeom prst="rect">
            <a:avLst/>
          </a:prstGeom>
        </p:spPr>
        <p:txBody>
          <a:bodyPr wrap="square">
            <a:spAutoFit/>
          </a:bodyPr>
          <a:lstStyle/>
          <a:p>
            <a:pPr algn="ctr">
              <a:lnSpc>
                <a:spcPct val="150000"/>
              </a:lnSpc>
            </a:pPr>
            <a:r>
              <a:rPr lang="zh-CN" altLang="en-US" sz="1200" dirty="0">
                <a:solidFill>
                  <a:schemeClr val="bg1"/>
                </a:solidFill>
              </a:rPr>
              <a:t>本文将采用一项基于像素精确的镶嵌技术，借助保守光栅化和可见性缓冲区来高效填充裂缝。完成裂缝填充后，将生成没有因镶嵌导致裂纹的可见性缓冲区。</a:t>
            </a:r>
            <a:endParaRPr lang="zh-CN" altLang="en-US" sz="1600" dirty="0">
              <a:solidFill>
                <a:schemeClr val="bg1"/>
              </a:solidFill>
            </a:endParaRPr>
          </a:p>
        </p:txBody>
      </p:sp>
      <p:sp>
        <p:nvSpPr>
          <p:cNvPr id="48" name="文本框 5">
            <a:extLst>
              <a:ext uri="{FF2B5EF4-FFF2-40B4-BE49-F238E27FC236}">
                <a16:creationId xmlns:a16="http://schemas.microsoft.com/office/drawing/2014/main" id="{C39934F4-C05B-4153-B0BE-623D16735996}"/>
              </a:ext>
            </a:extLst>
          </p:cNvPr>
          <p:cNvSpPr txBox="1">
            <a:spLocks noChangeArrowheads="1"/>
          </p:cNvSpPr>
          <p:nvPr/>
        </p:nvSpPr>
        <p:spPr bwMode="auto">
          <a:xfrm>
            <a:off x="6988304" y="2550449"/>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dirty="0">
                <a:solidFill>
                  <a:schemeClr val="bg1"/>
                </a:solidFill>
                <a:latin typeface="+mj-ea"/>
                <a:ea typeface="+mj-ea"/>
              </a:rPr>
              <a:t>裂缝填充</a:t>
            </a:r>
          </a:p>
        </p:txBody>
      </p:sp>
      <p:cxnSp>
        <p:nvCxnSpPr>
          <p:cNvPr id="49" name="直接连接符 48">
            <a:extLst>
              <a:ext uri="{FF2B5EF4-FFF2-40B4-BE49-F238E27FC236}">
                <a16:creationId xmlns:a16="http://schemas.microsoft.com/office/drawing/2014/main" id="{5214749D-7441-4691-B691-A6B29E2DD38F}"/>
              </a:ext>
            </a:extLst>
          </p:cNvPr>
          <p:cNvCxnSpPr/>
          <p:nvPr/>
        </p:nvCxnSpPr>
        <p:spPr>
          <a:xfrm>
            <a:off x="7483488" y="2975461"/>
            <a:ext cx="22021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AutoShape 59">
            <a:extLst>
              <a:ext uri="{FF2B5EF4-FFF2-40B4-BE49-F238E27FC236}">
                <a16:creationId xmlns:a16="http://schemas.microsoft.com/office/drawing/2014/main" id="{C4C2DBE9-CB63-4AF0-8833-7C9EF1E53877}"/>
              </a:ext>
            </a:extLst>
          </p:cNvPr>
          <p:cNvSpPr>
            <a:spLocks/>
          </p:cNvSpPr>
          <p:nvPr/>
        </p:nvSpPr>
        <p:spPr bwMode="auto">
          <a:xfrm>
            <a:off x="7354988" y="1601571"/>
            <a:ext cx="477212" cy="47511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78" name="组合 77">
            <a:extLst>
              <a:ext uri="{FF2B5EF4-FFF2-40B4-BE49-F238E27FC236}">
                <a16:creationId xmlns:a16="http://schemas.microsoft.com/office/drawing/2014/main" id="{AC9F3A56-A83D-4C13-8DA7-2D4A5336AFF3}"/>
              </a:ext>
            </a:extLst>
          </p:cNvPr>
          <p:cNvGrpSpPr/>
          <p:nvPr/>
        </p:nvGrpSpPr>
        <p:grpSpPr>
          <a:xfrm>
            <a:off x="4439997" y="1601571"/>
            <a:ext cx="477212" cy="475110"/>
            <a:chOff x="4675188" y="1422400"/>
            <a:chExt cx="360362" cy="358775"/>
          </a:xfrm>
          <a:solidFill>
            <a:schemeClr val="bg1"/>
          </a:solidFill>
        </p:grpSpPr>
        <p:sp>
          <p:nvSpPr>
            <p:cNvPr id="79" name="AutoShape 84">
              <a:extLst>
                <a:ext uri="{FF2B5EF4-FFF2-40B4-BE49-F238E27FC236}">
                  <a16:creationId xmlns:a16="http://schemas.microsoft.com/office/drawing/2014/main" id="{90FD3A69-4171-47E4-AA28-F47DBE8A54BA}"/>
                </a:ext>
              </a:extLst>
            </p:cNvPr>
            <p:cNvSpPr>
              <a:spLocks/>
            </p:cNvSpPr>
            <p:nvPr/>
          </p:nvSpPr>
          <p:spPr bwMode="auto">
            <a:xfrm>
              <a:off x="4675188" y="1422400"/>
              <a:ext cx="360362"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85">
              <a:extLst>
                <a:ext uri="{FF2B5EF4-FFF2-40B4-BE49-F238E27FC236}">
                  <a16:creationId xmlns:a16="http://schemas.microsoft.com/office/drawing/2014/main" id="{E7FC2883-C07D-42CB-BD53-916C475571C2}"/>
                </a:ext>
              </a:extLst>
            </p:cNvPr>
            <p:cNvSpPr>
              <a:spLocks/>
            </p:cNvSpPr>
            <p:nvPr/>
          </p:nvSpPr>
          <p:spPr bwMode="auto">
            <a:xfrm>
              <a:off x="4889500" y="1557338"/>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86">
              <a:extLst>
                <a:ext uri="{FF2B5EF4-FFF2-40B4-BE49-F238E27FC236}">
                  <a16:creationId xmlns:a16="http://schemas.microsoft.com/office/drawing/2014/main" id="{C81052B0-8567-454C-9B20-690892F1774F}"/>
                </a:ext>
              </a:extLst>
            </p:cNvPr>
            <p:cNvSpPr>
              <a:spLocks/>
            </p:cNvSpPr>
            <p:nvPr/>
          </p:nvSpPr>
          <p:spPr bwMode="auto">
            <a:xfrm>
              <a:off x="4889500" y="1522413"/>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2" name="AutoShape 87">
              <a:extLst>
                <a:ext uri="{FF2B5EF4-FFF2-40B4-BE49-F238E27FC236}">
                  <a16:creationId xmlns:a16="http://schemas.microsoft.com/office/drawing/2014/main" id="{EA1179CC-01CC-426C-B747-83B424503DB0}"/>
                </a:ext>
              </a:extLst>
            </p:cNvPr>
            <p:cNvSpPr>
              <a:spLocks/>
            </p:cNvSpPr>
            <p:nvPr/>
          </p:nvSpPr>
          <p:spPr bwMode="auto">
            <a:xfrm>
              <a:off x="4889500" y="1489075"/>
              <a:ext cx="100013" cy="12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3" name="AutoShape 88">
              <a:extLst>
                <a:ext uri="{FF2B5EF4-FFF2-40B4-BE49-F238E27FC236}">
                  <a16:creationId xmlns:a16="http://schemas.microsoft.com/office/drawing/2014/main" id="{D7141D50-8696-49FE-A873-FA7B147C8746}"/>
                </a:ext>
              </a:extLst>
            </p:cNvPr>
            <p:cNvSpPr>
              <a:spLocks/>
            </p:cNvSpPr>
            <p:nvPr/>
          </p:nvSpPr>
          <p:spPr bwMode="auto">
            <a:xfrm>
              <a:off x="4765675"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89">
              <a:extLst>
                <a:ext uri="{FF2B5EF4-FFF2-40B4-BE49-F238E27FC236}">
                  <a16:creationId xmlns:a16="http://schemas.microsoft.com/office/drawing/2014/main" id="{8F631F0D-EBCA-4DDF-BF74-BDF4B25B6E5C}"/>
                </a:ext>
              </a:extLst>
            </p:cNvPr>
            <p:cNvSpPr>
              <a:spLocks/>
            </p:cNvSpPr>
            <p:nvPr/>
          </p:nvSpPr>
          <p:spPr bwMode="auto">
            <a:xfrm>
              <a:off x="4765675"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90">
              <a:extLst>
                <a:ext uri="{FF2B5EF4-FFF2-40B4-BE49-F238E27FC236}">
                  <a16:creationId xmlns:a16="http://schemas.microsoft.com/office/drawing/2014/main" id="{B5620AA1-8A9B-4BAB-9520-D5F5C18310A8}"/>
                </a:ext>
              </a:extLst>
            </p:cNvPr>
            <p:cNvSpPr>
              <a:spLocks/>
            </p:cNvSpPr>
            <p:nvPr/>
          </p:nvSpPr>
          <p:spPr bwMode="auto">
            <a:xfrm>
              <a:off x="4765675"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6" name="AutoShape 91">
              <a:extLst>
                <a:ext uri="{FF2B5EF4-FFF2-40B4-BE49-F238E27FC236}">
                  <a16:creationId xmlns:a16="http://schemas.microsoft.com/office/drawing/2014/main" id="{88E03B6B-8E77-40AB-8B27-40F3F58584E4}"/>
                </a:ext>
              </a:extLst>
            </p:cNvPr>
            <p:cNvSpPr>
              <a:spLocks/>
            </p:cNvSpPr>
            <p:nvPr/>
          </p:nvSpPr>
          <p:spPr bwMode="auto">
            <a:xfrm>
              <a:off x="4889500" y="1725613"/>
              <a:ext cx="100013"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7" name="AutoShape 92">
              <a:extLst>
                <a:ext uri="{FF2B5EF4-FFF2-40B4-BE49-F238E27FC236}">
                  <a16:creationId xmlns:a16="http://schemas.microsoft.com/office/drawing/2014/main" id="{491B587A-6B6E-4AD2-9AE6-7AF55E3F2DE8}"/>
                </a:ext>
              </a:extLst>
            </p:cNvPr>
            <p:cNvSpPr>
              <a:spLocks/>
            </p:cNvSpPr>
            <p:nvPr/>
          </p:nvSpPr>
          <p:spPr bwMode="auto">
            <a:xfrm>
              <a:off x="4889500" y="1692275"/>
              <a:ext cx="100013"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8" name="AutoShape 93">
              <a:extLst>
                <a:ext uri="{FF2B5EF4-FFF2-40B4-BE49-F238E27FC236}">
                  <a16:creationId xmlns:a16="http://schemas.microsoft.com/office/drawing/2014/main" id="{1E8ED8E0-770E-4E1C-9FC1-844F8C97D34D}"/>
                </a:ext>
              </a:extLst>
            </p:cNvPr>
            <p:cNvSpPr>
              <a:spLocks/>
            </p:cNvSpPr>
            <p:nvPr/>
          </p:nvSpPr>
          <p:spPr bwMode="auto">
            <a:xfrm>
              <a:off x="4889500" y="1658938"/>
              <a:ext cx="100013" cy="95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9" name="AutoShape 94">
              <a:extLst>
                <a:ext uri="{FF2B5EF4-FFF2-40B4-BE49-F238E27FC236}">
                  <a16:creationId xmlns:a16="http://schemas.microsoft.com/office/drawing/2014/main" id="{01DCB242-9CDE-4D09-87AD-D3D5EEA740C3}"/>
                </a:ext>
              </a:extLst>
            </p:cNvPr>
            <p:cNvSpPr>
              <a:spLocks/>
            </p:cNvSpPr>
            <p:nvPr/>
          </p:nvSpPr>
          <p:spPr bwMode="auto">
            <a:xfrm>
              <a:off x="4765675" y="1590675"/>
              <a:ext cx="223838"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0" name="AutoShape 95">
              <a:extLst>
                <a:ext uri="{FF2B5EF4-FFF2-40B4-BE49-F238E27FC236}">
                  <a16:creationId xmlns:a16="http://schemas.microsoft.com/office/drawing/2014/main" id="{2D54A078-496F-4152-8E74-22D8032A51AF}"/>
                </a:ext>
              </a:extLst>
            </p:cNvPr>
            <p:cNvSpPr>
              <a:spLocks/>
            </p:cNvSpPr>
            <p:nvPr/>
          </p:nvSpPr>
          <p:spPr bwMode="auto">
            <a:xfrm>
              <a:off x="4765675" y="1624013"/>
              <a:ext cx="223838"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1" name="AutoShape 96">
              <a:extLst>
                <a:ext uri="{FF2B5EF4-FFF2-40B4-BE49-F238E27FC236}">
                  <a16:creationId xmlns:a16="http://schemas.microsoft.com/office/drawing/2014/main" id="{682A3E7A-A1B1-48C6-9DB2-D0934973BC92}"/>
                </a:ext>
              </a:extLst>
            </p:cNvPr>
            <p:cNvSpPr>
              <a:spLocks/>
            </p:cNvSpPr>
            <p:nvPr/>
          </p:nvSpPr>
          <p:spPr bwMode="auto">
            <a:xfrm>
              <a:off x="4765675" y="1466850"/>
              <a:ext cx="100013" cy="101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92" name="组合 91">
            <a:extLst>
              <a:ext uri="{FF2B5EF4-FFF2-40B4-BE49-F238E27FC236}">
                <a16:creationId xmlns:a16="http://schemas.microsoft.com/office/drawing/2014/main" id="{7F756C34-71F3-4502-B827-492D729B2CD7}"/>
              </a:ext>
            </a:extLst>
          </p:cNvPr>
          <p:cNvGrpSpPr/>
          <p:nvPr/>
        </p:nvGrpSpPr>
        <p:grpSpPr>
          <a:xfrm flipH="1">
            <a:off x="1487852" y="1601313"/>
            <a:ext cx="475626" cy="475626"/>
            <a:chOff x="2473104" y="2145028"/>
            <a:chExt cx="359165" cy="359165"/>
          </a:xfrm>
          <a:solidFill>
            <a:schemeClr val="bg1"/>
          </a:solidFill>
        </p:grpSpPr>
        <p:sp>
          <p:nvSpPr>
            <p:cNvPr id="93" name="AutoShape 126">
              <a:extLst>
                <a:ext uri="{FF2B5EF4-FFF2-40B4-BE49-F238E27FC236}">
                  <a16:creationId xmlns:a16="http://schemas.microsoft.com/office/drawing/2014/main" id="{53FCBAA1-8C4C-4F12-97EB-F3C978971666}"/>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94" name="AutoShape 127">
              <a:extLst>
                <a:ext uri="{FF2B5EF4-FFF2-40B4-BE49-F238E27FC236}">
                  <a16:creationId xmlns:a16="http://schemas.microsoft.com/office/drawing/2014/main" id="{188A846E-4069-46AB-ACFA-EED776C3763C}"/>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 name="灯片编号占位符 1">
            <a:extLst>
              <a:ext uri="{FF2B5EF4-FFF2-40B4-BE49-F238E27FC236}">
                <a16:creationId xmlns:a16="http://schemas.microsoft.com/office/drawing/2014/main" id="{AFDB353B-F8E9-4F38-A740-FF33D3EACE4C}"/>
              </a:ext>
            </a:extLst>
          </p:cNvPr>
          <p:cNvSpPr>
            <a:spLocks noGrp="1"/>
          </p:cNvSpPr>
          <p:nvPr>
            <p:ph type="sldNum" sz="quarter" idx="12"/>
          </p:nvPr>
        </p:nvSpPr>
        <p:spPr/>
        <p:txBody>
          <a:bodyPr/>
          <a:lstStyle/>
          <a:p>
            <a:fld id="{ACBECEF1-1935-4692-9C86-5FD89D9EDF46}" type="slidenum">
              <a:rPr lang="zh-CN" altLang="en-US" smtClean="0"/>
              <a:pPr/>
              <a:t>12</a:t>
            </a:fld>
            <a:endParaRPr lang="zh-CN" altLang="en-US"/>
          </a:p>
        </p:txBody>
      </p:sp>
    </p:spTree>
    <p:extLst>
      <p:ext uri="{BB962C8B-B14F-4D97-AF65-F5344CB8AC3E}">
        <p14:creationId xmlns:p14="http://schemas.microsoft.com/office/powerpoint/2010/main" val="40882181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1000"/>
                                        <p:tgtEl>
                                          <p:spTgt spid="43"/>
                                        </p:tgtEl>
                                      </p:cBhvr>
                                    </p:animEffect>
                                    <p:anim calcmode="lin" valueType="num">
                                      <p:cBhvr>
                                        <p:cTn id="33" dur="1000" fill="hold"/>
                                        <p:tgtEl>
                                          <p:spTgt spid="43"/>
                                        </p:tgtEl>
                                        <p:attrNameLst>
                                          <p:attrName>ppt_x</p:attrName>
                                        </p:attrNameLst>
                                      </p:cBhvr>
                                      <p:tavLst>
                                        <p:tav tm="0">
                                          <p:val>
                                            <p:strVal val="#ppt_x"/>
                                          </p:val>
                                        </p:tav>
                                        <p:tav tm="100000">
                                          <p:val>
                                            <p:strVal val="#ppt_x"/>
                                          </p:val>
                                        </p:tav>
                                      </p:tavLst>
                                    </p:anim>
                                    <p:anim calcmode="lin" valueType="num">
                                      <p:cBhvr>
                                        <p:cTn id="34" dur="1000" fill="hold"/>
                                        <p:tgtEl>
                                          <p:spTgt spid="4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anim calcmode="lin" valueType="num">
                                      <p:cBhvr>
                                        <p:cTn id="38" dur="1000" fill="hold"/>
                                        <p:tgtEl>
                                          <p:spTgt spid="44"/>
                                        </p:tgtEl>
                                        <p:attrNameLst>
                                          <p:attrName>ppt_x</p:attrName>
                                        </p:attrNameLst>
                                      </p:cBhvr>
                                      <p:tavLst>
                                        <p:tav tm="0">
                                          <p:val>
                                            <p:strVal val="#ppt_x"/>
                                          </p:val>
                                        </p:tav>
                                        <p:tav tm="100000">
                                          <p:val>
                                            <p:strVal val="#ppt_x"/>
                                          </p:val>
                                        </p:tav>
                                      </p:tavLst>
                                    </p:anim>
                                    <p:anim calcmode="lin" valueType="num">
                                      <p:cBhvr>
                                        <p:cTn id="39" dur="1000" fill="hold"/>
                                        <p:tgtEl>
                                          <p:spTgt spid="4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1000"/>
                                        <p:tgtEl>
                                          <p:spTgt spid="45"/>
                                        </p:tgtEl>
                                      </p:cBhvr>
                                    </p:animEffect>
                                    <p:anim calcmode="lin" valueType="num">
                                      <p:cBhvr>
                                        <p:cTn id="43" dur="1000" fill="hold"/>
                                        <p:tgtEl>
                                          <p:spTgt spid="45"/>
                                        </p:tgtEl>
                                        <p:attrNameLst>
                                          <p:attrName>ppt_x</p:attrName>
                                        </p:attrNameLst>
                                      </p:cBhvr>
                                      <p:tavLst>
                                        <p:tav tm="0">
                                          <p:val>
                                            <p:strVal val="#ppt_x"/>
                                          </p:val>
                                        </p:tav>
                                        <p:tav tm="100000">
                                          <p:val>
                                            <p:strVal val="#ppt_x"/>
                                          </p:val>
                                        </p:tav>
                                      </p:tavLst>
                                    </p:anim>
                                    <p:anim calcmode="lin" valueType="num">
                                      <p:cBhvr>
                                        <p:cTn id="44" dur="1000" fill="hold"/>
                                        <p:tgtEl>
                                          <p:spTgt spid="4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1000"/>
                                        <p:tgtEl>
                                          <p:spTgt spid="49"/>
                                        </p:tgtEl>
                                      </p:cBhvr>
                                    </p:animEffect>
                                    <p:anim calcmode="lin" valueType="num">
                                      <p:cBhvr>
                                        <p:cTn id="63" dur="1000" fill="hold"/>
                                        <p:tgtEl>
                                          <p:spTgt spid="49"/>
                                        </p:tgtEl>
                                        <p:attrNameLst>
                                          <p:attrName>ppt_x</p:attrName>
                                        </p:attrNameLst>
                                      </p:cBhvr>
                                      <p:tavLst>
                                        <p:tav tm="0">
                                          <p:val>
                                            <p:strVal val="#ppt_x"/>
                                          </p:val>
                                        </p:tav>
                                        <p:tav tm="100000">
                                          <p:val>
                                            <p:strVal val="#ppt_x"/>
                                          </p:val>
                                        </p:tav>
                                      </p:tavLst>
                                    </p:anim>
                                    <p:anim calcmode="lin" valueType="num">
                                      <p:cBhvr>
                                        <p:cTn id="64" dur="1000" fill="hold"/>
                                        <p:tgtEl>
                                          <p:spTgt spid="4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fade">
                                      <p:cBhvr>
                                        <p:cTn id="67" dur="1000"/>
                                        <p:tgtEl>
                                          <p:spTgt spid="77"/>
                                        </p:tgtEl>
                                      </p:cBhvr>
                                    </p:animEffect>
                                    <p:anim calcmode="lin" valueType="num">
                                      <p:cBhvr>
                                        <p:cTn id="68" dur="1000" fill="hold"/>
                                        <p:tgtEl>
                                          <p:spTgt spid="77"/>
                                        </p:tgtEl>
                                        <p:attrNameLst>
                                          <p:attrName>ppt_x</p:attrName>
                                        </p:attrNameLst>
                                      </p:cBhvr>
                                      <p:tavLst>
                                        <p:tav tm="0">
                                          <p:val>
                                            <p:strVal val="#ppt_x"/>
                                          </p:val>
                                        </p:tav>
                                        <p:tav tm="100000">
                                          <p:val>
                                            <p:strVal val="#ppt_x"/>
                                          </p:val>
                                        </p:tav>
                                      </p:tavLst>
                                    </p:anim>
                                    <p:anim calcmode="lin" valueType="num">
                                      <p:cBhvr>
                                        <p:cTn id="69" dur="1000" fill="hold"/>
                                        <p:tgtEl>
                                          <p:spTgt spid="77"/>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fade">
                                      <p:cBhvr>
                                        <p:cTn id="72" dur="1000"/>
                                        <p:tgtEl>
                                          <p:spTgt spid="78"/>
                                        </p:tgtEl>
                                      </p:cBhvr>
                                    </p:animEffect>
                                    <p:anim calcmode="lin" valueType="num">
                                      <p:cBhvr>
                                        <p:cTn id="73" dur="1000" fill="hold"/>
                                        <p:tgtEl>
                                          <p:spTgt spid="78"/>
                                        </p:tgtEl>
                                        <p:attrNameLst>
                                          <p:attrName>ppt_x</p:attrName>
                                        </p:attrNameLst>
                                      </p:cBhvr>
                                      <p:tavLst>
                                        <p:tav tm="0">
                                          <p:val>
                                            <p:strVal val="#ppt_x"/>
                                          </p:val>
                                        </p:tav>
                                        <p:tav tm="100000">
                                          <p:val>
                                            <p:strVal val="#ppt_x"/>
                                          </p:val>
                                        </p:tav>
                                      </p:tavLst>
                                    </p:anim>
                                    <p:anim calcmode="lin" valueType="num">
                                      <p:cBhvr>
                                        <p:cTn id="74" dur="1000" fill="hold"/>
                                        <p:tgtEl>
                                          <p:spTgt spid="78"/>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fade">
                                      <p:cBhvr>
                                        <p:cTn id="77" dur="1000"/>
                                        <p:tgtEl>
                                          <p:spTgt spid="92"/>
                                        </p:tgtEl>
                                      </p:cBhvr>
                                    </p:animEffect>
                                    <p:anim calcmode="lin" valueType="num">
                                      <p:cBhvr>
                                        <p:cTn id="78" dur="1000" fill="hold"/>
                                        <p:tgtEl>
                                          <p:spTgt spid="92"/>
                                        </p:tgtEl>
                                        <p:attrNameLst>
                                          <p:attrName>ppt_x</p:attrName>
                                        </p:attrNameLst>
                                      </p:cBhvr>
                                      <p:tavLst>
                                        <p:tav tm="0">
                                          <p:val>
                                            <p:strVal val="#ppt_x"/>
                                          </p:val>
                                        </p:tav>
                                        <p:tav tm="100000">
                                          <p:val>
                                            <p:strVal val="#ppt_x"/>
                                          </p:val>
                                        </p:tav>
                                      </p:tavLst>
                                    </p:anim>
                                    <p:anim calcmode="lin" valueType="num">
                                      <p:cBhvr>
                                        <p:cTn id="7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1" grpId="0"/>
      <p:bldP spid="42" grpId="0"/>
      <p:bldP spid="44" grpId="0"/>
      <p:bldP spid="45" grpId="0"/>
      <p:bldP spid="47" grpId="0"/>
      <p:bldP spid="48" grpId="0"/>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13760" y="-16928"/>
            <a:ext cx="5730240" cy="5160862"/>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 name="任意多边形 5"/>
          <p:cNvSpPr/>
          <p:nvPr/>
        </p:nvSpPr>
        <p:spPr>
          <a:xfrm>
            <a:off x="0" y="-17362"/>
            <a:ext cx="4589585" cy="5160862"/>
          </a:xfrm>
          <a:custGeom>
            <a:avLst/>
            <a:gdLst>
              <a:gd name="connsiteX0" fmla="*/ 0 w 6119446"/>
              <a:gd name="connsiteY0" fmla="*/ 0 h 6881149"/>
              <a:gd name="connsiteX1" fmla="*/ 5473182 w 6119446"/>
              <a:gd name="connsiteY1" fmla="*/ 0 h 6881149"/>
              <a:gd name="connsiteX2" fmla="*/ 5522799 w 6119446"/>
              <a:gd name="connsiteY2" fmla="*/ 125839 h 6881149"/>
              <a:gd name="connsiteX3" fmla="*/ 6119446 w 6119446"/>
              <a:gd name="connsiteY3" fmla="*/ 3506661 h 6881149"/>
              <a:gd name="connsiteX4" fmla="*/ 5677386 w 6119446"/>
              <a:gd name="connsiteY4" fmla="*/ 6430615 h 6881149"/>
              <a:gd name="connsiteX5" fmla="*/ 5524942 w 6119446"/>
              <a:gd name="connsiteY5" fmla="*/ 6881149 h 6881149"/>
              <a:gd name="connsiteX6" fmla="*/ 0 w 6119446"/>
              <a:gd name="connsiteY6" fmla="*/ 6881149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446" h="6881149">
                <a:moveTo>
                  <a:pt x="0" y="0"/>
                </a:moveTo>
                <a:lnTo>
                  <a:pt x="5473182" y="0"/>
                </a:lnTo>
                <a:lnTo>
                  <a:pt x="5522799" y="125839"/>
                </a:lnTo>
                <a:cubicBezTo>
                  <a:pt x="5908791" y="1180033"/>
                  <a:pt x="6119446" y="2318747"/>
                  <a:pt x="6119446" y="3506661"/>
                </a:cubicBezTo>
                <a:cubicBezTo>
                  <a:pt x="6119446" y="4524874"/>
                  <a:pt x="5964679" y="5506939"/>
                  <a:pt x="5677386" y="6430615"/>
                </a:cubicBezTo>
                <a:lnTo>
                  <a:pt x="5524942" y="6881149"/>
                </a:lnTo>
                <a:lnTo>
                  <a:pt x="0" y="688114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任意多边形 9"/>
          <p:cNvSpPr/>
          <p:nvPr/>
        </p:nvSpPr>
        <p:spPr>
          <a:xfrm>
            <a:off x="4099879" y="-22860"/>
            <a:ext cx="880352" cy="5160862"/>
          </a:xfrm>
          <a:custGeom>
            <a:avLst/>
            <a:gdLst>
              <a:gd name="connsiteX0" fmla="*/ 0 w 1173802"/>
              <a:gd name="connsiteY0" fmla="*/ 0 h 6881149"/>
              <a:gd name="connsiteX1" fmla="*/ 553595 w 1173802"/>
              <a:gd name="connsiteY1" fmla="*/ 0 h 6881149"/>
              <a:gd name="connsiteX2" fmla="*/ 577155 w 1173802"/>
              <a:gd name="connsiteY2" fmla="*/ 59753 h 6881149"/>
              <a:gd name="connsiteX3" fmla="*/ 1173802 w 1173802"/>
              <a:gd name="connsiteY3" fmla="*/ 3440575 h 6881149"/>
              <a:gd name="connsiteX4" fmla="*/ 577155 w 1173802"/>
              <a:gd name="connsiteY4" fmla="*/ 6821398 h 6881149"/>
              <a:gd name="connsiteX5" fmla="*/ 553596 w 1173802"/>
              <a:gd name="connsiteY5" fmla="*/ 6881149 h 6881149"/>
              <a:gd name="connsiteX6" fmla="*/ 51760 w 1173802"/>
              <a:gd name="connsiteY6" fmla="*/ 6881149 h 6881149"/>
              <a:gd name="connsiteX7" fmla="*/ 204204 w 1173802"/>
              <a:gd name="connsiteY7" fmla="*/ 6430615 h 6881149"/>
              <a:gd name="connsiteX8" fmla="*/ 646264 w 1173802"/>
              <a:gd name="connsiteY8" fmla="*/ 3506661 h 6881149"/>
              <a:gd name="connsiteX9" fmla="*/ 49617 w 1173802"/>
              <a:gd name="connsiteY9" fmla="*/ 125839 h 6881149"/>
              <a:gd name="connsiteX10" fmla="*/ 0 w 1173802"/>
              <a:gd name="connsiteY10" fmla="*/ 0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802" h="6881149">
                <a:moveTo>
                  <a:pt x="0" y="0"/>
                </a:moveTo>
                <a:lnTo>
                  <a:pt x="553595" y="0"/>
                </a:lnTo>
                <a:lnTo>
                  <a:pt x="577155" y="59753"/>
                </a:lnTo>
                <a:cubicBezTo>
                  <a:pt x="963147" y="1113947"/>
                  <a:pt x="1173802" y="2252660"/>
                  <a:pt x="1173802" y="3440575"/>
                </a:cubicBezTo>
                <a:cubicBezTo>
                  <a:pt x="1173802" y="4628490"/>
                  <a:pt x="963147" y="5767203"/>
                  <a:pt x="577155" y="6821398"/>
                </a:cubicBezTo>
                <a:lnTo>
                  <a:pt x="553596" y="6881149"/>
                </a:lnTo>
                <a:lnTo>
                  <a:pt x="51760" y="6881149"/>
                </a:lnTo>
                <a:lnTo>
                  <a:pt x="204204" y="6430615"/>
                </a:lnTo>
                <a:cubicBezTo>
                  <a:pt x="491497" y="5506939"/>
                  <a:pt x="646264" y="4524874"/>
                  <a:pt x="646264" y="3506661"/>
                </a:cubicBezTo>
                <a:cubicBezTo>
                  <a:pt x="646264" y="2318747"/>
                  <a:pt x="435609" y="1180033"/>
                  <a:pt x="49617" y="125839"/>
                </a:cubicBezTo>
                <a:lnTo>
                  <a:pt x="0"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rgbClr val="595959"/>
              </a:solidFill>
            </a:endParaRPr>
          </a:p>
        </p:txBody>
      </p:sp>
      <p:sp>
        <p:nvSpPr>
          <p:cNvPr id="11" name="文本框 10"/>
          <p:cNvSpPr txBox="1"/>
          <p:nvPr/>
        </p:nvSpPr>
        <p:spPr>
          <a:xfrm>
            <a:off x="482808" y="892255"/>
            <a:ext cx="2439365" cy="484748"/>
          </a:xfrm>
          <a:prstGeom prst="rect">
            <a:avLst/>
          </a:prstGeom>
          <a:noFill/>
        </p:spPr>
        <p:txBody>
          <a:bodyPr wrap="square" lIns="68580" tIns="34290" rIns="68580" bIns="34290" rtlCol="0">
            <a:spAutoFit/>
          </a:bodyPr>
          <a:lstStyle/>
          <a:p>
            <a:r>
              <a:rPr lang="zh-CN" altLang="en-US" sz="2700" b="1" dirty="0">
                <a:solidFill>
                  <a:schemeClr val="bg1"/>
                </a:solidFill>
                <a:latin typeface="微软雅黑" panose="020B0503020204020204" pitchFamily="34" charset="-122"/>
                <a:ea typeface="微软雅黑" panose="020B0503020204020204" pitchFamily="34" charset="-122"/>
              </a:rPr>
              <a:t>效率优化</a:t>
            </a:r>
          </a:p>
        </p:txBody>
      </p:sp>
      <p:cxnSp>
        <p:nvCxnSpPr>
          <p:cNvPr id="22" name="直接连接符 21"/>
          <p:cNvCxnSpPr/>
          <p:nvPr/>
        </p:nvCxnSpPr>
        <p:spPr>
          <a:xfrm>
            <a:off x="513825" y="4297680"/>
            <a:ext cx="5715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1"/>
          <p:cNvSpPr>
            <a:spLocks noChangeArrowheads="1"/>
          </p:cNvSpPr>
          <p:nvPr/>
        </p:nvSpPr>
        <p:spPr bwMode="auto">
          <a:xfrm>
            <a:off x="528528" y="1950977"/>
            <a:ext cx="3079927" cy="204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dirty="0">
                <a:solidFill>
                  <a:schemeClr val="bg1"/>
                </a:solidFill>
                <a:sym typeface="Arial" panose="020B0604020202020204" pitchFamily="34" charset="0"/>
              </a:rPr>
              <a:t>所有提出的新算法均使用</a:t>
            </a:r>
            <a:r>
              <a:rPr lang="en-US" altLang="zh-CN" sz="1600" dirty="0">
                <a:solidFill>
                  <a:schemeClr val="bg1"/>
                </a:solidFill>
                <a:sym typeface="Arial" panose="020B0604020202020204" pitchFamily="34" charset="0"/>
              </a:rPr>
              <a:t>CUDA</a:t>
            </a:r>
            <a:r>
              <a:rPr lang="zh-CN" altLang="en-US" sz="1600" dirty="0">
                <a:solidFill>
                  <a:schemeClr val="bg1"/>
                </a:solidFill>
                <a:sym typeface="Arial" panose="020B0604020202020204" pitchFamily="34" charset="0"/>
              </a:rPr>
              <a:t>的基于张量核加速来实现。我们利用可视化缓冲区将</a:t>
            </a:r>
            <a:r>
              <a:rPr lang="en-US" altLang="zh-CN" sz="1600" dirty="0">
                <a:solidFill>
                  <a:schemeClr val="bg1"/>
                </a:solidFill>
                <a:sym typeface="Arial" panose="020B0604020202020204" pitchFamily="34" charset="0"/>
              </a:rPr>
              <a:t>ETER</a:t>
            </a:r>
            <a:r>
              <a:rPr lang="zh-CN" altLang="en-US" sz="1600" dirty="0">
                <a:solidFill>
                  <a:schemeClr val="bg1"/>
                </a:solidFill>
                <a:sym typeface="Arial" panose="020B0604020202020204" pitchFamily="34" charset="0"/>
              </a:rPr>
              <a:t>集成到基于</a:t>
            </a:r>
            <a:r>
              <a:rPr lang="en-US" altLang="zh-CN" sz="1600" dirty="0">
                <a:solidFill>
                  <a:schemeClr val="bg1"/>
                </a:solidFill>
                <a:sym typeface="Arial" panose="020B0604020202020204" pitchFamily="34" charset="0"/>
              </a:rPr>
              <a:t>Mesh Shaders</a:t>
            </a:r>
            <a:r>
              <a:rPr lang="zh-CN" altLang="en-US" sz="1600" dirty="0">
                <a:solidFill>
                  <a:schemeClr val="bg1"/>
                </a:solidFill>
                <a:sym typeface="Arial" panose="020B0604020202020204" pitchFamily="34" charset="0"/>
              </a:rPr>
              <a:t>和软硬混合光栅的</a:t>
            </a:r>
            <a:r>
              <a:rPr lang="en-US" altLang="zh-CN" sz="1600" dirty="0">
                <a:solidFill>
                  <a:schemeClr val="bg1"/>
                </a:solidFill>
                <a:sym typeface="Arial" panose="020B0604020202020204" pitchFamily="34" charset="0"/>
              </a:rPr>
              <a:t>GPU</a:t>
            </a:r>
            <a:r>
              <a:rPr lang="zh-CN" altLang="en-US" sz="1600" dirty="0">
                <a:solidFill>
                  <a:schemeClr val="bg1"/>
                </a:solidFill>
                <a:sym typeface="Arial" panose="020B0604020202020204" pitchFamily="34" charset="0"/>
              </a:rPr>
              <a:t>渲染管线中，用以评估和验证</a:t>
            </a:r>
            <a:r>
              <a:rPr lang="en-US" altLang="zh-CN" sz="1600" dirty="0">
                <a:solidFill>
                  <a:schemeClr val="bg1"/>
                </a:solidFill>
                <a:sym typeface="Arial" panose="020B0604020202020204" pitchFamily="34" charset="0"/>
              </a:rPr>
              <a:t>ETER</a:t>
            </a:r>
            <a:r>
              <a:rPr lang="zh-CN" altLang="en-US" sz="1600" dirty="0">
                <a:solidFill>
                  <a:schemeClr val="bg1"/>
                </a:solidFill>
                <a:sym typeface="Arial" panose="020B0604020202020204" pitchFamily="34" charset="0"/>
              </a:rPr>
              <a:t>的实时</a:t>
            </a:r>
            <a:r>
              <a:rPr lang="en-US" altLang="zh-CN" sz="1600" dirty="0">
                <a:solidFill>
                  <a:schemeClr val="bg1"/>
                </a:solidFill>
                <a:sym typeface="Arial" panose="020B0604020202020204" pitchFamily="34" charset="0"/>
              </a:rPr>
              <a:t>tessellation</a:t>
            </a:r>
            <a:r>
              <a:rPr lang="zh-CN" altLang="en-US" sz="1600" dirty="0">
                <a:solidFill>
                  <a:schemeClr val="bg1"/>
                </a:solidFill>
                <a:sym typeface="Arial" panose="020B0604020202020204" pitchFamily="34" charset="0"/>
              </a:rPr>
              <a:t>性能与渲染效果。</a:t>
            </a:r>
            <a:endParaRPr lang="en-US" altLang="zh-CN" sz="1600" dirty="0">
              <a:solidFill>
                <a:schemeClr val="bg1"/>
              </a:solidFill>
              <a:sym typeface="Arial" panose="020B0604020202020204" pitchFamily="34" charset="0"/>
            </a:endParaRPr>
          </a:p>
        </p:txBody>
      </p:sp>
    </p:spTree>
    <p:extLst>
      <p:ext uri="{BB962C8B-B14F-4D97-AF65-F5344CB8AC3E}">
        <p14:creationId xmlns:p14="http://schemas.microsoft.com/office/powerpoint/2010/main" val="35392849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344747" y="2129369"/>
            <a:ext cx="24545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accent1"/>
                </a:solidFill>
                <a:latin typeface="+mj-ea"/>
                <a:ea typeface="+mj-ea"/>
              </a:rPr>
              <a:t>4 </a:t>
            </a:r>
            <a:r>
              <a:rPr lang="zh-CN" altLang="en-US" sz="3600" b="1" dirty="0">
                <a:solidFill>
                  <a:schemeClr val="accent1"/>
                </a:solidFill>
                <a:latin typeface="+mj-ea"/>
                <a:ea typeface="+mj-ea"/>
              </a:rPr>
              <a:t>实验结果</a:t>
            </a:r>
          </a:p>
        </p:txBody>
      </p: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114533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par>
                                <p:cTn id="8" presetID="13" presetClass="entr" presetSubtype="32"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plus(out)">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3">
            <a:extLst>
              <a:ext uri="{FF2B5EF4-FFF2-40B4-BE49-F238E27FC236}">
                <a16:creationId xmlns:a16="http://schemas.microsoft.com/office/drawing/2014/main" id="{1FEC01C7-E8BB-4B01-A435-65BC580A406A}"/>
              </a:ext>
            </a:extLst>
          </p:cNvPr>
          <p:cNvSpPr>
            <a:spLocks noChangeArrowheads="1"/>
          </p:cNvSpPr>
          <p:nvPr/>
        </p:nvSpPr>
        <p:spPr bwMode="auto">
          <a:xfrm>
            <a:off x="462915" y="315641"/>
            <a:ext cx="138112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研究过程</a:t>
            </a:r>
          </a:p>
        </p:txBody>
      </p:sp>
      <p:pic>
        <p:nvPicPr>
          <p:cNvPr id="2" name="图片 1">
            <a:extLst>
              <a:ext uri="{FF2B5EF4-FFF2-40B4-BE49-F238E27FC236}">
                <a16:creationId xmlns:a16="http://schemas.microsoft.com/office/drawing/2014/main" id="{25DD024C-79D7-0E9B-7A88-C6B2B3972EFB}"/>
              </a:ext>
            </a:extLst>
          </p:cNvPr>
          <p:cNvPicPr>
            <a:picLocks noChangeAspect="1"/>
          </p:cNvPicPr>
          <p:nvPr/>
        </p:nvPicPr>
        <p:blipFill>
          <a:blip r:embed="rId3"/>
          <a:stretch>
            <a:fillRect/>
          </a:stretch>
        </p:blipFill>
        <p:spPr>
          <a:xfrm>
            <a:off x="4144825" y="44665"/>
            <a:ext cx="4935381" cy="5045669"/>
          </a:xfrm>
          <a:prstGeom prst="rect">
            <a:avLst/>
          </a:prstGeom>
        </p:spPr>
      </p:pic>
      <p:sp>
        <p:nvSpPr>
          <p:cNvPr id="3" name="文本框 2">
            <a:extLst>
              <a:ext uri="{FF2B5EF4-FFF2-40B4-BE49-F238E27FC236}">
                <a16:creationId xmlns:a16="http://schemas.microsoft.com/office/drawing/2014/main" id="{2124827B-AFC9-EF38-4412-BD6BC7AE425A}"/>
              </a:ext>
            </a:extLst>
          </p:cNvPr>
          <p:cNvSpPr txBox="1"/>
          <p:nvPr/>
        </p:nvSpPr>
        <p:spPr>
          <a:xfrm>
            <a:off x="74431" y="1009198"/>
            <a:ext cx="4112926" cy="3754874"/>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mn-ea"/>
              </a:rPr>
              <a:t>使用</a:t>
            </a:r>
            <a:r>
              <a:rPr lang="en-US" altLang="zh-CN" sz="1400" dirty="0">
                <a:latin typeface="+mn-ea"/>
              </a:rPr>
              <a:t>4</a:t>
            </a:r>
            <a:r>
              <a:rPr lang="zh-CN" altLang="en-US" sz="1400" dirty="0">
                <a:latin typeface="+mn-ea"/>
              </a:rPr>
              <a:t>个</a:t>
            </a:r>
            <a:r>
              <a:rPr lang="en-US" altLang="zh-CN" sz="1400" dirty="0">
                <a:latin typeface="+mn-ea"/>
              </a:rPr>
              <a:t>trimmed NURBS CAD</a:t>
            </a:r>
            <a:r>
              <a:rPr lang="zh-CN" altLang="en-US" sz="1400" dirty="0">
                <a:latin typeface="+mn-ea"/>
              </a:rPr>
              <a:t>模型（无人机，乐高，整车，航空发动机）对</a:t>
            </a:r>
            <a:r>
              <a:rPr lang="en-US" altLang="zh-CN" sz="1400" dirty="0">
                <a:latin typeface="+mn-ea"/>
              </a:rPr>
              <a:t>ETER</a:t>
            </a:r>
            <a:r>
              <a:rPr lang="zh-CN" altLang="en-US" sz="1400" dirty="0">
                <a:latin typeface="+mn-ea"/>
              </a:rPr>
              <a:t>框架的性能进行评估，结果表明，在单张</a:t>
            </a:r>
            <a:r>
              <a:rPr lang="en-US" altLang="zh-CN" sz="1400" dirty="0">
                <a:latin typeface="+mn-ea"/>
              </a:rPr>
              <a:t>RTX 3090Ti GPU</a:t>
            </a:r>
            <a:r>
              <a:rPr lang="zh-CN" altLang="en-US" sz="1400" dirty="0">
                <a:latin typeface="+mn-ea"/>
              </a:rPr>
              <a:t>上，该框架能够实时地对</a:t>
            </a:r>
            <a:r>
              <a:rPr lang="en-US" altLang="zh-CN" sz="1400" dirty="0">
                <a:latin typeface="+mn-ea"/>
              </a:rPr>
              <a:t>370</a:t>
            </a:r>
            <a:r>
              <a:rPr lang="zh-CN" altLang="en-US" sz="1400" dirty="0">
                <a:latin typeface="+mn-ea"/>
              </a:rPr>
              <a:t>万个有理</a:t>
            </a:r>
            <a:r>
              <a:rPr lang="en-US" altLang="zh-CN" sz="1400" dirty="0" err="1">
                <a:latin typeface="+mn-ea"/>
              </a:rPr>
              <a:t>Bézier</a:t>
            </a:r>
            <a:r>
              <a:rPr lang="zh-CN" altLang="en-US" sz="1400" dirty="0">
                <a:latin typeface="+mn-ea"/>
              </a:rPr>
              <a:t>曲面进行像素精度的自适应</a:t>
            </a:r>
            <a:r>
              <a:rPr lang="en-US" altLang="zh-CN" sz="1400" dirty="0">
                <a:latin typeface="+mn-ea"/>
              </a:rPr>
              <a:t>Tessellation</a:t>
            </a:r>
            <a:r>
              <a:rPr lang="zh-CN" altLang="en-US" sz="1400" dirty="0">
                <a:latin typeface="+mn-ea"/>
              </a:rPr>
              <a:t>演算，生成并渲染多达</a:t>
            </a:r>
            <a:r>
              <a:rPr lang="en-US" altLang="zh-CN" sz="1400" dirty="0">
                <a:latin typeface="+mn-ea"/>
              </a:rPr>
              <a:t>2.5</a:t>
            </a:r>
            <a:r>
              <a:rPr lang="zh-CN" altLang="en-US" sz="1400" dirty="0">
                <a:latin typeface="+mn-ea"/>
              </a:rPr>
              <a:t>亿个三角形。</a:t>
            </a:r>
            <a:endParaRPr lang="en-US" altLang="zh-CN" sz="1400" dirty="0">
              <a:latin typeface="+mn-ea"/>
            </a:endParaRP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zh-CN" altLang="en-US" sz="1400" dirty="0"/>
              <a:t>由于</a:t>
            </a:r>
            <a:r>
              <a:rPr lang="en-US" altLang="zh-CN" sz="1400" dirty="0"/>
              <a:t>ETER</a:t>
            </a:r>
            <a:r>
              <a:rPr lang="zh-CN" altLang="en-US" sz="1400" dirty="0"/>
              <a:t>所展现的卓越性能，我们能够前所未有地处理深度复杂度超过</a:t>
            </a:r>
            <a:r>
              <a:rPr lang="en-US" altLang="zh-CN" sz="1400" dirty="0"/>
              <a:t>100</a:t>
            </a:r>
            <a:r>
              <a:rPr lang="zh-CN" altLang="en-US" sz="1400" dirty="0"/>
              <a:t>个三角形每像素的场景，这不仅能完全满足且远远超出实际三维</a:t>
            </a:r>
            <a:r>
              <a:rPr lang="en-US" altLang="zh-CN" sz="1400" dirty="0"/>
              <a:t>CAD</a:t>
            </a:r>
            <a:r>
              <a:rPr lang="zh-CN" altLang="en-US" sz="1400" dirty="0"/>
              <a:t>渲染场景的需求。</a:t>
            </a: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zh-CN" altLang="en-US" sz="1400" dirty="0"/>
              <a:t>对于大规模</a:t>
            </a:r>
            <a:r>
              <a:rPr lang="en-US" altLang="zh-CN" sz="1400" dirty="0"/>
              <a:t>CAD</a:t>
            </a:r>
            <a:r>
              <a:rPr lang="zh-CN" altLang="en-US" sz="1400" dirty="0"/>
              <a:t>模型，如果使用当前主流的预采样轻量化</a:t>
            </a:r>
            <a:r>
              <a:rPr lang="en-US" altLang="zh-CN" sz="1400" dirty="0"/>
              <a:t>LOD</a:t>
            </a:r>
            <a:r>
              <a:rPr lang="zh-CN" altLang="en-US" sz="1400" dirty="0"/>
              <a:t>方案，那么很有可能需要数百亿甚至更高规模的预采样</a:t>
            </a:r>
            <a:r>
              <a:rPr lang="en-US" altLang="zh-CN" sz="1400" dirty="0"/>
              <a:t>LOD</a:t>
            </a:r>
            <a:r>
              <a:rPr lang="zh-CN" altLang="en-US" sz="1400" dirty="0"/>
              <a:t>三角网格才能达到与</a:t>
            </a:r>
            <a:r>
              <a:rPr lang="en-US" altLang="zh-CN" sz="1400" dirty="0"/>
              <a:t>ETER</a:t>
            </a:r>
            <a:r>
              <a:rPr lang="zh-CN" altLang="en-US" sz="1400" dirty="0"/>
              <a:t>接近的渲染精度和质量。</a:t>
            </a:r>
          </a:p>
          <a:p>
            <a:pPr marL="285750" indent="-285750">
              <a:buFont typeface="Arial" panose="020B0604020202020204" pitchFamily="34" charset="0"/>
              <a:buChar char="•"/>
            </a:pPr>
            <a:endParaRPr lang="en-US" altLang="zh-CN" sz="1400" dirty="0">
              <a:latin typeface="+mn-ea"/>
            </a:endParaRPr>
          </a:p>
        </p:txBody>
      </p:sp>
    </p:spTree>
    <p:extLst>
      <p:ext uri="{BB962C8B-B14F-4D97-AF65-F5344CB8AC3E}">
        <p14:creationId xmlns:p14="http://schemas.microsoft.com/office/powerpoint/2010/main" val="18104575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113913" y="2129369"/>
            <a:ext cx="29161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accent1"/>
                </a:solidFill>
                <a:latin typeface="+mj-ea"/>
                <a:ea typeface="+mj-ea"/>
              </a:rPr>
              <a:t>5 </a:t>
            </a:r>
            <a:r>
              <a:rPr lang="zh-CN" altLang="en-US" sz="3600" b="1" dirty="0">
                <a:solidFill>
                  <a:schemeClr val="accent1"/>
                </a:solidFill>
                <a:latin typeface="+mj-ea"/>
                <a:ea typeface="+mj-ea"/>
              </a:rPr>
              <a:t>总结与展望</a:t>
            </a:r>
          </a:p>
        </p:txBody>
      </p: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9481194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par>
                                <p:cTn id="8" presetID="13" presetClass="entr" presetSubtype="32"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plus(out)">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a:off x="1007789" y="1374719"/>
            <a:ext cx="7680931" cy="3000970"/>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5" name="椭圆 44"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21466" y="1611623"/>
            <a:ext cx="485930" cy="485932"/>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椭圆 46"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08664" y="1004194"/>
            <a:ext cx="237105" cy="237105"/>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1699075" y="651829"/>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椭圆 48"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7811685" y="4632510"/>
            <a:ext cx="237105" cy="237105"/>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0" name="椭圆 49" descr="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
          <p:cNvSpPr/>
          <p:nvPr/>
        </p:nvSpPr>
        <p:spPr>
          <a:xfrm flipH="1">
            <a:off x="8853019" y="4030370"/>
            <a:ext cx="182316" cy="182316"/>
          </a:xfrm>
          <a:prstGeom prst="ellipse">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1" name="矩形 50"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288389" y="1824246"/>
            <a:ext cx="7281423" cy="1346907"/>
          </a:xfrm>
          <a:prstGeom prst="rect">
            <a:avLst/>
          </a:prstGeom>
        </p:spPr>
        <p:txBody>
          <a:bodyPr wrap="square">
            <a:spAutoFit/>
          </a:bodyPr>
          <a:lstStyle/>
          <a:p>
            <a:pPr>
              <a:lnSpc>
                <a:spcPct val="150000"/>
              </a:lnSpc>
            </a:pPr>
            <a:r>
              <a:rPr lang="zh-CN" altLang="en-US" sz="1400" dirty="0">
                <a:solidFill>
                  <a:schemeClr val="tx1">
                    <a:lumMod val="85000"/>
                    <a:lumOff val="15000"/>
                  </a:schemeClr>
                </a:solidFill>
                <a:latin typeface="+mj-ea"/>
                <a:ea typeface="+mj-ea"/>
              </a:rPr>
              <a:t>       在本文中，我们提出了一种弹性框架</a:t>
            </a:r>
            <a:r>
              <a:rPr lang="en-US" altLang="zh-CN" sz="1400" dirty="0">
                <a:solidFill>
                  <a:schemeClr val="tx1">
                    <a:lumMod val="85000"/>
                    <a:lumOff val="15000"/>
                  </a:schemeClr>
                </a:solidFill>
                <a:latin typeface="+mj-ea"/>
                <a:ea typeface="+mj-ea"/>
              </a:rPr>
              <a:t>ETER</a:t>
            </a:r>
            <a:r>
              <a:rPr lang="zh-CN" altLang="en-US" sz="1400" dirty="0">
                <a:solidFill>
                  <a:schemeClr val="tx1">
                    <a:lumMod val="85000"/>
                    <a:lumOff val="15000"/>
                  </a:schemeClr>
                </a:solidFill>
                <a:latin typeface="+mj-ea"/>
                <a:ea typeface="+mj-ea"/>
              </a:rPr>
              <a:t>，可以实时绘制具有像素精度和无裂纹质量的大型</a:t>
            </a:r>
            <a:r>
              <a:rPr lang="en-US" altLang="zh-CN" sz="1400" dirty="0">
                <a:solidFill>
                  <a:schemeClr val="tx1">
                    <a:lumMod val="85000"/>
                    <a:lumOff val="15000"/>
                  </a:schemeClr>
                </a:solidFill>
                <a:latin typeface="+mj-ea"/>
                <a:ea typeface="+mj-ea"/>
              </a:rPr>
              <a:t>NURBS</a:t>
            </a:r>
            <a:r>
              <a:rPr lang="zh-CN" altLang="en-US" sz="1400" dirty="0">
                <a:solidFill>
                  <a:schemeClr val="tx1">
                    <a:lumMod val="85000"/>
                    <a:lumOff val="15000"/>
                  </a:schemeClr>
                </a:solidFill>
                <a:latin typeface="+mj-ea"/>
                <a:ea typeface="+mj-ea"/>
              </a:rPr>
              <a:t>模型。同时，提出了三种新的算法，即高度并行的像素精度自适应镶嵌算法、基于</a:t>
            </a:r>
            <a:r>
              <a:rPr lang="en-US" altLang="zh-CN" sz="1400" dirty="0">
                <a:solidFill>
                  <a:schemeClr val="tx1">
                    <a:lumMod val="85000"/>
                    <a:lumOff val="15000"/>
                  </a:schemeClr>
                </a:solidFill>
                <a:latin typeface="+mj-ea"/>
                <a:ea typeface="+mj-ea"/>
              </a:rPr>
              <a:t>CUDA</a:t>
            </a:r>
            <a:r>
              <a:rPr lang="zh-CN" altLang="en-US" sz="1400" dirty="0">
                <a:solidFill>
                  <a:schemeClr val="tx1">
                    <a:lumMod val="85000"/>
                    <a:lumOff val="15000"/>
                  </a:schemeClr>
                </a:solidFill>
                <a:latin typeface="+mj-ea"/>
                <a:ea typeface="+mj-ea"/>
              </a:rPr>
              <a:t>和张量核加速的</a:t>
            </a:r>
            <a:r>
              <a:rPr lang="en-US" altLang="zh-CN" sz="1400" dirty="0">
                <a:solidFill>
                  <a:schemeClr val="tx1">
                    <a:lumMod val="85000"/>
                    <a:lumOff val="15000"/>
                  </a:schemeClr>
                </a:solidFill>
                <a:latin typeface="+mj-ea"/>
                <a:ea typeface="+mj-ea"/>
              </a:rPr>
              <a:t>NURBS</a:t>
            </a:r>
            <a:r>
              <a:rPr lang="zh-CN" altLang="en-US" sz="1400" dirty="0">
                <a:solidFill>
                  <a:schemeClr val="tx1">
                    <a:lumMod val="85000"/>
                    <a:lumOff val="15000"/>
                  </a:schemeClr>
                </a:solidFill>
                <a:latin typeface="+mj-ea"/>
                <a:ea typeface="+mj-ea"/>
              </a:rPr>
              <a:t>评估算法、高效的可见性缓冲区和保守的基于光栅化的裂缝填充算法，通过</a:t>
            </a:r>
            <a:r>
              <a:rPr lang="en-US" altLang="zh-CN" sz="1400" dirty="0">
                <a:solidFill>
                  <a:schemeClr val="tx1">
                    <a:lumMod val="85000"/>
                    <a:lumOff val="15000"/>
                  </a:schemeClr>
                </a:solidFill>
                <a:latin typeface="+mj-ea"/>
                <a:ea typeface="+mj-ea"/>
              </a:rPr>
              <a:t>GPU</a:t>
            </a:r>
            <a:r>
              <a:rPr lang="zh-CN" altLang="en-US" sz="1400" dirty="0">
                <a:solidFill>
                  <a:schemeClr val="tx1">
                    <a:lumMod val="85000"/>
                    <a:lumOff val="15000"/>
                  </a:schemeClr>
                </a:solidFill>
                <a:latin typeface="+mj-ea"/>
                <a:ea typeface="+mj-ea"/>
              </a:rPr>
              <a:t>加速实现更好的性能。</a:t>
            </a:r>
            <a:endParaRPr lang="en-US" altLang="zh-CN" sz="1400" dirty="0">
              <a:solidFill>
                <a:schemeClr val="tx1">
                  <a:lumMod val="85000"/>
                  <a:lumOff val="15000"/>
                </a:schemeClr>
              </a:solidFill>
              <a:latin typeface="+mj-ea"/>
              <a:ea typeface="+mj-ea"/>
            </a:endParaRPr>
          </a:p>
        </p:txBody>
      </p:sp>
      <p:sp>
        <p:nvSpPr>
          <p:cNvPr id="52" name="矩形 51" descr="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
          <p:cNvSpPr/>
          <p:nvPr/>
        </p:nvSpPr>
        <p:spPr>
          <a:xfrm>
            <a:off x="1192248" y="3368659"/>
            <a:ext cx="7260906" cy="700576"/>
          </a:xfrm>
          <a:prstGeom prst="rect">
            <a:avLst/>
          </a:prstGeom>
        </p:spPr>
        <p:txBody>
          <a:bodyPr wrap="square">
            <a:spAutoFit/>
          </a:bodyPr>
          <a:lstStyle/>
          <a:p>
            <a:pPr lvl="0">
              <a:lnSpc>
                <a:spcPct val="150000"/>
              </a:lnSpc>
            </a:pPr>
            <a:r>
              <a:rPr lang="zh-CN" altLang="en-US" sz="1400" dirty="0">
                <a:solidFill>
                  <a:schemeClr val="tx1">
                    <a:lumMod val="85000"/>
                    <a:lumOff val="15000"/>
                  </a:schemeClr>
                </a:solidFill>
                <a:latin typeface="+mj-ea"/>
                <a:ea typeface="+mj-ea"/>
              </a:rPr>
              <a:t>       由于</a:t>
            </a:r>
            <a:r>
              <a:rPr lang="en-US" altLang="zh-CN" sz="1400" dirty="0">
                <a:solidFill>
                  <a:schemeClr val="tx1">
                    <a:lumMod val="85000"/>
                    <a:lumOff val="15000"/>
                  </a:schemeClr>
                </a:solidFill>
                <a:latin typeface="+mj-ea"/>
                <a:ea typeface="+mj-ea"/>
              </a:rPr>
              <a:t>ETER</a:t>
            </a:r>
            <a:r>
              <a:rPr lang="zh-CN" altLang="en-US" sz="1400" dirty="0">
                <a:solidFill>
                  <a:schemeClr val="tx1">
                    <a:lumMod val="85000"/>
                    <a:lumOff val="15000"/>
                  </a:schemeClr>
                </a:solidFill>
                <a:latin typeface="+mj-ea"/>
                <a:ea typeface="+mj-ea"/>
              </a:rPr>
              <a:t>使用具有均匀采样网格的自适应镶嵌，可能产生的裂纹，其关联的裂缝填充算法在场景上存在限制，后续在实时镶嵌中解决这些裂纹是未来具有挑战性的研究方向。</a:t>
            </a:r>
          </a:p>
        </p:txBody>
      </p:sp>
      <p:sp>
        <p:nvSpPr>
          <p:cNvPr id="54" name="Freeform 5"/>
          <p:cNvSpPr/>
          <p:nvPr/>
        </p:nvSpPr>
        <p:spPr bwMode="auto">
          <a:xfrm>
            <a:off x="499414" y="685494"/>
            <a:ext cx="1385668" cy="124933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TextBox 156"/>
          <p:cNvSpPr txBox="1"/>
          <p:nvPr/>
        </p:nvSpPr>
        <p:spPr>
          <a:xfrm>
            <a:off x="664146" y="916779"/>
            <a:ext cx="1010670" cy="830997"/>
          </a:xfrm>
          <a:prstGeom prst="rect">
            <a:avLst/>
          </a:prstGeom>
          <a:noFill/>
        </p:spPr>
        <p:txBody>
          <a:bodyPr wrap="square" rtlCol="0">
            <a:spAutoFit/>
          </a:bodyPr>
          <a:lstStyle/>
          <a:p>
            <a:pPr algn="ctr"/>
            <a:r>
              <a:rPr lang="zh-CN" altLang="en-US" sz="2400" b="1" dirty="0">
                <a:solidFill>
                  <a:schemeClr val="bg1"/>
                </a:solidFill>
                <a:latin typeface="+mj-ea"/>
                <a:ea typeface="+mj-ea"/>
              </a:rPr>
              <a:t>总结展望</a:t>
            </a:r>
          </a:p>
        </p:txBody>
      </p:sp>
      <p:sp>
        <p:nvSpPr>
          <p:cNvPr id="56" name="Freeform 5"/>
          <p:cNvSpPr/>
          <p:nvPr/>
        </p:nvSpPr>
        <p:spPr bwMode="auto">
          <a:xfrm>
            <a:off x="8125666" y="4102183"/>
            <a:ext cx="811279" cy="73145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5">
            <a:extLst>
              <a:ext uri="{FF2B5EF4-FFF2-40B4-BE49-F238E27FC236}">
                <a16:creationId xmlns:a16="http://schemas.microsoft.com/office/drawing/2014/main" id="{9FAA1B9C-C856-4BC1-AC0F-ADE5CEE6F475}"/>
              </a:ext>
            </a:extLst>
          </p:cNvPr>
          <p:cNvSpPr txBox="1">
            <a:spLocks noChangeArrowheads="1"/>
          </p:cNvSpPr>
          <p:nvPr/>
        </p:nvSpPr>
        <p:spPr bwMode="auto">
          <a:xfrm>
            <a:off x="3761522" y="873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论文总结</a:t>
            </a:r>
          </a:p>
        </p:txBody>
      </p:sp>
      <p:sp>
        <p:nvSpPr>
          <p:cNvPr id="17" name="文本框 6">
            <a:extLst>
              <a:ext uri="{FF2B5EF4-FFF2-40B4-BE49-F238E27FC236}">
                <a16:creationId xmlns:a16="http://schemas.microsoft.com/office/drawing/2014/main" id="{A8F1F734-C916-473D-ACA2-0FC249E8A1FA}"/>
              </a:ext>
            </a:extLst>
          </p:cNvPr>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18" name="直接连接符 17">
            <a:extLst>
              <a:ext uri="{FF2B5EF4-FFF2-40B4-BE49-F238E27FC236}">
                <a16:creationId xmlns:a16="http://schemas.microsoft.com/office/drawing/2014/main" id="{12CCDCCA-4CFD-4BF0-A235-57FC726F7943}"/>
              </a:ext>
            </a:extLst>
          </p:cNvPr>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3914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B9CED1A2-5756-48A8-994C-1EEAF1E37DC1}"/>
              </a:ext>
            </a:extLst>
          </p:cNvPr>
          <p:cNvSpPr/>
          <p:nvPr/>
        </p:nvSpPr>
        <p:spPr>
          <a:xfrm>
            <a:off x="5945693" y="1105070"/>
            <a:ext cx="2671365" cy="3542829"/>
          </a:xfrm>
          <a:prstGeom prst="rect">
            <a:avLst/>
          </a:prstGeom>
        </p:spPr>
        <p:txBody>
          <a:bodyPr wrap="square" lIns="68580" tIns="34290" rIns="68580" bIns="34290">
            <a:spAutoFit/>
          </a:bodyPr>
          <a:lstStyle/>
          <a:p>
            <a:pPr marL="214313" indent="-214313">
              <a:lnSpc>
                <a:spcPct val="120000"/>
              </a:lnSpc>
              <a:buClr>
                <a:srgbClr val="404040"/>
              </a:buClr>
              <a:buFont typeface="Wingdings" panose="05000000000000000000" pitchFamily="2" charset="2"/>
              <a:buChar char="n"/>
              <a:defRPr/>
            </a:pPr>
            <a:r>
              <a:rPr lang="en-US" altLang="zh-CN" dirty="0"/>
              <a:t>[1] RUICHENG XIONG, YANG LU, YAJUN ZENG, and LIGANG LIU, ETER: Elastic Tessellation for Real-Time Pixel-Accurate Rendering of Large-Scale NURBS Models</a:t>
            </a:r>
          </a:p>
          <a:p>
            <a:pPr marL="214313" indent="-214313">
              <a:lnSpc>
                <a:spcPct val="120000"/>
              </a:lnSpc>
              <a:buClr>
                <a:srgbClr val="404040"/>
              </a:buClr>
              <a:buFont typeface="Wingdings" panose="05000000000000000000" pitchFamily="2" charset="2"/>
              <a:buChar char="n"/>
              <a:defRPr/>
            </a:pPr>
            <a:r>
              <a:rPr lang="en-US" altLang="zh-CN"/>
              <a:t>[2] Young </a:t>
            </a:r>
            <a:r>
              <a:rPr lang="en-US" altLang="zh-CN" dirty="0"/>
              <a:t>In Yeo, </a:t>
            </a:r>
            <a:r>
              <a:rPr lang="en-US" altLang="zh-CN" dirty="0" err="1"/>
              <a:t>Lihan</a:t>
            </a:r>
            <a:r>
              <a:rPr lang="en-US" altLang="zh-CN" dirty="0"/>
              <a:t> Bin, and </a:t>
            </a:r>
            <a:r>
              <a:rPr lang="en-US" altLang="zh-CN" dirty="0" err="1"/>
              <a:t>Jörg</a:t>
            </a:r>
            <a:r>
              <a:rPr lang="en-US" altLang="zh-CN" dirty="0"/>
              <a:t> Peters. 2012. Efficient Pixel-Accurate Rendering of Curved Surfaces. In Proceedings of the ACM SIGGRAPH Symposium on Interactive 3D Graphics and Games. Association for Computing Machinery, New York, NY, USA, 165–174.</a:t>
            </a:r>
            <a:endParaRPr lang="zh-CN" altLang="zh-CN" dirty="0"/>
          </a:p>
        </p:txBody>
      </p:sp>
      <p:sp>
        <p:nvSpPr>
          <p:cNvPr id="29" name="矩形 28">
            <a:extLst>
              <a:ext uri="{FF2B5EF4-FFF2-40B4-BE49-F238E27FC236}">
                <a16:creationId xmlns:a16="http://schemas.microsoft.com/office/drawing/2014/main" id="{63FCD6E8-44AF-4999-B6F9-5F08EBBCD848}"/>
              </a:ext>
            </a:extLst>
          </p:cNvPr>
          <p:cNvSpPr/>
          <p:nvPr/>
        </p:nvSpPr>
        <p:spPr>
          <a:xfrm>
            <a:off x="5945693" y="813322"/>
            <a:ext cx="2368935" cy="305853"/>
          </a:xfrm>
          <a:prstGeom prst="rect">
            <a:avLst/>
          </a:prstGeom>
        </p:spPr>
        <p:txBody>
          <a:bodyPr wrap="square" lIns="68580" tIns="34290" rIns="68580" bIns="34290">
            <a:spAutoFit/>
          </a:bodyPr>
          <a:lstStyle/>
          <a:p>
            <a:pPr>
              <a:lnSpc>
                <a:spcPct val="120000"/>
              </a:lnSpc>
              <a:defRPr/>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相关文献</a:t>
            </a:r>
          </a:p>
        </p:txBody>
      </p:sp>
      <p:sp>
        <p:nvSpPr>
          <p:cNvPr id="32" name="矩形 31">
            <a:extLst>
              <a:ext uri="{FF2B5EF4-FFF2-40B4-BE49-F238E27FC236}">
                <a16:creationId xmlns:a16="http://schemas.microsoft.com/office/drawing/2014/main" id="{F18C6177-02FC-48BF-A35F-59C9E98478F8}"/>
              </a:ext>
            </a:extLst>
          </p:cNvPr>
          <p:cNvSpPr/>
          <p:nvPr/>
        </p:nvSpPr>
        <p:spPr>
          <a:xfrm>
            <a:off x="5999032" y="676514"/>
            <a:ext cx="880430" cy="34289"/>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09B51B13-D3DA-43D6-82B4-A91419B1FB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287" y="2163"/>
            <a:ext cx="4175960" cy="5139174"/>
          </a:xfrm>
          <a:prstGeom prst="rect">
            <a:avLst/>
          </a:prstGeom>
        </p:spPr>
      </p:pic>
      <p:sp>
        <p:nvSpPr>
          <p:cNvPr id="20" name="矩形 19">
            <a:extLst>
              <a:ext uri="{FF2B5EF4-FFF2-40B4-BE49-F238E27FC236}">
                <a16:creationId xmlns:a16="http://schemas.microsoft.com/office/drawing/2014/main" id="{7D70A6CD-5EBC-47FE-9E0E-5956EF37CA04}"/>
              </a:ext>
            </a:extLst>
          </p:cNvPr>
          <p:cNvSpPr/>
          <p:nvPr/>
        </p:nvSpPr>
        <p:spPr>
          <a:xfrm>
            <a:off x="940651" y="-9205"/>
            <a:ext cx="4175960" cy="5143499"/>
          </a:xfrm>
          <a:prstGeom prst="rect">
            <a:avLst/>
          </a:prstGeom>
          <a:solidFill>
            <a:schemeClr val="bg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CB032F11-EA9A-4D95-B60F-C93CD6108D20}"/>
              </a:ext>
            </a:extLst>
          </p:cNvPr>
          <p:cNvSpPr/>
          <p:nvPr/>
        </p:nvSpPr>
        <p:spPr>
          <a:xfrm>
            <a:off x="2407787" y="322750"/>
            <a:ext cx="3008684" cy="4479590"/>
          </a:xfrm>
          <a:prstGeom prst="rect">
            <a:avLst/>
          </a:prstGeom>
          <a:solidFill>
            <a:schemeClr val="accent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F99752B4-5C89-4BB0-90BB-1C0676D5DA4F}"/>
              </a:ext>
            </a:extLst>
          </p:cNvPr>
          <p:cNvSpPr/>
          <p:nvPr/>
        </p:nvSpPr>
        <p:spPr>
          <a:xfrm>
            <a:off x="2579839" y="2069155"/>
            <a:ext cx="3317147" cy="530915"/>
          </a:xfrm>
          <a:prstGeom prst="rect">
            <a:avLst/>
          </a:prstGeom>
        </p:spPr>
        <p:txBody>
          <a:bodyPr wrap="square" lIns="68580" tIns="34290" rIns="68580" bIns="34290">
            <a:spAutoFit/>
          </a:bodyPr>
          <a:lstStyle/>
          <a:p>
            <a:pPr>
              <a:defRPr/>
            </a:pPr>
            <a:r>
              <a:rPr lang="zh-CN" altLang="en-US" sz="3000" b="1" spc="600">
                <a:solidFill>
                  <a:prstClr val="white"/>
                </a:solidFill>
                <a:latin typeface="微软雅黑" panose="020B0503020204020204" pitchFamily="34" charset="-122"/>
                <a:ea typeface="微软雅黑" panose="020B0503020204020204" pitchFamily="34" charset="-122"/>
              </a:rPr>
              <a:t>参考文献</a:t>
            </a:r>
            <a:endParaRPr lang="zh-CN" altLang="en-US" sz="3000" b="1" spc="600" dirty="0">
              <a:solidFill>
                <a:prstClr val="white"/>
              </a:solidFill>
              <a:latin typeface="微软雅黑" panose="020B0503020204020204" pitchFamily="34" charset="-122"/>
              <a:ea typeface="微软雅黑" panose="020B0503020204020204" pitchFamily="34" charset="-122"/>
            </a:endParaRPr>
          </a:p>
        </p:txBody>
      </p:sp>
      <p:cxnSp>
        <p:nvCxnSpPr>
          <p:cNvPr id="23" name="直接连接符 22">
            <a:extLst>
              <a:ext uri="{FF2B5EF4-FFF2-40B4-BE49-F238E27FC236}">
                <a16:creationId xmlns:a16="http://schemas.microsoft.com/office/drawing/2014/main" id="{5318A37A-F8FE-4E8A-BF86-D3AE61B979F9}"/>
              </a:ext>
            </a:extLst>
          </p:cNvPr>
          <p:cNvCxnSpPr>
            <a:cxnSpLocks/>
          </p:cNvCxnSpPr>
          <p:nvPr/>
        </p:nvCxnSpPr>
        <p:spPr>
          <a:xfrm>
            <a:off x="2681496" y="1841540"/>
            <a:ext cx="13782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6B967FB-2DB7-4BCC-8646-3A4564CCB99B}"/>
              </a:ext>
            </a:extLst>
          </p:cNvPr>
          <p:cNvCxnSpPr>
            <a:cxnSpLocks/>
          </p:cNvCxnSpPr>
          <p:nvPr/>
        </p:nvCxnSpPr>
        <p:spPr>
          <a:xfrm>
            <a:off x="2681496" y="3185436"/>
            <a:ext cx="812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DC593CAA-066D-4018-B735-2895A8CC573C}"/>
              </a:ext>
            </a:extLst>
          </p:cNvPr>
          <p:cNvSpPr/>
          <p:nvPr/>
        </p:nvSpPr>
        <p:spPr>
          <a:xfrm>
            <a:off x="2579839" y="2658067"/>
            <a:ext cx="2147359" cy="238527"/>
          </a:xfrm>
          <a:prstGeom prst="rect">
            <a:avLst/>
          </a:prstGeom>
        </p:spPr>
        <p:txBody>
          <a:bodyPr wrap="square" lIns="68580" tIns="34290" rIns="68580" bIns="34290">
            <a:spAutoFit/>
          </a:bodyPr>
          <a:lstStyle/>
          <a:p>
            <a:pPr lvl="0" algn="dist">
              <a:defRPr/>
            </a:pPr>
            <a:r>
              <a:rPr lang="en-US" altLang="zh-CN" sz="1100" spc="45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1100" spc="450" dirty="0">
              <a:solidFill>
                <a:schemeClr val="bg1"/>
              </a:solidFill>
              <a:latin typeface="微软雅黑" panose="020B0503020204020204" pitchFamily="34" charset="-122"/>
              <a:ea typeface="微软雅黑" panose="020B0503020204020204" pitchFamily="34" charset="-122"/>
            </a:endParaRPr>
          </a:p>
        </p:txBody>
      </p:sp>
      <p:sp>
        <p:nvSpPr>
          <p:cNvPr id="33" name="signing-contract_66138"/>
          <p:cNvSpPr>
            <a:spLocks noChangeAspect="1"/>
          </p:cNvSpPr>
          <p:nvPr/>
        </p:nvSpPr>
        <p:spPr bwMode="auto">
          <a:xfrm>
            <a:off x="2681496" y="1094969"/>
            <a:ext cx="530498" cy="530196"/>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Tree>
    <p:extLst>
      <p:ext uri="{BB962C8B-B14F-4D97-AF65-F5344CB8AC3E}">
        <p14:creationId xmlns:p14="http://schemas.microsoft.com/office/powerpoint/2010/main" val="212815830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a:extLst>
              <a:ext uri="{FF2B5EF4-FFF2-40B4-BE49-F238E27FC236}">
                <a16:creationId xmlns:a16="http://schemas.microsoft.com/office/drawing/2014/main" id="{1A9AF916-AE05-4AE2-B782-32B6C7063C3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a:extLst>
              <a:ext uri="{FF2B5EF4-FFF2-40B4-BE49-F238E27FC236}">
                <a16:creationId xmlns:a16="http://schemas.microsoft.com/office/drawing/2014/main" id="{7188C06A-1C9C-456B-AA6F-BBD0BB7FA8DE}"/>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4344F655-FF92-4D85-9509-CDB7FB6E3D34}"/>
              </a:ext>
            </a:extLst>
          </p:cNvPr>
          <p:cNvGrpSpPr/>
          <p:nvPr/>
        </p:nvGrpSpPr>
        <p:grpSpPr>
          <a:xfrm>
            <a:off x="149235" y="598468"/>
            <a:ext cx="8851889" cy="3954390"/>
            <a:chOff x="149236" y="598468"/>
            <a:chExt cx="8834372" cy="3946565"/>
          </a:xfrm>
        </p:grpSpPr>
        <p:pic>
          <p:nvPicPr>
            <p:cNvPr id="10" name="图片 9">
              <a:extLst>
                <a:ext uri="{FF2B5EF4-FFF2-40B4-BE49-F238E27FC236}">
                  <a16:creationId xmlns:a16="http://schemas.microsoft.com/office/drawing/2014/main" id="{93B45D41-0D0E-471B-A554-EB20F8D75C0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218" b="20218"/>
            <a:stretch/>
          </p:blipFill>
          <p:spPr>
            <a:xfrm>
              <a:off x="149236" y="598469"/>
              <a:ext cx="8834372" cy="3946564"/>
            </a:xfrm>
            <a:prstGeom prst="rect">
              <a:avLst/>
            </a:prstGeom>
          </p:spPr>
        </p:pic>
        <p:sp>
          <p:nvSpPr>
            <p:cNvPr id="93" name="矩形 92">
              <a:extLst>
                <a:ext uri="{FF2B5EF4-FFF2-40B4-BE49-F238E27FC236}">
                  <a16:creationId xmlns:a16="http://schemas.microsoft.com/office/drawing/2014/main" id="{5C5A02B4-8189-447B-AF33-6A3BB73FAC34}"/>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2108719"/>
            <a:ext cx="5393600" cy="76944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400" b="1" dirty="0">
                <a:solidFill>
                  <a:schemeClr val="accent1"/>
                </a:solidFill>
                <a:latin typeface="+mj-ea"/>
                <a:sym typeface="Calibri" panose="020F0502020204030204" pitchFamily="34" charset="0"/>
              </a:rPr>
              <a:t>感谢大家</a:t>
            </a:r>
          </a:p>
        </p:txBody>
      </p: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日期：</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2024. 1. 6</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374" y="3308134"/>
            <a:ext cx="2071900" cy="307777"/>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答辩人：优品</a:t>
            </a:r>
            <a:r>
              <a:rPr lang="en-US" altLang="zh-CN"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rPr>
              <a:t>PPT</a:t>
            </a:r>
            <a:endParaRPr lang="zh-CN" altLang="en-US" sz="1400" dirty="0">
              <a:solidFill>
                <a:schemeClr val="accent1"/>
              </a:solidFill>
              <a:latin typeface="方正准圆简体" panose="03000509000000000000" pitchFamily="65" charset="-122"/>
              <a:ea typeface="方正准圆简体" panose="03000509000000000000" pitchFamily="65" charset="-122"/>
              <a:sym typeface="Calibri" panose="020F0502020204030204" pitchFamily="34" charset="0"/>
            </a:endParaRP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77" name="Freeform 63"/>
            <p:cNvSpPr>
              <a:spLocks/>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a:spLocks/>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grpSp>
      <p:grpSp>
        <p:nvGrpSpPr>
          <p:cNvPr id="3" name="组合 2">
            <a:extLst>
              <a:ext uri="{FF2B5EF4-FFF2-40B4-BE49-F238E27FC236}">
                <a16:creationId xmlns:a16="http://schemas.microsoft.com/office/drawing/2014/main" id="{66D84C08-FAAF-4053-906B-62B6D6C2E1BD}"/>
              </a:ext>
            </a:extLst>
          </p:cNvPr>
          <p:cNvGrpSpPr/>
          <p:nvPr/>
        </p:nvGrpSpPr>
        <p:grpSpPr>
          <a:xfrm>
            <a:off x="3302807" y="1034911"/>
            <a:ext cx="2457878" cy="799669"/>
            <a:chOff x="3302807" y="1034911"/>
            <a:chExt cx="2457878" cy="799669"/>
          </a:xfrm>
          <a:solidFill>
            <a:schemeClr val="accent1"/>
          </a:solidFill>
        </p:grpSpPr>
        <p:sp>
          <p:nvSpPr>
            <p:cNvPr id="278" name="íṡḷîḍê">
              <a:extLst>
                <a:ext uri="{FF2B5EF4-FFF2-40B4-BE49-F238E27FC236}">
                  <a16:creationId xmlns:a16="http://schemas.microsoft.com/office/drawing/2014/main" id="{287A9F6B-8EFF-476A-A972-9CED8F55B288}"/>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79" name="íŝḻiḍè">
              <a:extLst>
                <a:ext uri="{FF2B5EF4-FFF2-40B4-BE49-F238E27FC236}">
                  <a16:creationId xmlns:a16="http://schemas.microsoft.com/office/drawing/2014/main" id="{806AF0E9-31DF-4E56-A171-A75B54509FFB}"/>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0" name="îS1iďê">
              <a:extLst>
                <a:ext uri="{FF2B5EF4-FFF2-40B4-BE49-F238E27FC236}">
                  <a16:creationId xmlns:a16="http://schemas.microsoft.com/office/drawing/2014/main" id="{C556A509-69A3-4631-99A5-0878612F3C34}"/>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1" name="i$ḷíḓe">
              <a:extLst>
                <a:ext uri="{FF2B5EF4-FFF2-40B4-BE49-F238E27FC236}">
                  <a16:creationId xmlns:a16="http://schemas.microsoft.com/office/drawing/2014/main" id="{40936E26-89BF-4616-B5A3-11B7CED6C419}"/>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2" name="îş1íḍé">
              <a:extLst>
                <a:ext uri="{FF2B5EF4-FFF2-40B4-BE49-F238E27FC236}">
                  <a16:creationId xmlns:a16="http://schemas.microsoft.com/office/drawing/2014/main" id="{9C7C8CEC-E4C4-4AD2-B8C1-02466B3A8EA3}"/>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3" name="išḻïde">
              <a:extLst>
                <a:ext uri="{FF2B5EF4-FFF2-40B4-BE49-F238E27FC236}">
                  <a16:creationId xmlns:a16="http://schemas.microsoft.com/office/drawing/2014/main" id="{B844B0D7-8F6F-43FA-9A6C-676324F2F824}"/>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4" name="ís1ïḓè">
              <a:extLst>
                <a:ext uri="{FF2B5EF4-FFF2-40B4-BE49-F238E27FC236}">
                  <a16:creationId xmlns:a16="http://schemas.microsoft.com/office/drawing/2014/main" id="{3FE775D4-DE8A-4CE9-A114-CDBEAD4F1AD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5" name="ïṩlïďê">
              <a:extLst>
                <a:ext uri="{FF2B5EF4-FFF2-40B4-BE49-F238E27FC236}">
                  <a16:creationId xmlns:a16="http://schemas.microsoft.com/office/drawing/2014/main" id="{8265CF8C-E95C-483D-92F8-D862150EC3F0}"/>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6" name="íSliḋê">
              <a:extLst>
                <a:ext uri="{FF2B5EF4-FFF2-40B4-BE49-F238E27FC236}">
                  <a16:creationId xmlns:a16="http://schemas.microsoft.com/office/drawing/2014/main" id="{A75CA723-E7C4-46E8-B750-13300D48208D}"/>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7" name="ísļîdè">
              <a:extLst>
                <a:ext uri="{FF2B5EF4-FFF2-40B4-BE49-F238E27FC236}">
                  <a16:creationId xmlns:a16="http://schemas.microsoft.com/office/drawing/2014/main" id="{64D0D206-53E3-455D-A472-95918193279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8" name="îSlíḋé">
              <a:extLst>
                <a:ext uri="{FF2B5EF4-FFF2-40B4-BE49-F238E27FC236}">
                  <a16:creationId xmlns:a16="http://schemas.microsoft.com/office/drawing/2014/main" id="{C7A17BAC-77F4-45D2-BB08-88603BC65283}"/>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89" name="íŝ1ïḓê">
              <a:extLst>
                <a:ext uri="{FF2B5EF4-FFF2-40B4-BE49-F238E27FC236}">
                  <a16:creationId xmlns:a16="http://schemas.microsoft.com/office/drawing/2014/main" id="{750395B6-DCDC-42E7-AC59-4D24666A5BA4}"/>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0" name="ï$ľíḑè">
              <a:extLst>
                <a:ext uri="{FF2B5EF4-FFF2-40B4-BE49-F238E27FC236}">
                  <a16:creationId xmlns:a16="http://schemas.microsoft.com/office/drawing/2014/main" id="{58AFBF27-B8EE-47A3-B972-70390167E4A3}"/>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1" name="ïṧ1íḓè">
              <a:extLst>
                <a:ext uri="{FF2B5EF4-FFF2-40B4-BE49-F238E27FC236}">
                  <a16:creationId xmlns:a16="http://schemas.microsoft.com/office/drawing/2014/main" id="{4B782E1E-5ACD-47A8-9659-4A6DBA5F423E}"/>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2" name="işļïḑê">
              <a:extLst>
                <a:ext uri="{FF2B5EF4-FFF2-40B4-BE49-F238E27FC236}">
                  <a16:creationId xmlns:a16="http://schemas.microsoft.com/office/drawing/2014/main" id="{3239B61C-0776-49E3-A798-22C07F513D45}"/>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3" name="îŝ1îdé">
              <a:extLst>
                <a:ext uri="{FF2B5EF4-FFF2-40B4-BE49-F238E27FC236}">
                  <a16:creationId xmlns:a16="http://schemas.microsoft.com/office/drawing/2014/main" id="{8879627C-D934-460F-A3B3-8902653D5E50}"/>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4" name="iṩlîḍe">
              <a:extLst>
                <a:ext uri="{FF2B5EF4-FFF2-40B4-BE49-F238E27FC236}">
                  <a16:creationId xmlns:a16="http://schemas.microsoft.com/office/drawing/2014/main" id="{A7A4A252-D490-4E3F-8F80-8AD4291766B6}"/>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5" name="ïṣlíḋe">
              <a:extLst>
                <a:ext uri="{FF2B5EF4-FFF2-40B4-BE49-F238E27FC236}">
                  <a16:creationId xmlns:a16="http://schemas.microsoft.com/office/drawing/2014/main" id="{46722948-E4EA-41BD-ABF1-EAFDD7F63170}"/>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6" name="ísļiďè">
              <a:extLst>
                <a:ext uri="{FF2B5EF4-FFF2-40B4-BE49-F238E27FC236}">
                  <a16:creationId xmlns:a16="http://schemas.microsoft.com/office/drawing/2014/main" id="{B8D2E2CB-F6A4-47A8-9C7B-F2B62544AD98}"/>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7" name="íṡlïde">
              <a:extLst>
                <a:ext uri="{FF2B5EF4-FFF2-40B4-BE49-F238E27FC236}">
                  <a16:creationId xmlns:a16="http://schemas.microsoft.com/office/drawing/2014/main" id="{AB47814B-BB21-4887-94E7-F46908DCD681}"/>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8" name="iṩlide">
              <a:extLst>
                <a:ext uri="{FF2B5EF4-FFF2-40B4-BE49-F238E27FC236}">
                  <a16:creationId xmlns:a16="http://schemas.microsoft.com/office/drawing/2014/main" id="{591E070F-5DE4-4251-A7B3-F0C3E376A4A1}"/>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299" name="îs1ïde">
              <a:extLst>
                <a:ext uri="{FF2B5EF4-FFF2-40B4-BE49-F238E27FC236}">
                  <a16:creationId xmlns:a16="http://schemas.microsoft.com/office/drawing/2014/main" id="{72B7F43E-D701-4C65-87C9-08765272CDA2}"/>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0" name="i$ľïḑe">
              <a:extLst>
                <a:ext uri="{FF2B5EF4-FFF2-40B4-BE49-F238E27FC236}">
                  <a16:creationId xmlns:a16="http://schemas.microsoft.com/office/drawing/2014/main" id="{63AF60DB-7FC7-42D5-96A5-3722F48BC7B5}"/>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1" name="iŝļíḍè">
              <a:extLst>
                <a:ext uri="{FF2B5EF4-FFF2-40B4-BE49-F238E27FC236}">
                  <a16:creationId xmlns:a16="http://schemas.microsoft.com/office/drawing/2014/main" id="{16894C3E-B152-41AC-A778-A76EFDBE9B90}"/>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2" name="íṩḻîḋê">
              <a:extLst>
                <a:ext uri="{FF2B5EF4-FFF2-40B4-BE49-F238E27FC236}">
                  <a16:creationId xmlns:a16="http://schemas.microsoft.com/office/drawing/2014/main" id="{B55C85F1-4CDD-4FEE-BA42-FB9BC2DD3578}"/>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3" name="íṡľiḑê">
              <a:extLst>
                <a:ext uri="{FF2B5EF4-FFF2-40B4-BE49-F238E27FC236}">
                  <a16:creationId xmlns:a16="http://schemas.microsoft.com/office/drawing/2014/main" id="{50FACC87-0893-4050-A8D0-EAB4B8908B71}"/>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4" name="iṥļiḓe">
              <a:extLst>
                <a:ext uri="{FF2B5EF4-FFF2-40B4-BE49-F238E27FC236}">
                  <a16:creationId xmlns:a16="http://schemas.microsoft.com/office/drawing/2014/main" id="{84664816-6511-4C67-A1B7-4C4FAC399B69}"/>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5" name="iŝ1îḋé">
              <a:extLst>
                <a:ext uri="{FF2B5EF4-FFF2-40B4-BE49-F238E27FC236}">
                  <a16:creationId xmlns:a16="http://schemas.microsoft.com/office/drawing/2014/main" id="{5517A43A-F938-4992-80B9-AD7C3EAC6ED5}"/>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6" name="iṩḷiḓè">
              <a:extLst>
                <a:ext uri="{FF2B5EF4-FFF2-40B4-BE49-F238E27FC236}">
                  <a16:creationId xmlns:a16="http://schemas.microsoft.com/office/drawing/2014/main" id="{A82762AE-EC0C-467C-8F9F-1CE8CEEE0EBF}"/>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7" name="îṥ1ïďé">
              <a:extLst>
                <a:ext uri="{FF2B5EF4-FFF2-40B4-BE49-F238E27FC236}">
                  <a16:creationId xmlns:a16="http://schemas.microsoft.com/office/drawing/2014/main" id="{7487ACBC-01EA-4FA4-989F-B8CF52D26E66}"/>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8" name="iSḷiḍé">
              <a:extLst>
                <a:ext uri="{FF2B5EF4-FFF2-40B4-BE49-F238E27FC236}">
                  <a16:creationId xmlns:a16="http://schemas.microsoft.com/office/drawing/2014/main" id="{85E0CC62-9C02-4B92-8F0F-645386D60E7E}"/>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09" name="îşļíďê">
              <a:extLst>
                <a:ext uri="{FF2B5EF4-FFF2-40B4-BE49-F238E27FC236}">
                  <a16:creationId xmlns:a16="http://schemas.microsoft.com/office/drawing/2014/main" id="{7223658F-FEF1-400D-9732-A04932804B6A}"/>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0" name="îš1íḍê">
              <a:extLst>
                <a:ext uri="{FF2B5EF4-FFF2-40B4-BE49-F238E27FC236}">
                  <a16:creationId xmlns:a16="http://schemas.microsoft.com/office/drawing/2014/main" id="{229F980D-0870-4CA7-9899-1F53A3142C07}"/>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1" name="íŝliḓê">
              <a:extLst>
                <a:ext uri="{FF2B5EF4-FFF2-40B4-BE49-F238E27FC236}">
                  <a16:creationId xmlns:a16="http://schemas.microsoft.com/office/drawing/2014/main" id="{6312F1A9-AC96-442B-9132-B510DF926A4C}"/>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2" name="iṡļiḍe">
              <a:extLst>
                <a:ext uri="{FF2B5EF4-FFF2-40B4-BE49-F238E27FC236}">
                  <a16:creationId xmlns:a16="http://schemas.microsoft.com/office/drawing/2014/main" id="{34D809A2-78E6-4EF1-8C7D-47377D6568A8}"/>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3" name="ï$ļïdé">
              <a:extLst>
                <a:ext uri="{FF2B5EF4-FFF2-40B4-BE49-F238E27FC236}">
                  <a16:creationId xmlns:a16="http://schemas.microsoft.com/office/drawing/2014/main" id="{0CB37F2C-A43C-4A1A-971A-3E96BB5168F0}"/>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4" name="íšlíḓe">
              <a:extLst>
                <a:ext uri="{FF2B5EF4-FFF2-40B4-BE49-F238E27FC236}">
                  <a16:creationId xmlns:a16="http://schemas.microsoft.com/office/drawing/2014/main" id="{9746FD95-CF7F-489F-B774-C66741CD815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5" name="ïṣļïḍê">
              <a:extLst>
                <a:ext uri="{FF2B5EF4-FFF2-40B4-BE49-F238E27FC236}">
                  <a16:creationId xmlns:a16="http://schemas.microsoft.com/office/drawing/2014/main" id="{3CB9ADD3-D595-4AA6-AE19-F32EF6BDAE17}"/>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6" name="ís1íḍe">
              <a:extLst>
                <a:ext uri="{FF2B5EF4-FFF2-40B4-BE49-F238E27FC236}">
                  <a16:creationId xmlns:a16="http://schemas.microsoft.com/office/drawing/2014/main" id="{887333CD-D7F8-458C-824B-FBBEB7C39283}"/>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7" name="íşlïḋe">
              <a:extLst>
                <a:ext uri="{FF2B5EF4-FFF2-40B4-BE49-F238E27FC236}">
                  <a16:creationId xmlns:a16="http://schemas.microsoft.com/office/drawing/2014/main" id="{BE51D723-58D3-490E-864F-9654C16DCA7E}"/>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8" name="iŝļîḍé">
              <a:extLst>
                <a:ext uri="{FF2B5EF4-FFF2-40B4-BE49-F238E27FC236}">
                  <a16:creationId xmlns:a16="http://schemas.microsoft.com/office/drawing/2014/main" id="{CD432CB2-B0D0-4622-B992-13AA75B01E45}"/>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19" name="íṧḷídé">
              <a:extLst>
                <a:ext uri="{FF2B5EF4-FFF2-40B4-BE49-F238E27FC236}">
                  <a16:creationId xmlns:a16="http://schemas.microsoft.com/office/drawing/2014/main" id="{D828B031-5F62-4931-981F-212BE078F3B5}"/>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0" name="îSḻiḋe">
              <a:extLst>
                <a:ext uri="{FF2B5EF4-FFF2-40B4-BE49-F238E27FC236}">
                  <a16:creationId xmlns:a16="http://schemas.microsoft.com/office/drawing/2014/main" id="{8D93F6B1-44C7-45E8-AB04-E2865EBA0988}"/>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1" name="í$ḻîḓè">
              <a:extLst>
                <a:ext uri="{FF2B5EF4-FFF2-40B4-BE49-F238E27FC236}">
                  <a16:creationId xmlns:a16="http://schemas.microsoft.com/office/drawing/2014/main" id="{9D83C036-5005-4576-9BB0-41DAF431CD46}"/>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2" name="ïŝḷíḍe">
              <a:extLst>
                <a:ext uri="{FF2B5EF4-FFF2-40B4-BE49-F238E27FC236}">
                  <a16:creationId xmlns:a16="http://schemas.microsoft.com/office/drawing/2014/main" id="{BF409861-028C-4A4B-8C86-BE4D2487C44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3" name="íṩļiḋe">
              <a:extLst>
                <a:ext uri="{FF2B5EF4-FFF2-40B4-BE49-F238E27FC236}">
                  <a16:creationId xmlns:a16="http://schemas.microsoft.com/office/drawing/2014/main" id="{4187BC23-1FA4-4FB9-A8FB-AD7706B65F86}"/>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4" name="îṡlïḍé">
              <a:extLst>
                <a:ext uri="{FF2B5EF4-FFF2-40B4-BE49-F238E27FC236}">
                  <a16:creationId xmlns:a16="http://schemas.microsoft.com/office/drawing/2014/main" id="{3BBC0D06-AB07-47BD-B194-99E2CD4F1F27}"/>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5" name="iS1îḓè">
              <a:extLst>
                <a:ext uri="{FF2B5EF4-FFF2-40B4-BE49-F238E27FC236}">
                  <a16:creationId xmlns:a16="http://schemas.microsoft.com/office/drawing/2014/main" id="{52FD45E1-E0E9-4862-9373-4589A2865D40}"/>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6" name="íṡḷiḑê">
              <a:extLst>
                <a:ext uri="{FF2B5EF4-FFF2-40B4-BE49-F238E27FC236}">
                  <a16:creationId xmlns:a16="http://schemas.microsoft.com/office/drawing/2014/main" id="{E691A876-345F-4701-81CB-BD37AC60EF36}"/>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7" name="iṩ1íḓê">
              <a:extLst>
                <a:ext uri="{FF2B5EF4-FFF2-40B4-BE49-F238E27FC236}">
                  <a16:creationId xmlns:a16="http://schemas.microsoft.com/office/drawing/2014/main" id="{3A9BCC3F-C22C-476C-BB6C-4DF2BD2F2633}"/>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8" name="ïşľïďé">
              <a:extLst>
                <a:ext uri="{FF2B5EF4-FFF2-40B4-BE49-F238E27FC236}">
                  <a16:creationId xmlns:a16="http://schemas.microsoft.com/office/drawing/2014/main" id="{C7856B17-8346-44AC-B882-2039D9BC5ED8}"/>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29" name="ïśḷïḍê">
              <a:extLst>
                <a:ext uri="{FF2B5EF4-FFF2-40B4-BE49-F238E27FC236}">
                  <a16:creationId xmlns:a16="http://schemas.microsoft.com/office/drawing/2014/main" id="{5400AE71-211C-434C-9D64-092243D22274}"/>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0" name="ïṡḷíḑé">
              <a:extLst>
                <a:ext uri="{FF2B5EF4-FFF2-40B4-BE49-F238E27FC236}">
                  <a16:creationId xmlns:a16="http://schemas.microsoft.com/office/drawing/2014/main" id="{26E537EA-7059-4AF6-BEA2-BD6C229DB864}"/>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1" name="iśḻíde">
              <a:extLst>
                <a:ext uri="{FF2B5EF4-FFF2-40B4-BE49-F238E27FC236}">
                  <a16:creationId xmlns:a16="http://schemas.microsoft.com/office/drawing/2014/main" id="{1976890C-E464-49D7-8A56-6F5595DF2F19}"/>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2" name="í$ḻîdê">
              <a:extLst>
                <a:ext uri="{FF2B5EF4-FFF2-40B4-BE49-F238E27FC236}">
                  <a16:creationId xmlns:a16="http://schemas.microsoft.com/office/drawing/2014/main" id="{EE37FCC0-BA3E-46AB-AA25-E8A852E64BA4}"/>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a:extLst>
                <a:ext uri="{FF2B5EF4-FFF2-40B4-BE49-F238E27FC236}">
                  <a16:creationId xmlns:a16="http://schemas.microsoft.com/office/drawing/2014/main" id="{55021612-2C18-4DB5-BF13-3A7FB1DDF245}"/>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4" name="iślíḓè">
              <a:extLst>
                <a:ext uri="{FF2B5EF4-FFF2-40B4-BE49-F238E27FC236}">
                  <a16:creationId xmlns:a16="http://schemas.microsoft.com/office/drawing/2014/main" id="{BA342C8F-EA49-4FD0-992E-5818AA259DC2}"/>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5" name="îṥ1ïḋe">
              <a:extLst>
                <a:ext uri="{FF2B5EF4-FFF2-40B4-BE49-F238E27FC236}">
                  <a16:creationId xmlns:a16="http://schemas.microsoft.com/office/drawing/2014/main" id="{D9688026-21B5-4EE4-B1B3-8C8D1B3B2402}"/>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6" name="iṧḷídè">
              <a:extLst>
                <a:ext uri="{FF2B5EF4-FFF2-40B4-BE49-F238E27FC236}">
                  <a16:creationId xmlns:a16="http://schemas.microsoft.com/office/drawing/2014/main" id="{5621242B-F02B-4E41-A48E-A16AC5DB5CCB}"/>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7" name="ïṩḷíḍé">
              <a:extLst>
                <a:ext uri="{FF2B5EF4-FFF2-40B4-BE49-F238E27FC236}">
                  <a16:creationId xmlns:a16="http://schemas.microsoft.com/office/drawing/2014/main" id="{F5C0AAD8-6A7A-4C9F-B763-5DC0FCA73DC5}"/>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38" name="ï$liḓê">
              <a:extLst>
                <a:ext uri="{FF2B5EF4-FFF2-40B4-BE49-F238E27FC236}">
                  <a16:creationId xmlns:a16="http://schemas.microsoft.com/office/drawing/2014/main" id="{DBB63E19-B164-4D6C-A8D1-1442DCE5E414}"/>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a:extLst>
                <a:ext uri="{FF2B5EF4-FFF2-40B4-BE49-F238E27FC236}">
                  <a16:creationId xmlns:a16="http://schemas.microsoft.com/office/drawing/2014/main" id="{DB01E386-8469-48C4-986D-D71EFAA6AE72}"/>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0" name="íṧļîḓé">
              <a:extLst>
                <a:ext uri="{FF2B5EF4-FFF2-40B4-BE49-F238E27FC236}">
                  <a16:creationId xmlns:a16="http://schemas.microsoft.com/office/drawing/2014/main" id="{9B9DF8C8-DB75-40D8-974B-F1B08107D066}"/>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1" name="iṩḻîḑè">
              <a:extLst>
                <a:ext uri="{FF2B5EF4-FFF2-40B4-BE49-F238E27FC236}">
                  <a16:creationId xmlns:a16="http://schemas.microsoft.com/office/drawing/2014/main" id="{7FAFC254-A06D-45D9-A667-A57F351CCA48}"/>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2" name="ïṣľíḑé">
              <a:extLst>
                <a:ext uri="{FF2B5EF4-FFF2-40B4-BE49-F238E27FC236}">
                  <a16:creationId xmlns:a16="http://schemas.microsoft.com/office/drawing/2014/main" id="{C53AED53-52AD-4727-9D20-6EBDD347D342}"/>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3" name="îşḻîḑè">
              <a:extLst>
                <a:ext uri="{FF2B5EF4-FFF2-40B4-BE49-F238E27FC236}">
                  <a16:creationId xmlns:a16="http://schemas.microsoft.com/office/drawing/2014/main" id="{391C165E-D96B-42A5-991B-DA54E0F158D1}"/>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a:extLst>
                <a:ext uri="{FF2B5EF4-FFF2-40B4-BE49-F238E27FC236}">
                  <a16:creationId xmlns:a16="http://schemas.microsoft.com/office/drawing/2014/main" id="{852C5921-DC03-4D98-A173-C094AAF62B6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45" name="işļídè">
              <a:extLst>
                <a:ext uri="{FF2B5EF4-FFF2-40B4-BE49-F238E27FC236}">
                  <a16:creationId xmlns:a16="http://schemas.microsoft.com/office/drawing/2014/main" id="{4314AFA1-12FD-4E68-81E1-375E0CD37C54}"/>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763747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1000"/>
                                        <p:tgtEl>
                                          <p:spTgt spid="67"/>
                                        </p:tgtEl>
                                      </p:cBhvr>
                                    </p:animEffect>
                                    <p:anim calcmode="lin" valueType="num">
                                      <p:cBhvr>
                                        <p:cTn id="23" dur="1000" fill="hold"/>
                                        <p:tgtEl>
                                          <p:spTgt spid="67"/>
                                        </p:tgtEl>
                                        <p:attrNameLst>
                                          <p:attrName>ppt_x</p:attrName>
                                        </p:attrNameLst>
                                      </p:cBhvr>
                                      <p:tavLst>
                                        <p:tav tm="0">
                                          <p:val>
                                            <p:strVal val="#ppt_x"/>
                                          </p:val>
                                        </p:tav>
                                        <p:tav tm="100000">
                                          <p:val>
                                            <p:strVal val="#ppt_x"/>
                                          </p:val>
                                        </p:tav>
                                      </p:tavLst>
                                    </p:anim>
                                    <p:anim calcmode="lin" valueType="num">
                                      <p:cBhvr>
                                        <p:cTn id="24" dur="1000" fill="hold"/>
                                        <p:tgtEl>
                                          <p:spTgt spid="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1000"/>
                                        <p:tgtEl>
                                          <p:spTgt spid="69"/>
                                        </p:tgtEl>
                                      </p:cBhvr>
                                    </p:animEffect>
                                    <p:anim calcmode="lin" valueType="num">
                                      <p:cBhvr>
                                        <p:cTn id="28" dur="1000" fill="hold"/>
                                        <p:tgtEl>
                                          <p:spTgt spid="69"/>
                                        </p:tgtEl>
                                        <p:attrNameLst>
                                          <p:attrName>ppt_x</p:attrName>
                                        </p:attrNameLst>
                                      </p:cBhvr>
                                      <p:tavLst>
                                        <p:tav tm="0">
                                          <p:val>
                                            <p:strVal val="#ppt_x"/>
                                          </p:val>
                                        </p:tav>
                                        <p:tav tm="100000">
                                          <p:val>
                                            <p:strVal val="#ppt_x"/>
                                          </p:val>
                                        </p:tav>
                                      </p:tavLst>
                                    </p:anim>
                                    <p:anim calcmode="lin" valueType="num">
                                      <p:cBhvr>
                                        <p:cTn id="29" dur="1000" fill="hold"/>
                                        <p:tgtEl>
                                          <p:spTgt spid="6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1000"/>
                                        <p:tgtEl>
                                          <p:spTgt spid="70"/>
                                        </p:tgtEl>
                                      </p:cBhvr>
                                    </p:animEffect>
                                    <p:anim calcmode="lin" valueType="num">
                                      <p:cBhvr>
                                        <p:cTn id="33" dur="1000" fill="hold"/>
                                        <p:tgtEl>
                                          <p:spTgt spid="70"/>
                                        </p:tgtEl>
                                        <p:attrNameLst>
                                          <p:attrName>ppt_x</p:attrName>
                                        </p:attrNameLst>
                                      </p:cBhvr>
                                      <p:tavLst>
                                        <p:tav tm="0">
                                          <p:val>
                                            <p:strVal val="#ppt_x"/>
                                          </p:val>
                                        </p:tav>
                                        <p:tav tm="100000">
                                          <p:val>
                                            <p:strVal val="#ppt_x"/>
                                          </p:val>
                                        </p:tav>
                                      </p:tavLst>
                                    </p:anim>
                                    <p:anim calcmode="lin" valueType="num">
                                      <p:cBhvr>
                                        <p:cTn id="3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7" grpId="0" animBg="1"/>
      <p:bldP spid="68" grpId="0"/>
      <p:bldP spid="69" grpId="0" animBg="1"/>
      <p:bldP spid="7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a:extLst>
              <a:ext uri="{FF2B5EF4-FFF2-40B4-BE49-F238E27FC236}">
                <a16:creationId xmlns:a16="http://schemas.microsoft.com/office/drawing/2014/main" id="{62962B9A-D085-43E3-A5C9-CE16E389C647}"/>
              </a:ext>
            </a:extLst>
          </p:cNvPr>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14245B21-C5D9-4338-B7A4-0626EED40CF3}"/>
              </a:ext>
            </a:extLst>
          </p:cNvPr>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8EEE021A-E427-4579-8679-65A98A016725}"/>
              </a:ext>
            </a:extLst>
          </p:cNvPr>
          <p:cNvGrpSpPr/>
          <p:nvPr/>
        </p:nvGrpSpPr>
        <p:grpSpPr>
          <a:xfrm>
            <a:off x="96070" y="598468"/>
            <a:ext cx="8851889" cy="3954390"/>
            <a:chOff x="149236" y="598468"/>
            <a:chExt cx="8834372" cy="3946565"/>
          </a:xfrm>
        </p:grpSpPr>
        <p:pic>
          <p:nvPicPr>
            <p:cNvPr id="22" name="图片 21">
              <a:extLst>
                <a:ext uri="{FF2B5EF4-FFF2-40B4-BE49-F238E27FC236}">
                  <a16:creationId xmlns:a16="http://schemas.microsoft.com/office/drawing/2014/main" id="{1054C4AE-57FA-4450-9218-53310CC86D1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218" b="20218"/>
            <a:stretch/>
          </p:blipFill>
          <p:spPr>
            <a:xfrm>
              <a:off x="149236" y="598469"/>
              <a:ext cx="8834372" cy="3946564"/>
            </a:xfrm>
            <a:prstGeom prst="rect">
              <a:avLst/>
            </a:prstGeom>
          </p:spPr>
        </p:pic>
        <p:sp>
          <p:nvSpPr>
            <p:cNvPr id="23" name="矩形 22">
              <a:extLst>
                <a:ext uri="{FF2B5EF4-FFF2-40B4-BE49-F238E27FC236}">
                  <a16:creationId xmlns:a16="http://schemas.microsoft.com/office/drawing/2014/main" id="{523B40F3-9A05-4EB2-8831-183505756F87}"/>
                </a:ext>
              </a:extLst>
            </p:cNvPr>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文本框 6">
            <a:extLst>
              <a:ext uri="{FF2B5EF4-FFF2-40B4-BE49-F238E27FC236}">
                <a16:creationId xmlns:a16="http://schemas.microsoft.com/office/drawing/2014/main" id="{3959FFA8-5A22-4884-B908-735426A4753B}"/>
              </a:ext>
            </a:extLst>
          </p:cNvPr>
          <p:cNvSpPr txBox="1">
            <a:spLocks noChangeArrowheads="1"/>
          </p:cNvSpPr>
          <p:nvPr/>
        </p:nvSpPr>
        <p:spPr bwMode="auto">
          <a:xfrm>
            <a:off x="2221124" y="1349698"/>
            <a:ext cx="26468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chemeClr val="tx1">
                    <a:lumMod val="95000"/>
                    <a:lumOff val="5000"/>
                  </a:schemeClr>
                </a:solidFill>
                <a:latin typeface="+mj-ea"/>
                <a:ea typeface="+mj-ea"/>
              </a:rPr>
              <a:t>选题的背景与意义</a:t>
            </a:r>
          </a:p>
        </p:txBody>
      </p:sp>
      <p:sp>
        <p:nvSpPr>
          <p:cNvPr id="83" name="椭圆 82">
            <a:extLst>
              <a:ext uri="{FF2B5EF4-FFF2-40B4-BE49-F238E27FC236}">
                <a16:creationId xmlns:a16="http://schemas.microsoft.com/office/drawing/2014/main" id="{FE3D8DD1-D8C4-49CE-B47B-7E70603875D2}"/>
              </a:ext>
            </a:extLst>
          </p:cNvPr>
          <p:cNvSpPr/>
          <p:nvPr/>
        </p:nvSpPr>
        <p:spPr>
          <a:xfrm>
            <a:off x="1688142" y="1384257"/>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t>1</a:t>
            </a:r>
            <a:endParaRPr lang="zh-CN" altLang="en-US" sz="2400" dirty="0"/>
          </a:p>
        </p:txBody>
      </p:sp>
      <p:sp>
        <p:nvSpPr>
          <p:cNvPr id="85" name="文本框 6">
            <a:extLst>
              <a:ext uri="{FF2B5EF4-FFF2-40B4-BE49-F238E27FC236}">
                <a16:creationId xmlns:a16="http://schemas.microsoft.com/office/drawing/2014/main" id="{61184507-C9F6-4FDB-B17E-E5A487B9531C}"/>
              </a:ext>
            </a:extLst>
          </p:cNvPr>
          <p:cNvSpPr txBox="1">
            <a:spLocks noChangeArrowheads="1"/>
          </p:cNvSpPr>
          <p:nvPr/>
        </p:nvSpPr>
        <p:spPr bwMode="auto">
          <a:xfrm>
            <a:off x="2221124" y="1968267"/>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chemeClr val="tx1">
                    <a:lumMod val="95000"/>
                    <a:lumOff val="5000"/>
                  </a:schemeClr>
                </a:solidFill>
                <a:latin typeface="+mj-ea"/>
                <a:ea typeface="+mj-ea"/>
              </a:rPr>
              <a:t>相关工作</a:t>
            </a:r>
          </a:p>
        </p:txBody>
      </p:sp>
      <p:sp>
        <p:nvSpPr>
          <p:cNvPr id="87" name="椭圆 86">
            <a:extLst>
              <a:ext uri="{FF2B5EF4-FFF2-40B4-BE49-F238E27FC236}">
                <a16:creationId xmlns:a16="http://schemas.microsoft.com/office/drawing/2014/main" id="{13871200-F8FB-453F-A6A4-2CBEA7EF277D}"/>
              </a:ext>
            </a:extLst>
          </p:cNvPr>
          <p:cNvSpPr/>
          <p:nvPr/>
        </p:nvSpPr>
        <p:spPr>
          <a:xfrm>
            <a:off x="1701555" y="2007929"/>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t>2</a:t>
            </a:r>
            <a:endParaRPr lang="zh-CN" altLang="en-US" sz="2400" dirty="0"/>
          </a:p>
        </p:txBody>
      </p:sp>
      <p:sp>
        <p:nvSpPr>
          <p:cNvPr id="89" name="文本框 6">
            <a:extLst>
              <a:ext uri="{FF2B5EF4-FFF2-40B4-BE49-F238E27FC236}">
                <a16:creationId xmlns:a16="http://schemas.microsoft.com/office/drawing/2014/main" id="{B5007828-FFEF-4D64-B1F0-9EA0FD791C91}"/>
              </a:ext>
            </a:extLst>
          </p:cNvPr>
          <p:cNvSpPr txBox="1">
            <a:spLocks noChangeArrowheads="1"/>
          </p:cNvSpPr>
          <p:nvPr/>
        </p:nvSpPr>
        <p:spPr bwMode="auto">
          <a:xfrm>
            <a:off x="2202601" y="2551730"/>
            <a:ext cx="2339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chemeClr val="tx1">
                    <a:lumMod val="95000"/>
                    <a:lumOff val="5000"/>
                  </a:schemeClr>
                </a:solidFill>
                <a:latin typeface="+mj-ea"/>
                <a:ea typeface="+mj-ea"/>
              </a:rPr>
              <a:t>模型架构与优化</a:t>
            </a:r>
          </a:p>
        </p:txBody>
      </p:sp>
      <p:sp>
        <p:nvSpPr>
          <p:cNvPr id="91" name="椭圆 90">
            <a:extLst>
              <a:ext uri="{FF2B5EF4-FFF2-40B4-BE49-F238E27FC236}">
                <a16:creationId xmlns:a16="http://schemas.microsoft.com/office/drawing/2014/main" id="{7430155F-A8F4-41BE-A29D-FE3394CA894E}"/>
              </a:ext>
            </a:extLst>
          </p:cNvPr>
          <p:cNvSpPr/>
          <p:nvPr/>
        </p:nvSpPr>
        <p:spPr>
          <a:xfrm>
            <a:off x="1686724" y="258064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t>3</a:t>
            </a:r>
            <a:endParaRPr lang="zh-CN" altLang="en-US" sz="2400" dirty="0"/>
          </a:p>
        </p:txBody>
      </p:sp>
      <p:sp>
        <p:nvSpPr>
          <p:cNvPr id="93" name="文本框 6">
            <a:extLst>
              <a:ext uri="{FF2B5EF4-FFF2-40B4-BE49-F238E27FC236}">
                <a16:creationId xmlns:a16="http://schemas.microsoft.com/office/drawing/2014/main" id="{E0ECE42C-09E8-42E7-9BB1-04B2D77DAA09}"/>
              </a:ext>
            </a:extLst>
          </p:cNvPr>
          <p:cNvSpPr txBox="1">
            <a:spLocks noChangeArrowheads="1"/>
          </p:cNvSpPr>
          <p:nvPr/>
        </p:nvSpPr>
        <p:spPr bwMode="auto">
          <a:xfrm>
            <a:off x="2219706" y="3155868"/>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chemeClr val="tx1">
                    <a:lumMod val="95000"/>
                    <a:lumOff val="5000"/>
                  </a:schemeClr>
                </a:solidFill>
                <a:latin typeface="+mj-ea"/>
                <a:ea typeface="+mj-ea"/>
              </a:rPr>
              <a:t>实验结果</a:t>
            </a:r>
          </a:p>
        </p:txBody>
      </p:sp>
      <p:sp>
        <p:nvSpPr>
          <p:cNvPr id="95" name="椭圆 94">
            <a:extLst>
              <a:ext uri="{FF2B5EF4-FFF2-40B4-BE49-F238E27FC236}">
                <a16:creationId xmlns:a16="http://schemas.microsoft.com/office/drawing/2014/main" id="{9DD90895-C501-4657-BA08-133F6D252F6B}"/>
              </a:ext>
            </a:extLst>
          </p:cNvPr>
          <p:cNvSpPr/>
          <p:nvPr/>
        </p:nvSpPr>
        <p:spPr>
          <a:xfrm>
            <a:off x="1701555" y="3188678"/>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t>4</a:t>
            </a:r>
            <a:endParaRPr lang="zh-CN" altLang="en-US" sz="2400" dirty="0"/>
          </a:p>
        </p:txBody>
      </p:sp>
      <p:sp>
        <p:nvSpPr>
          <p:cNvPr id="156"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5F1E62D9-AF5D-4FDB-A844-18FECB16A200}"/>
              </a:ext>
            </a:extLst>
          </p:cNvPr>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sp>
        <p:nvSpPr>
          <p:cNvPr id="2" name="文本框 6">
            <a:extLst>
              <a:ext uri="{FF2B5EF4-FFF2-40B4-BE49-F238E27FC236}">
                <a16:creationId xmlns:a16="http://schemas.microsoft.com/office/drawing/2014/main" id="{565B2C46-A5FE-4EE3-A726-A01E34173F2F}"/>
              </a:ext>
            </a:extLst>
          </p:cNvPr>
          <p:cNvSpPr txBox="1">
            <a:spLocks noChangeArrowheads="1"/>
          </p:cNvSpPr>
          <p:nvPr/>
        </p:nvSpPr>
        <p:spPr bwMode="auto">
          <a:xfrm>
            <a:off x="2229183" y="3765452"/>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400" dirty="0">
                <a:solidFill>
                  <a:schemeClr val="tx1">
                    <a:lumMod val="95000"/>
                    <a:lumOff val="5000"/>
                  </a:schemeClr>
                </a:solidFill>
                <a:latin typeface="+mj-ea"/>
                <a:ea typeface="+mj-ea"/>
              </a:rPr>
              <a:t>总结与展望</a:t>
            </a:r>
          </a:p>
        </p:txBody>
      </p:sp>
      <p:sp>
        <p:nvSpPr>
          <p:cNvPr id="3" name="椭圆 2">
            <a:extLst>
              <a:ext uri="{FF2B5EF4-FFF2-40B4-BE49-F238E27FC236}">
                <a16:creationId xmlns:a16="http://schemas.microsoft.com/office/drawing/2014/main" id="{0F050EC3-5B31-4C3C-1EE9-EDFBCBE5A9FD}"/>
              </a:ext>
            </a:extLst>
          </p:cNvPr>
          <p:cNvSpPr/>
          <p:nvPr/>
        </p:nvSpPr>
        <p:spPr>
          <a:xfrm>
            <a:off x="1711032" y="3798262"/>
            <a:ext cx="379869" cy="37986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t>5</a:t>
            </a:r>
            <a:endParaRPr lang="zh-CN" altLang="en-US" sz="2400" dirty="0"/>
          </a:p>
        </p:txBody>
      </p:sp>
    </p:spTree>
    <p:extLst>
      <p:ext uri="{BB962C8B-B14F-4D97-AF65-F5344CB8AC3E}">
        <p14:creationId xmlns:p14="http://schemas.microsoft.com/office/powerpoint/2010/main" val="37130358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fade">
                                      <p:cBhvr>
                                        <p:cTn id="16" dur="500"/>
                                        <p:tgtEl>
                                          <p:spTgt spid="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fade">
                                      <p:cBhvr>
                                        <p:cTn id="25" dur="500"/>
                                        <p:tgtEl>
                                          <p:spTgt spid="8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fade">
                                      <p:cBhvr>
                                        <p:cTn id="31" dur="500"/>
                                        <p:tgtEl>
                                          <p:spTgt spid="9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3" grpId="0" animBg="1"/>
      <p:bldP spid="85" grpId="0"/>
      <p:bldP spid="87" grpId="0" animBg="1"/>
      <p:bldP spid="89" grpId="0"/>
      <p:bldP spid="91" grpId="0" animBg="1"/>
      <p:bldP spid="93" grpId="0"/>
      <p:bldP spid="95" grpId="0" animBg="1"/>
      <p:bldP spid="156" grpId="0"/>
      <p:bldP spid="2" grpId="0"/>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2421413" y="2129369"/>
            <a:ext cx="43011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accent1"/>
                </a:solidFill>
                <a:latin typeface="+mj-ea"/>
                <a:ea typeface="+mj-ea"/>
              </a:rPr>
              <a:t>1 </a:t>
            </a:r>
            <a:r>
              <a:rPr lang="zh-CN" altLang="en-US" sz="3600" b="1" dirty="0">
                <a:solidFill>
                  <a:schemeClr val="accent1"/>
                </a:solidFill>
                <a:latin typeface="+mj-ea"/>
                <a:ea typeface="+mj-ea"/>
              </a:rPr>
              <a:t>选题的背景与意义</a:t>
            </a:r>
          </a:p>
        </p:txBody>
      </p: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20999688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par>
                                <p:cTn id="8" presetID="13" presetClass="entr" presetSubtype="32"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plus(out)">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占位符 9">
            <a:extLst>
              <a:ext uri="{FF2B5EF4-FFF2-40B4-BE49-F238E27FC236}">
                <a16:creationId xmlns:a16="http://schemas.microsoft.com/office/drawing/2014/main" id="{893BCA8D-7D8F-4C9E-B649-0C88AB6310FE}"/>
              </a:ext>
            </a:extLst>
          </p:cNvPr>
          <p:cNvPicPr>
            <a:picLocks noGrp="1" noChangeAspect="1"/>
          </p:cNvPicPr>
          <p:nvPr>
            <p:ph type="pic" sz="quarter" idx="17"/>
          </p:nvPr>
        </p:nvPicPr>
        <p:blipFill rotWithShape="1">
          <a:blip r:embed="rId3">
            <a:extLst>
              <a:ext uri="{28A0092B-C50C-407E-A947-70E740481C1C}">
                <a14:useLocalDpi xmlns:a14="http://schemas.microsoft.com/office/drawing/2010/main" val="0"/>
              </a:ext>
            </a:extLst>
          </a:blip>
          <a:srcRect r="47137"/>
          <a:stretch/>
        </p:blipFill>
        <p:spPr>
          <a:xfrm>
            <a:off x="0" y="803192"/>
            <a:ext cx="9001125" cy="3496306"/>
          </a:xfrm>
        </p:spPr>
      </p:pic>
      <p:sp>
        <p:nvSpPr>
          <p:cNvPr id="73" name="文本框 5"/>
          <p:cNvSpPr txBox="1">
            <a:spLocks noChangeArrowheads="1"/>
          </p:cNvSpPr>
          <p:nvPr/>
        </p:nvSpPr>
        <p:spPr bwMode="auto">
          <a:xfrm>
            <a:off x="3043377" y="8731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选题的背景与意义</a:t>
            </a:r>
          </a:p>
        </p:txBody>
      </p:sp>
      <p:sp>
        <p:nvSpPr>
          <p:cNvPr id="2" name="灯片编号占位符 1">
            <a:extLst>
              <a:ext uri="{FF2B5EF4-FFF2-40B4-BE49-F238E27FC236}">
                <a16:creationId xmlns:a16="http://schemas.microsoft.com/office/drawing/2014/main" id="{CD63876E-AB3C-4B1E-B80D-1DD5AC4A2FDE}"/>
              </a:ext>
            </a:extLst>
          </p:cNvPr>
          <p:cNvSpPr>
            <a:spLocks noGrp="1"/>
          </p:cNvSpPr>
          <p:nvPr>
            <p:ph type="sldNum" sz="quarter" idx="12"/>
          </p:nvPr>
        </p:nvSpPr>
        <p:spPr/>
        <p:txBody>
          <a:bodyPr/>
          <a:lstStyle/>
          <a:p>
            <a:fld id="{ACBECEF1-1935-4692-9C86-5FD89D9EDF46}" type="slidenum">
              <a:rPr lang="zh-CN" altLang="en-US" smtClean="0"/>
              <a:pPr/>
              <a:t>4</a:t>
            </a:fld>
            <a:endParaRPr lang="zh-CN" altLang="en-US"/>
          </a:p>
        </p:txBody>
      </p:sp>
      <p:sp>
        <p:nvSpPr>
          <p:cNvPr id="11" name="矩形 10">
            <a:extLst>
              <a:ext uri="{FF2B5EF4-FFF2-40B4-BE49-F238E27FC236}">
                <a16:creationId xmlns:a16="http://schemas.microsoft.com/office/drawing/2014/main" id="{D5CCD14D-D0D7-4D55-A693-BCC465357F18}"/>
              </a:ext>
            </a:extLst>
          </p:cNvPr>
          <p:cNvSpPr/>
          <p:nvPr/>
        </p:nvSpPr>
        <p:spPr>
          <a:xfrm>
            <a:off x="3043377" y="804976"/>
            <a:ext cx="5957748" cy="3494522"/>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66317D22-2FF0-47C2-8066-DAEBE5B87B1E}"/>
              </a:ext>
            </a:extLst>
          </p:cNvPr>
          <p:cNvSpPr/>
          <p:nvPr/>
        </p:nvSpPr>
        <p:spPr>
          <a:xfrm>
            <a:off x="3136900" y="1355978"/>
            <a:ext cx="5776139" cy="2715615"/>
          </a:xfrm>
          <a:prstGeom prst="rect">
            <a:avLst/>
          </a:prstGeom>
        </p:spPr>
        <p:txBody>
          <a:bodyPr wrap="square">
            <a:spAutoFit/>
          </a:bodyPr>
          <a:lstStyle/>
          <a:p>
            <a:pPr>
              <a:lnSpc>
                <a:spcPct val="150000"/>
              </a:lnSpc>
              <a:spcBef>
                <a:spcPts val="600"/>
              </a:spcBef>
            </a:pPr>
            <a:r>
              <a:rPr lang="en-US" altLang="zh-CN" sz="1600" dirty="0">
                <a:solidFill>
                  <a:schemeClr val="bg1"/>
                </a:solidFill>
              </a:rPr>
              <a:t>NURBS</a:t>
            </a:r>
            <a:r>
              <a:rPr lang="zh-CN" altLang="en-US" sz="1600" dirty="0">
                <a:solidFill>
                  <a:schemeClr val="bg1"/>
                </a:solidFill>
              </a:rPr>
              <a:t>曲线</a:t>
            </a:r>
            <a:r>
              <a:rPr lang="en-US" altLang="zh-CN" sz="1600" dirty="0">
                <a:solidFill>
                  <a:schemeClr val="bg1"/>
                </a:solidFill>
              </a:rPr>
              <a:t>/</a:t>
            </a:r>
            <a:r>
              <a:rPr lang="zh-CN" altLang="en-US" sz="1600" dirty="0">
                <a:solidFill>
                  <a:schemeClr val="bg1"/>
                </a:solidFill>
              </a:rPr>
              <a:t>曲面已经成为几何建模的行业标准，被广泛地用于在计算机图形学中精确地表达和生成光滑的曲线和曲面。考虑到</a:t>
            </a:r>
            <a:r>
              <a:rPr lang="en-US" altLang="zh-CN" sz="1600" dirty="0">
                <a:solidFill>
                  <a:schemeClr val="bg1"/>
                </a:solidFill>
              </a:rPr>
              <a:t>NURBS</a:t>
            </a:r>
            <a:r>
              <a:rPr lang="zh-CN" altLang="en-US" sz="1600" dirty="0">
                <a:solidFill>
                  <a:schemeClr val="bg1"/>
                </a:solidFill>
              </a:rPr>
              <a:t>的灵活性和精确性，国际标准化组织</a:t>
            </a:r>
            <a:r>
              <a:rPr lang="en-US" altLang="zh-CN" sz="1600" dirty="0">
                <a:solidFill>
                  <a:schemeClr val="bg1"/>
                </a:solidFill>
              </a:rPr>
              <a:t>(ISO)</a:t>
            </a:r>
            <a:r>
              <a:rPr lang="zh-CN" altLang="en-US" sz="1600" dirty="0">
                <a:solidFill>
                  <a:schemeClr val="bg1"/>
                </a:solidFill>
              </a:rPr>
              <a:t>将</a:t>
            </a:r>
            <a:r>
              <a:rPr lang="en-US" altLang="zh-CN" sz="1600" dirty="0">
                <a:solidFill>
                  <a:schemeClr val="bg1"/>
                </a:solidFill>
              </a:rPr>
              <a:t>NURBS</a:t>
            </a:r>
            <a:r>
              <a:rPr lang="zh-CN" altLang="en-US" sz="1600" dirty="0">
                <a:solidFill>
                  <a:schemeClr val="bg1"/>
                </a:solidFill>
              </a:rPr>
              <a:t>唯一地包含在</a:t>
            </a:r>
            <a:r>
              <a:rPr lang="en-US" altLang="zh-CN" sz="1600" dirty="0">
                <a:solidFill>
                  <a:schemeClr val="bg1"/>
                </a:solidFill>
              </a:rPr>
              <a:t>CAD/CAE/CAM</a:t>
            </a:r>
            <a:r>
              <a:rPr lang="zh-CN" altLang="en-US" sz="1600" dirty="0">
                <a:solidFill>
                  <a:schemeClr val="bg1"/>
                </a:solidFill>
              </a:rPr>
              <a:t>的</a:t>
            </a:r>
            <a:r>
              <a:rPr lang="en-US" altLang="zh-CN" sz="1600" dirty="0">
                <a:solidFill>
                  <a:schemeClr val="bg1"/>
                </a:solidFill>
              </a:rPr>
              <a:t>STEP</a:t>
            </a:r>
            <a:r>
              <a:rPr lang="zh-CN" altLang="en-US" sz="1600" dirty="0">
                <a:solidFill>
                  <a:schemeClr val="bg1"/>
                </a:solidFill>
              </a:rPr>
              <a:t>标准中，用以定义工业产品的几何形态。</a:t>
            </a:r>
            <a:endParaRPr lang="en-US" altLang="zh-CN" sz="1600" dirty="0">
              <a:solidFill>
                <a:schemeClr val="bg1"/>
              </a:solidFill>
            </a:endParaRPr>
          </a:p>
          <a:p>
            <a:pPr>
              <a:lnSpc>
                <a:spcPct val="150000"/>
              </a:lnSpc>
              <a:spcBef>
                <a:spcPts val="600"/>
              </a:spcBef>
            </a:pPr>
            <a:r>
              <a:rPr lang="zh-CN" altLang="en-US" sz="1600" dirty="0">
                <a:solidFill>
                  <a:schemeClr val="bg1"/>
                </a:solidFill>
              </a:rPr>
              <a:t>在诸如模具、汽车、飞机、船舶、建筑等行业，大规模的由数十万甚至数百万个</a:t>
            </a:r>
            <a:r>
              <a:rPr lang="en-US" altLang="zh-CN" sz="1600" dirty="0">
                <a:solidFill>
                  <a:schemeClr val="bg1"/>
                </a:solidFill>
              </a:rPr>
              <a:t>NURBS</a:t>
            </a:r>
            <a:r>
              <a:rPr lang="zh-CN" altLang="en-US" sz="1600" dirty="0">
                <a:solidFill>
                  <a:schemeClr val="bg1"/>
                </a:solidFill>
              </a:rPr>
              <a:t>曲线</a:t>
            </a:r>
            <a:r>
              <a:rPr lang="en-US" altLang="zh-CN" sz="1600" dirty="0">
                <a:solidFill>
                  <a:schemeClr val="bg1"/>
                </a:solidFill>
              </a:rPr>
              <a:t>/</a:t>
            </a:r>
            <a:r>
              <a:rPr lang="zh-CN" altLang="en-US" sz="1600" dirty="0">
                <a:solidFill>
                  <a:schemeClr val="bg1"/>
                </a:solidFill>
              </a:rPr>
              <a:t>曲面构成的</a:t>
            </a:r>
            <a:r>
              <a:rPr lang="en-US" altLang="zh-CN" sz="1600" dirty="0">
                <a:solidFill>
                  <a:schemeClr val="bg1"/>
                </a:solidFill>
              </a:rPr>
              <a:t>CAD</a:t>
            </a:r>
            <a:r>
              <a:rPr lang="zh-CN" altLang="en-US" sz="1600" dirty="0">
                <a:solidFill>
                  <a:schemeClr val="bg1"/>
                </a:solidFill>
              </a:rPr>
              <a:t>模型被广泛应用。</a:t>
            </a:r>
            <a:endParaRPr lang="en-US" altLang="zh-CN" sz="1600" dirty="0">
              <a:solidFill>
                <a:schemeClr val="bg1"/>
              </a:solidFill>
            </a:endParaRPr>
          </a:p>
        </p:txBody>
      </p:sp>
      <p:sp>
        <p:nvSpPr>
          <p:cNvPr id="31" name="矩形 30">
            <a:extLst>
              <a:ext uri="{FF2B5EF4-FFF2-40B4-BE49-F238E27FC236}">
                <a16:creationId xmlns:a16="http://schemas.microsoft.com/office/drawing/2014/main" id="{D8E5D4D8-B28E-453A-87CC-3DB31A51CFE4}"/>
              </a:ext>
            </a:extLst>
          </p:cNvPr>
          <p:cNvSpPr/>
          <p:nvPr/>
        </p:nvSpPr>
        <p:spPr>
          <a:xfrm>
            <a:off x="3136900" y="882924"/>
            <a:ext cx="800219" cy="461665"/>
          </a:xfrm>
          <a:prstGeom prst="rect">
            <a:avLst/>
          </a:prstGeom>
        </p:spPr>
        <p:txBody>
          <a:bodyPr wrap="none">
            <a:spAutoFit/>
          </a:bodyPr>
          <a:lstStyle/>
          <a:p>
            <a:r>
              <a:rPr lang="zh-CN" altLang="en-US" sz="2400" b="1" dirty="0">
                <a:solidFill>
                  <a:schemeClr val="bg1"/>
                </a:solidFill>
                <a:latin typeface="+mj-ea"/>
              </a:rPr>
              <a:t>背景</a:t>
            </a:r>
            <a:endParaRPr lang="zh-CN" altLang="en-US" sz="2000" dirty="0">
              <a:solidFill>
                <a:schemeClr val="bg1"/>
              </a:solidFill>
            </a:endParaRPr>
          </a:p>
        </p:txBody>
      </p:sp>
    </p:spTree>
    <p:extLst>
      <p:ext uri="{BB962C8B-B14F-4D97-AF65-F5344CB8AC3E}">
        <p14:creationId xmlns:p14="http://schemas.microsoft.com/office/powerpoint/2010/main" val="25145366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581989" y="227013"/>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存在的问题</a:t>
            </a:r>
          </a:p>
        </p:txBody>
      </p:sp>
      <p:sp>
        <p:nvSpPr>
          <p:cNvPr id="28" name="矩形 27">
            <a:extLst>
              <a:ext uri="{FF2B5EF4-FFF2-40B4-BE49-F238E27FC236}">
                <a16:creationId xmlns:a16="http://schemas.microsoft.com/office/drawing/2014/main" id="{87161EFC-B616-44C0-91F5-848F19379EE6}"/>
              </a:ext>
            </a:extLst>
          </p:cNvPr>
          <p:cNvSpPr/>
          <p:nvPr/>
        </p:nvSpPr>
        <p:spPr>
          <a:xfrm>
            <a:off x="6353428" y="2312550"/>
            <a:ext cx="2589212" cy="1448089"/>
          </a:xfrm>
          <a:prstGeom prst="rect">
            <a:avLst/>
          </a:prstGeom>
        </p:spPr>
        <p:txBody>
          <a:bodyPr wrap="square">
            <a:spAutoFit/>
          </a:bodyPr>
          <a:lstStyle/>
          <a:p>
            <a:pPr>
              <a:lnSpc>
                <a:spcPct val="150000"/>
              </a:lnSpc>
            </a:pPr>
            <a:r>
              <a:rPr lang="zh-CN" altLang="zh-CN" sz="1200" dirty="0">
                <a:latin typeface="+mn-ea"/>
              </a:rPr>
              <a:t>为了达到理想的渲染质量，精细级别三角网格将占用大量的存储空间。良好的渲染质量将导致文件大小和内存使用量大幅增加，给</a:t>
            </a:r>
            <a:r>
              <a:rPr lang="en-US" altLang="zh-CN" sz="1200" dirty="0">
                <a:latin typeface="+mn-ea"/>
              </a:rPr>
              <a:t>I/O</a:t>
            </a:r>
            <a:r>
              <a:rPr lang="zh-CN" altLang="zh-CN" sz="1200" dirty="0">
                <a:latin typeface="+mn-ea"/>
              </a:rPr>
              <a:t>带宽带来沉重负担，并最终影响渲染性能。</a:t>
            </a:r>
          </a:p>
        </p:txBody>
      </p:sp>
      <p:sp>
        <p:nvSpPr>
          <p:cNvPr id="29" name="文本框 5">
            <a:extLst>
              <a:ext uri="{FF2B5EF4-FFF2-40B4-BE49-F238E27FC236}">
                <a16:creationId xmlns:a16="http://schemas.microsoft.com/office/drawing/2014/main" id="{FA0BA888-B5A9-40C1-B33D-BE8160924C1C}"/>
              </a:ext>
            </a:extLst>
          </p:cNvPr>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存储限制</a:t>
            </a:r>
          </a:p>
        </p:txBody>
      </p:sp>
      <p:sp>
        <p:nvSpPr>
          <p:cNvPr id="3" name="灯片编号占位符 2">
            <a:extLst>
              <a:ext uri="{FF2B5EF4-FFF2-40B4-BE49-F238E27FC236}">
                <a16:creationId xmlns:a16="http://schemas.microsoft.com/office/drawing/2014/main" id="{5D142536-A89F-42CB-B6AD-0CF10963B3DE}"/>
              </a:ext>
            </a:extLst>
          </p:cNvPr>
          <p:cNvSpPr>
            <a:spLocks noGrp="1"/>
          </p:cNvSpPr>
          <p:nvPr>
            <p:ph type="sldNum" sz="quarter" idx="12"/>
          </p:nvPr>
        </p:nvSpPr>
        <p:spPr/>
        <p:txBody>
          <a:bodyPr/>
          <a:lstStyle/>
          <a:p>
            <a:fld id="{ACBECEF1-1935-4692-9C86-5FD89D9EDF46}" type="slidenum">
              <a:rPr lang="zh-CN" altLang="en-US" smtClean="0"/>
              <a:pPr/>
              <a:t>5</a:t>
            </a:fld>
            <a:endParaRPr lang="zh-CN" altLang="en-US"/>
          </a:p>
        </p:txBody>
      </p:sp>
      <p:grpSp>
        <p:nvGrpSpPr>
          <p:cNvPr id="13" name="组合 12">
            <a:extLst>
              <a:ext uri="{FF2B5EF4-FFF2-40B4-BE49-F238E27FC236}">
                <a16:creationId xmlns:a16="http://schemas.microsoft.com/office/drawing/2014/main" id="{2465438C-7B9A-4FA5-93F1-083A46CFA585}"/>
              </a:ext>
            </a:extLst>
          </p:cNvPr>
          <p:cNvGrpSpPr/>
          <p:nvPr/>
        </p:nvGrpSpPr>
        <p:grpSpPr>
          <a:xfrm>
            <a:off x="3111054" y="1069884"/>
            <a:ext cx="2921891" cy="2907587"/>
            <a:chOff x="2933328" y="1007456"/>
            <a:chExt cx="3311509" cy="3295298"/>
          </a:xfrm>
        </p:grpSpPr>
        <p:sp>
          <p:nvSpPr>
            <p:cNvPr id="6" name="任意多边形: 形状 5">
              <a:extLst>
                <a:ext uri="{FF2B5EF4-FFF2-40B4-BE49-F238E27FC236}">
                  <a16:creationId xmlns:a16="http://schemas.microsoft.com/office/drawing/2014/main" id="{5270735E-4B29-4CC2-9D3A-92CDFAB827DD}"/>
                </a:ext>
              </a:extLst>
            </p:cNvPr>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a:extLst>
                <a:ext uri="{FF2B5EF4-FFF2-40B4-BE49-F238E27FC236}">
                  <a16:creationId xmlns:a16="http://schemas.microsoft.com/office/drawing/2014/main" id="{04334D11-968C-4636-A077-B0FA8E8FF590}"/>
                </a:ext>
              </a:extLst>
            </p:cNvPr>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a:extLst>
                <a:ext uri="{FF2B5EF4-FFF2-40B4-BE49-F238E27FC236}">
                  <a16:creationId xmlns:a16="http://schemas.microsoft.com/office/drawing/2014/main" id="{2BF1F2FE-D521-419B-85C1-93EDDD4883EF}"/>
                </a:ext>
              </a:extLst>
            </p:cNvPr>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a:extLst>
                <a:ext uri="{FF2B5EF4-FFF2-40B4-BE49-F238E27FC236}">
                  <a16:creationId xmlns:a16="http://schemas.microsoft.com/office/drawing/2014/main" id="{BEBBF181-10C0-4022-9F89-946E5045555F}"/>
                </a:ext>
              </a:extLst>
            </p:cNvPr>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a:extLst>
                <a:ext uri="{FF2B5EF4-FFF2-40B4-BE49-F238E27FC236}">
                  <a16:creationId xmlns:a16="http://schemas.microsoft.com/office/drawing/2014/main" id="{69EEE0BA-FCB9-4053-9BA6-4A152B7F6DD6}"/>
                </a:ext>
              </a:extLst>
            </p:cNvPr>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a:extLst>
                <a:ext uri="{FF2B5EF4-FFF2-40B4-BE49-F238E27FC236}">
                  <a16:creationId xmlns:a16="http://schemas.microsoft.com/office/drawing/2014/main" id="{D45CBA2B-285F-4A37-8259-693EDB5430FF}"/>
                </a:ext>
              </a:extLst>
            </p:cNvPr>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a:extLst>
              <a:ext uri="{FF2B5EF4-FFF2-40B4-BE49-F238E27FC236}">
                <a16:creationId xmlns:a16="http://schemas.microsoft.com/office/drawing/2014/main" id="{7C98AC34-3A16-44B1-9D98-CCF54D7A4E1F}"/>
              </a:ext>
            </a:extLst>
          </p:cNvPr>
          <p:cNvSpPr/>
          <p:nvPr/>
        </p:nvSpPr>
        <p:spPr>
          <a:xfrm>
            <a:off x="335639" y="2287648"/>
            <a:ext cx="2589212" cy="894091"/>
          </a:xfrm>
          <a:prstGeom prst="rect">
            <a:avLst/>
          </a:prstGeom>
        </p:spPr>
        <p:txBody>
          <a:bodyPr wrap="square">
            <a:spAutoFit/>
          </a:bodyPr>
          <a:lstStyle/>
          <a:p>
            <a:pPr algn="r">
              <a:lnSpc>
                <a:spcPct val="150000"/>
              </a:lnSpc>
            </a:pPr>
            <a:r>
              <a:rPr lang="zh-CN" altLang="en-US" sz="1200" dirty="0">
                <a:latin typeface="+mn-ea"/>
              </a:rPr>
              <a:t>由于</a:t>
            </a:r>
            <a:r>
              <a:rPr lang="zh-CN" altLang="zh-CN" sz="1200" dirty="0">
                <a:latin typeface="+mn-ea"/>
              </a:rPr>
              <a:t>三角形网格分辨率</a:t>
            </a:r>
            <a:r>
              <a:rPr lang="zh-CN" altLang="en-US" sz="1200" dirty="0">
                <a:latin typeface="+mn-ea"/>
              </a:rPr>
              <a:t>在</a:t>
            </a:r>
            <a:r>
              <a:rPr lang="zh-CN" altLang="zh-CN" sz="1200" dirty="0">
                <a:latin typeface="+mn-ea"/>
              </a:rPr>
              <a:t>生成</a:t>
            </a:r>
            <a:r>
              <a:rPr lang="zh-CN" altLang="en-US" sz="1200" dirty="0">
                <a:latin typeface="+mn-ea"/>
              </a:rPr>
              <a:t>时</a:t>
            </a:r>
            <a:r>
              <a:rPr lang="zh-CN" altLang="zh-CN" sz="1200" dirty="0">
                <a:latin typeface="+mn-ea"/>
              </a:rPr>
              <a:t>固定，预先将</a:t>
            </a:r>
            <a:r>
              <a:rPr lang="en-US" altLang="zh-CN" sz="1200" dirty="0">
                <a:latin typeface="+mn-ea"/>
              </a:rPr>
              <a:t>NURBS</a:t>
            </a:r>
            <a:r>
              <a:rPr lang="zh-CN" altLang="zh-CN" sz="1200" dirty="0">
                <a:latin typeface="+mn-ea"/>
              </a:rPr>
              <a:t>曲面离散为三角网格导致了精度损失。</a:t>
            </a:r>
          </a:p>
        </p:txBody>
      </p:sp>
      <p:sp>
        <p:nvSpPr>
          <p:cNvPr id="69" name="文本框 5">
            <a:extLst>
              <a:ext uri="{FF2B5EF4-FFF2-40B4-BE49-F238E27FC236}">
                <a16:creationId xmlns:a16="http://schemas.microsoft.com/office/drawing/2014/main" id="{CB642821-8445-40E6-B3BD-3017A1D8B16C}"/>
              </a:ext>
            </a:extLst>
          </p:cNvPr>
          <p:cNvSpPr txBox="1">
            <a:spLocks noChangeArrowheads="1"/>
          </p:cNvSpPr>
          <p:nvPr/>
        </p:nvSpPr>
        <p:spPr bwMode="auto">
          <a:xfrm>
            <a:off x="1714263" y="197313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精度损失</a:t>
            </a:r>
          </a:p>
        </p:txBody>
      </p:sp>
      <p:sp>
        <p:nvSpPr>
          <p:cNvPr id="70" name="矩形 69">
            <a:extLst>
              <a:ext uri="{FF2B5EF4-FFF2-40B4-BE49-F238E27FC236}">
                <a16:creationId xmlns:a16="http://schemas.microsoft.com/office/drawing/2014/main" id="{26D3B42F-A387-48F1-AA45-024F1FD54FAB}"/>
              </a:ext>
            </a:extLst>
          </p:cNvPr>
          <p:cNvSpPr/>
          <p:nvPr/>
        </p:nvSpPr>
        <p:spPr>
          <a:xfrm>
            <a:off x="3027527" y="4387359"/>
            <a:ext cx="3397705" cy="617092"/>
          </a:xfrm>
          <a:prstGeom prst="rect">
            <a:avLst/>
          </a:prstGeom>
        </p:spPr>
        <p:txBody>
          <a:bodyPr wrap="square">
            <a:spAutoFit/>
          </a:bodyPr>
          <a:lstStyle/>
          <a:p>
            <a:pPr algn="ctr">
              <a:lnSpc>
                <a:spcPct val="150000"/>
              </a:lnSpc>
            </a:pPr>
            <a:r>
              <a:rPr lang="zh-CN" altLang="zh-CN" sz="1200" dirty="0">
                <a:latin typeface="+mn-ea"/>
              </a:rPr>
              <a:t>相邻斑块</a:t>
            </a:r>
            <a:r>
              <a:rPr lang="en-US" altLang="zh-CN" sz="1200" dirty="0">
                <a:latin typeface="+mn-ea"/>
              </a:rPr>
              <a:t>/LOD</a:t>
            </a:r>
            <a:r>
              <a:rPr lang="zh-CN" altLang="zh-CN" sz="1200" dirty="0">
                <a:latin typeface="+mn-ea"/>
              </a:rPr>
              <a:t>水平裂缝很难处理，从而导致特写镜头显示效果跳变等缺陷，影响产品设计质量。</a:t>
            </a:r>
          </a:p>
        </p:txBody>
      </p:sp>
      <p:sp>
        <p:nvSpPr>
          <p:cNvPr id="71" name="文本框 5">
            <a:extLst>
              <a:ext uri="{FF2B5EF4-FFF2-40B4-BE49-F238E27FC236}">
                <a16:creationId xmlns:a16="http://schemas.microsoft.com/office/drawing/2014/main" id="{50DA104F-FE99-44B8-AC45-BE7B5BA01312}"/>
              </a:ext>
            </a:extLst>
          </p:cNvPr>
          <p:cNvSpPr txBox="1">
            <a:spLocks noChangeArrowheads="1"/>
          </p:cNvSpPr>
          <p:nvPr/>
        </p:nvSpPr>
        <p:spPr bwMode="auto">
          <a:xfrm>
            <a:off x="4121086" y="4021641"/>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裂缝问题</a:t>
            </a:r>
          </a:p>
        </p:txBody>
      </p:sp>
      <p:sp>
        <p:nvSpPr>
          <p:cNvPr id="19" name="AutoShape 112">
            <a:extLst>
              <a:ext uri="{FF2B5EF4-FFF2-40B4-BE49-F238E27FC236}">
                <a16:creationId xmlns:a16="http://schemas.microsoft.com/office/drawing/2014/main" id="{D711BAE2-ADF1-40CF-B943-CF3EABDF08D1}"/>
              </a:ext>
            </a:extLst>
          </p:cNvPr>
          <p:cNvSpPr>
            <a:spLocks/>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a:extLst>
              <a:ext uri="{FF2B5EF4-FFF2-40B4-BE49-F238E27FC236}">
                <a16:creationId xmlns:a16="http://schemas.microsoft.com/office/drawing/2014/main" id="{3D90B758-566A-42FE-BC8A-F27D169CAA1C}"/>
              </a:ext>
            </a:extLst>
          </p:cNvPr>
          <p:cNvGrpSpPr/>
          <p:nvPr/>
        </p:nvGrpSpPr>
        <p:grpSpPr>
          <a:xfrm>
            <a:off x="4965644" y="1867619"/>
            <a:ext cx="351012" cy="511674"/>
            <a:chOff x="2528974" y="2863357"/>
            <a:chExt cx="246811" cy="359779"/>
          </a:xfrm>
          <a:solidFill>
            <a:schemeClr val="bg1"/>
          </a:solidFill>
        </p:grpSpPr>
        <p:sp>
          <p:nvSpPr>
            <p:cNvPr id="21" name="AutoShape 113">
              <a:extLst>
                <a:ext uri="{FF2B5EF4-FFF2-40B4-BE49-F238E27FC236}">
                  <a16:creationId xmlns:a16="http://schemas.microsoft.com/office/drawing/2014/main" id="{49D180AF-0BBE-42D7-8640-2BE0B2BFBBBD}"/>
                </a:ext>
              </a:extLst>
            </p:cNvPr>
            <p:cNvSpPr>
              <a:spLocks/>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a:extLst>
                <a:ext uri="{FF2B5EF4-FFF2-40B4-BE49-F238E27FC236}">
                  <a16:creationId xmlns:a16="http://schemas.microsoft.com/office/drawing/2014/main" id="{D7FFB03E-6D6A-4DDA-8D86-E75D7496C325}"/>
                </a:ext>
              </a:extLst>
            </p:cNvPr>
            <p:cNvSpPr>
              <a:spLocks/>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a:extLst>
              <a:ext uri="{FF2B5EF4-FFF2-40B4-BE49-F238E27FC236}">
                <a16:creationId xmlns:a16="http://schemas.microsoft.com/office/drawing/2014/main" id="{B0F9372D-68B1-429E-95B6-C9DD5363327E}"/>
              </a:ext>
            </a:extLst>
          </p:cNvPr>
          <p:cNvGrpSpPr/>
          <p:nvPr/>
        </p:nvGrpSpPr>
        <p:grpSpPr>
          <a:xfrm flipH="1">
            <a:off x="4264745" y="2988713"/>
            <a:ext cx="510801" cy="510801"/>
            <a:chOff x="2473104" y="2145028"/>
            <a:chExt cx="359165" cy="359165"/>
          </a:xfrm>
          <a:solidFill>
            <a:schemeClr val="bg1"/>
          </a:solidFill>
        </p:grpSpPr>
        <p:sp>
          <p:nvSpPr>
            <p:cNvPr id="24" name="AutoShape 126">
              <a:extLst>
                <a:ext uri="{FF2B5EF4-FFF2-40B4-BE49-F238E27FC236}">
                  <a16:creationId xmlns:a16="http://schemas.microsoft.com/office/drawing/2014/main" id="{99C3A356-23EE-458E-AA69-8CE30C1F6A8B}"/>
                </a:ext>
              </a:extLst>
            </p:cNvPr>
            <p:cNvSpPr>
              <a:spLocks/>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a:extLst>
                <a:ext uri="{FF2B5EF4-FFF2-40B4-BE49-F238E27FC236}">
                  <a16:creationId xmlns:a16="http://schemas.microsoft.com/office/drawing/2014/main" id="{BD956562-5130-4E24-A92D-324DDF3576C0}"/>
                </a:ext>
              </a:extLst>
            </p:cNvPr>
            <p:cNvSpPr>
              <a:spLocks/>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tabLst/>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454044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F7CDB32-CE46-43FE-865A-AD720066713C}"/>
              </a:ext>
            </a:extLst>
          </p:cNvPr>
          <p:cNvSpPr>
            <a:spLocks noGrp="1"/>
          </p:cNvSpPr>
          <p:nvPr>
            <p:ph type="sldNum" sz="quarter" idx="12"/>
          </p:nvPr>
        </p:nvSpPr>
        <p:spPr/>
        <p:txBody>
          <a:bodyPr/>
          <a:lstStyle/>
          <a:p>
            <a:fld id="{ACBECEF1-1935-4692-9C86-5FD89D9EDF46}" type="slidenum">
              <a:rPr lang="zh-CN" altLang="en-US" smtClean="0"/>
              <a:pPr/>
              <a:t>6</a:t>
            </a:fld>
            <a:endParaRPr lang="zh-CN" altLang="en-US"/>
          </a:p>
        </p:txBody>
      </p:sp>
      <p:sp>
        <p:nvSpPr>
          <p:cNvPr id="19" name="椭圆 18"/>
          <p:cNvSpPr/>
          <p:nvPr/>
        </p:nvSpPr>
        <p:spPr>
          <a:xfrm rot="18900000">
            <a:off x="2370561" y="7456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423949" y="8018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21" name="组合 20"/>
          <p:cNvGrpSpPr/>
          <p:nvPr/>
        </p:nvGrpSpPr>
        <p:grpSpPr>
          <a:xfrm>
            <a:off x="2572794" y="932446"/>
            <a:ext cx="413384" cy="394745"/>
            <a:chOff x="9450388" y="2662238"/>
            <a:chExt cx="133350" cy="138112"/>
          </a:xfrm>
          <a:solidFill>
            <a:schemeClr val="bg1"/>
          </a:solidFill>
        </p:grpSpPr>
        <p:sp>
          <p:nvSpPr>
            <p:cNvPr id="22" name="Rectangle 239"/>
            <p:cNvSpPr>
              <a:spLocks noChangeArrowheads="1"/>
            </p:cNvSpPr>
            <p:nvPr/>
          </p:nvSpPr>
          <p:spPr bwMode="auto">
            <a:xfrm>
              <a:off x="9450388" y="2778125"/>
              <a:ext cx="26988"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3" name="Rectangle 240"/>
            <p:cNvSpPr>
              <a:spLocks noChangeArrowheads="1"/>
            </p:cNvSpPr>
            <p:nvPr/>
          </p:nvSpPr>
          <p:spPr bwMode="auto">
            <a:xfrm>
              <a:off x="9488488" y="2751138"/>
              <a:ext cx="22225" cy="492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4" name="Rectangle 241"/>
            <p:cNvSpPr>
              <a:spLocks noChangeArrowheads="1"/>
            </p:cNvSpPr>
            <p:nvPr/>
          </p:nvSpPr>
          <p:spPr bwMode="auto">
            <a:xfrm>
              <a:off x="9521825" y="2713038"/>
              <a:ext cx="23813" cy="873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solidFill>
                  <a:schemeClr val="bg1"/>
                </a:solidFill>
              </a:endParaRPr>
            </a:p>
          </p:txBody>
        </p:sp>
        <p:sp>
          <p:nvSpPr>
            <p:cNvPr id="25" name="Rectangle 242"/>
            <p:cNvSpPr>
              <a:spLocks noChangeArrowheads="1"/>
            </p:cNvSpPr>
            <p:nvPr/>
          </p:nvSpPr>
          <p:spPr bwMode="auto">
            <a:xfrm>
              <a:off x="9556750" y="2662238"/>
              <a:ext cx="26988" cy="138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26" name="Freeform 243"/>
            <p:cNvSpPr>
              <a:spLocks/>
            </p:cNvSpPr>
            <p:nvPr/>
          </p:nvSpPr>
          <p:spPr bwMode="auto">
            <a:xfrm>
              <a:off x="9556750" y="2662238"/>
              <a:ext cx="26988" cy="138112"/>
            </a:xfrm>
            <a:custGeom>
              <a:avLst/>
              <a:gdLst>
                <a:gd name="T0" fmla="*/ 17 w 17"/>
                <a:gd name="T1" fmla="*/ 87 h 87"/>
                <a:gd name="T2" fmla="*/ 0 w 17"/>
                <a:gd name="T3" fmla="*/ 87 h 87"/>
                <a:gd name="T4" fmla="*/ 0 w 17"/>
                <a:gd name="T5" fmla="*/ 0 h 87"/>
                <a:gd name="T6" fmla="*/ 17 w 17"/>
                <a:gd name="T7" fmla="*/ 0 h 87"/>
              </a:gdLst>
              <a:ahLst/>
              <a:cxnLst>
                <a:cxn ang="0">
                  <a:pos x="T0" y="T1"/>
                </a:cxn>
                <a:cxn ang="0">
                  <a:pos x="T2" y="T3"/>
                </a:cxn>
                <a:cxn ang="0">
                  <a:pos x="T4" y="T5"/>
                </a:cxn>
                <a:cxn ang="0">
                  <a:pos x="T6" y="T7"/>
                </a:cxn>
              </a:cxnLst>
              <a:rect l="0" t="0" r="r" b="b"/>
              <a:pathLst>
                <a:path w="17" h="87">
                  <a:moveTo>
                    <a:pt x="17" y="87"/>
                  </a:moveTo>
                  <a:lnTo>
                    <a:pt x="0" y="87"/>
                  </a:lnTo>
                  <a:lnTo>
                    <a:pt x="0" y="0"/>
                  </a:lnTo>
                  <a:lnTo>
                    <a:pt x="1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28" name="椭圆 27"/>
          <p:cNvSpPr/>
          <p:nvPr/>
        </p:nvSpPr>
        <p:spPr>
          <a:xfrm rot="249256">
            <a:off x="2971733" y="19279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3022973" y="19831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62359" y="31955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512961" y="32484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93325" y="6234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 fmla="*/ 0 w 247650"/>
                <a:gd name="connsiteY0" fmla="*/ 0 h 438150"/>
                <a:gd name="connsiteX1" fmla="*/ 146050 w 247650"/>
                <a:gd name="connsiteY1" fmla="*/ 180975 h 438150"/>
                <a:gd name="connsiteX2" fmla="*/ 247650 w 247650"/>
                <a:gd name="connsiteY2" fmla="*/ 438150 h 438150"/>
              </a:gdLst>
              <a:ahLst/>
              <a:cxnLst>
                <a:cxn ang="0">
                  <a:pos x="connsiteX0" y="connsiteY0"/>
                </a:cxn>
                <a:cxn ang="0">
                  <a:pos x="connsiteX1" y="connsiteY1"/>
                </a:cxn>
                <a:cxn ang="0">
                  <a:pos x="connsiteX2" y="connsiteY2"/>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97317 w 1283542"/>
                <a:gd name="connsiteY5" fmla="*/ 1120570 h 1283542"/>
                <a:gd name="connsiteX6" fmla="*/ 266487 w 1283542"/>
                <a:gd name="connsiteY6" fmla="*/ 1160354 h 1283542"/>
                <a:gd name="connsiteX7" fmla="*/ 187971 w 1283542"/>
                <a:gd name="connsiteY7" fmla="*/ 1095572 h 1283542"/>
                <a:gd name="connsiteX8" fmla="*/ 0 w 1283542"/>
                <a:gd name="connsiteY8" fmla="*/ 641771 h 1283542"/>
                <a:gd name="connsiteX9" fmla="*/ 641771 w 1283542"/>
                <a:gd name="connsiteY9" fmla="*/ 0 h 1283542"/>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266487 w 1283542"/>
                <a:gd name="connsiteY5" fmla="*/ 1160354 h 1283542"/>
                <a:gd name="connsiteX6" fmla="*/ 187971 w 1283542"/>
                <a:gd name="connsiteY6" fmla="*/ 1095572 h 1283542"/>
                <a:gd name="connsiteX7" fmla="*/ 0 w 1283542"/>
                <a:gd name="connsiteY7" fmla="*/ 641771 h 1283542"/>
                <a:gd name="connsiteX8" fmla="*/ 641771 w 1283542"/>
                <a:gd name="connsiteY8" fmla="*/ 0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 name="connsiteX8" fmla="*/ 402045 w 1283542"/>
                <a:gd name="connsiteY8" fmla="*/ 1280388 h 1283542"/>
                <a:gd name="connsiteX0" fmla="*/ 310605 w 1283542"/>
                <a:gd name="connsiteY0" fmla="*/ 1188948 h 1283542"/>
                <a:gd name="connsiteX1" fmla="*/ 266487 w 1283542"/>
                <a:gd name="connsiteY1" fmla="*/ 1160354 h 1283542"/>
                <a:gd name="connsiteX2" fmla="*/ 187971 w 1283542"/>
                <a:gd name="connsiteY2" fmla="*/ 1095572 h 1283542"/>
                <a:gd name="connsiteX3" fmla="*/ 0 w 1283542"/>
                <a:gd name="connsiteY3" fmla="*/ 641771 h 1283542"/>
                <a:gd name="connsiteX4" fmla="*/ 641771 w 1283542"/>
                <a:gd name="connsiteY4" fmla="*/ 0 h 1283542"/>
                <a:gd name="connsiteX5" fmla="*/ 1283542 w 1283542"/>
                <a:gd name="connsiteY5" fmla="*/ 641771 h 1283542"/>
                <a:gd name="connsiteX6" fmla="*/ 641771 w 1283542"/>
                <a:gd name="connsiteY6" fmla="*/ 1283542 h 1283542"/>
                <a:gd name="connsiteX7" fmla="*/ 391965 w 1283542"/>
                <a:gd name="connsiteY7" fmla="*/ 1233109 h 1283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1015112" y="18163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89620" y="18966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248039" y="2250891"/>
            <a:ext cx="789974" cy="44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438"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2000" dirty="0">
                <a:solidFill>
                  <a:schemeClr val="bg1"/>
                </a:solidFill>
                <a:latin typeface="微软雅黑" panose="020B0503020204020204" pitchFamily="34" charset="-122"/>
                <a:ea typeface="微软雅黑" panose="020B0503020204020204" pitchFamily="34" charset="-122"/>
                <a:sym typeface="+mn-lt"/>
              </a:rPr>
              <a:t>挑战</a:t>
            </a:r>
            <a:endParaRPr lang="id-ID" sz="2000" dirty="0">
              <a:solidFill>
                <a:schemeClr val="bg1"/>
              </a:solidFill>
              <a:latin typeface="微软雅黑" panose="020B0503020204020204" pitchFamily="34" charset="-122"/>
              <a:ea typeface="微软雅黑" panose="020B0503020204020204" pitchFamily="34" charset="-122"/>
              <a:sym typeface="+mn-lt"/>
            </a:endParaRPr>
          </a:p>
        </p:txBody>
      </p:sp>
      <p:grpSp>
        <p:nvGrpSpPr>
          <p:cNvPr id="59" name="组合 58"/>
          <p:cNvGrpSpPr/>
          <p:nvPr/>
        </p:nvGrpSpPr>
        <p:grpSpPr>
          <a:xfrm>
            <a:off x="3217224" y="2175802"/>
            <a:ext cx="425982" cy="395948"/>
            <a:chOff x="8208352" y="2474970"/>
            <a:chExt cx="355594" cy="381710"/>
          </a:xfrm>
          <a:solidFill>
            <a:schemeClr val="bg1"/>
          </a:solidFill>
        </p:grpSpPr>
        <p:sp>
          <p:nvSpPr>
            <p:cNvPr id="60" name="Freeform 18"/>
            <p:cNvSpPr>
              <a:spLocks/>
            </p:cNvSpPr>
            <p:nvPr/>
          </p:nvSpPr>
          <p:spPr bwMode="auto">
            <a:xfrm>
              <a:off x="8208352" y="2474970"/>
              <a:ext cx="277252" cy="381710"/>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1" name="Freeform 19"/>
            <p:cNvSpPr>
              <a:spLocks noEditPoints="1"/>
            </p:cNvSpPr>
            <p:nvPr/>
          </p:nvSpPr>
          <p:spPr bwMode="auto">
            <a:xfrm>
              <a:off x="8322253" y="2533310"/>
              <a:ext cx="241693" cy="239472"/>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nvGrpSpPr>
          <p:cNvPr id="63" name="组合 62"/>
          <p:cNvGrpSpPr/>
          <p:nvPr/>
        </p:nvGrpSpPr>
        <p:grpSpPr>
          <a:xfrm>
            <a:off x="2673495" y="3445105"/>
            <a:ext cx="458039" cy="370288"/>
            <a:chOff x="9786734" y="2649358"/>
            <a:chExt cx="300225" cy="271660"/>
          </a:xfrm>
          <a:solidFill>
            <a:schemeClr val="bg1"/>
          </a:solidFill>
        </p:grpSpPr>
        <p:sp>
          <p:nvSpPr>
            <p:cNvPr id="64" name="Freeform 35"/>
            <p:cNvSpPr>
              <a:spLocks/>
            </p:cNvSpPr>
            <p:nvPr/>
          </p:nvSpPr>
          <p:spPr bwMode="auto">
            <a:xfrm>
              <a:off x="9786734" y="2739134"/>
              <a:ext cx="226189" cy="181884"/>
            </a:xfrm>
            <a:custGeom>
              <a:avLst/>
              <a:gdLst>
                <a:gd name="T0" fmla="*/ 164 w 164"/>
                <a:gd name="T1" fmla="*/ 59 h 132"/>
                <a:gd name="T2" fmla="*/ 131 w 164"/>
                <a:gd name="T3" fmla="*/ 63 h 132"/>
                <a:gd name="T4" fmla="*/ 108 w 164"/>
                <a:gd name="T5" fmla="*/ 61 h 132"/>
                <a:gd name="T6" fmla="*/ 76 w 164"/>
                <a:gd name="T7" fmla="*/ 83 h 132"/>
                <a:gd name="T8" fmla="*/ 77 w 164"/>
                <a:gd name="T9" fmla="*/ 50 h 132"/>
                <a:gd name="T10" fmla="*/ 41 w 164"/>
                <a:gd name="T11" fmla="*/ 0 h 132"/>
                <a:gd name="T12" fmla="*/ 0 w 164"/>
                <a:gd name="T13" fmla="*/ 48 h 132"/>
                <a:gd name="T14" fmla="*/ 83 w 164"/>
                <a:gd name="T15" fmla="*/ 105 h 132"/>
                <a:gd name="T16" fmla="*/ 108 w 164"/>
                <a:gd name="T17" fmla="*/ 102 h 132"/>
                <a:gd name="T18" fmla="*/ 138 w 164"/>
                <a:gd name="T19" fmla="*/ 132 h 132"/>
                <a:gd name="T20" fmla="*/ 130 w 164"/>
                <a:gd name="T21" fmla="*/ 95 h 132"/>
                <a:gd name="T22" fmla="*/ 164 w 164"/>
                <a:gd name="T23" fmla="*/ 59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4" h="132">
                  <a:moveTo>
                    <a:pt x="164" y="59"/>
                  </a:moveTo>
                  <a:cubicBezTo>
                    <a:pt x="154" y="62"/>
                    <a:pt x="143" y="63"/>
                    <a:pt x="131" y="63"/>
                  </a:cubicBezTo>
                  <a:cubicBezTo>
                    <a:pt x="123" y="63"/>
                    <a:pt x="115" y="62"/>
                    <a:pt x="108" y="61"/>
                  </a:cubicBezTo>
                  <a:cubicBezTo>
                    <a:pt x="104" y="64"/>
                    <a:pt x="76" y="83"/>
                    <a:pt x="76" y="83"/>
                  </a:cubicBezTo>
                  <a:cubicBezTo>
                    <a:pt x="76" y="83"/>
                    <a:pt x="76" y="56"/>
                    <a:pt x="77" y="50"/>
                  </a:cubicBezTo>
                  <a:cubicBezTo>
                    <a:pt x="55" y="38"/>
                    <a:pt x="41" y="20"/>
                    <a:pt x="41" y="0"/>
                  </a:cubicBezTo>
                  <a:cubicBezTo>
                    <a:pt x="17" y="10"/>
                    <a:pt x="0" y="28"/>
                    <a:pt x="0" y="48"/>
                  </a:cubicBezTo>
                  <a:cubicBezTo>
                    <a:pt x="0" y="80"/>
                    <a:pt x="37" y="105"/>
                    <a:pt x="83" y="105"/>
                  </a:cubicBezTo>
                  <a:cubicBezTo>
                    <a:pt x="92" y="105"/>
                    <a:pt x="100" y="104"/>
                    <a:pt x="108" y="102"/>
                  </a:cubicBezTo>
                  <a:cubicBezTo>
                    <a:pt x="138" y="132"/>
                    <a:pt x="138" y="132"/>
                    <a:pt x="138" y="132"/>
                  </a:cubicBezTo>
                  <a:cubicBezTo>
                    <a:pt x="130" y="95"/>
                    <a:pt x="130" y="95"/>
                    <a:pt x="130" y="95"/>
                  </a:cubicBezTo>
                  <a:cubicBezTo>
                    <a:pt x="148" y="87"/>
                    <a:pt x="160" y="74"/>
                    <a:pt x="16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65" name="Freeform 36"/>
            <p:cNvSpPr>
              <a:spLocks/>
            </p:cNvSpPr>
            <p:nvPr/>
          </p:nvSpPr>
          <p:spPr bwMode="auto">
            <a:xfrm>
              <a:off x="9859604" y="2649358"/>
              <a:ext cx="227355" cy="172557"/>
            </a:xfrm>
            <a:custGeom>
              <a:avLst/>
              <a:gdLst>
                <a:gd name="T0" fmla="*/ 83 w 165"/>
                <a:gd name="T1" fmla="*/ 0 h 125"/>
                <a:gd name="T2" fmla="*/ 0 w 165"/>
                <a:gd name="T3" fmla="*/ 56 h 125"/>
                <a:gd name="T4" fmla="*/ 36 w 165"/>
                <a:gd name="T5" fmla="*/ 102 h 125"/>
                <a:gd name="T6" fmla="*/ 35 w 165"/>
                <a:gd name="T7" fmla="*/ 125 h 125"/>
                <a:gd name="T8" fmla="*/ 57 w 165"/>
                <a:gd name="T9" fmla="*/ 110 h 125"/>
                <a:gd name="T10" fmla="*/ 83 w 165"/>
                <a:gd name="T11" fmla="*/ 113 h 125"/>
                <a:gd name="T12" fmla="*/ 165 w 165"/>
                <a:gd name="T13" fmla="*/ 56 h 125"/>
                <a:gd name="T14" fmla="*/ 83 w 165"/>
                <a:gd name="T15" fmla="*/ 0 h 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5" h="125">
                  <a:moveTo>
                    <a:pt x="83" y="0"/>
                  </a:moveTo>
                  <a:cubicBezTo>
                    <a:pt x="37" y="0"/>
                    <a:pt x="0" y="25"/>
                    <a:pt x="0" y="56"/>
                  </a:cubicBezTo>
                  <a:cubicBezTo>
                    <a:pt x="0" y="75"/>
                    <a:pt x="14" y="92"/>
                    <a:pt x="36" y="102"/>
                  </a:cubicBezTo>
                  <a:cubicBezTo>
                    <a:pt x="35" y="125"/>
                    <a:pt x="35" y="125"/>
                    <a:pt x="35" y="125"/>
                  </a:cubicBezTo>
                  <a:cubicBezTo>
                    <a:pt x="57" y="110"/>
                    <a:pt x="57" y="110"/>
                    <a:pt x="57" y="110"/>
                  </a:cubicBezTo>
                  <a:cubicBezTo>
                    <a:pt x="65" y="112"/>
                    <a:pt x="74" y="113"/>
                    <a:pt x="83" y="113"/>
                  </a:cubicBezTo>
                  <a:cubicBezTo>
                    <a:pt x="128" y="113"/>
                    <a:pt x="165" y="87"/>
                    <a:pt x="165" y="56"/>
                  </a:cubicBezTo>
                  <a:cubicBezTo>
                    <a:pt x="165" y="25"/>
                    <a:pt x="128" y="0"/>
                    <a:pt x="8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67" name="椭圆 66"/>
          <p:cNvSpPr/>
          <p:nvPr/>
        </p:nvSpPr>
        <p:spPr>
          <a:xfrm>
            <a:off x="5434107" y="2252045"/>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434107" y="372350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434107" y="95946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67793" y="997943"/>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4219475" y="2289231"/>
            <a:ext cx="971550"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a:off x="3667793" y="3785239"/>
            <a:ext cx="1523233" cy="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7" name="0"/>
          <p:cNvSpPr txBox="1">
            <a:spLocks noChangeArrowheads="1"/>
          </p:cNvSpPr>
          <p:nvPr/>
        </p:nvSpPr>
        <p:spPr bwMode="auto">
          <a:xfrm>
            <a:off x="5728421" y="900245"/>
            <a:ext cx="221271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600" dirty="0">
                <a:solidFill>
                  <a:srgbClr val="404040"/>
                </a:solidFill>
                <a:latin typeface="微软雅黑" panose="020B0503020204020204" pitchFamily="34" charset="-122"/>
              </a:rPr>
              <a:t>至今还没有工作的精确测量采样误差的度量适用于运算计算量巨大的</a:t>
            </a:r>
            <a:r>
              <a:rPr lang="en-US" altLang="zh-CN" sz="1600" dirty="0">
                <a:solidFill>
                  <a:srgbClr val="404040"/>
                </a:solidFill>
                <a:latin typeface="微软雅黑" panose="020B0503020204020204" pitchFamily="34" charset="-122"/>
              </a:rPr>
              <a:t>NURBS</a:t>
            </a:r>
            <a:endParaRPr lang="zh-CN" altLang="zh-CN" sz="1600" dirty="0">
              <a:solidFill>
                <a:srgbClr val="404040"/>
              </a:solidFill>
              <a:latin typeface="微软雅黑" panose="020B0503020204020204" pitchFamily="34" charset="-122"/>
            </a:endParaRPr>
          </a:p>
        </p:txBody>
      </p:sp>
      <p:sp>
        <p:nvSpPr>
          <p:cNvPr id="79" name="0"/>
          <p:cNvSpPr txBox="1">
            <a:spLocks noChangeArrowheads="1"/>
          </p:cNvSpPr>
          <p:nvPr/>
        </p:nvSpPr>
        <p:spPr bwMode="auto">
          <a:xfrm>
            <a:off x="5728421" y="2185241"/>
            <a:ext cx="221271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600" dirty="0">
                <a:solidFill>
                  <a:srgbClr val="404040"/>
                </a:solidFill>
                <a:latin typeface="微软雅黑" panose="020B0503020204020204" pitchFamily="34" charset="-122"/>
              </a:rPr>
              <a:t>对于曲面的离散三角网格间的裂纹问题，可通过防止可能对框架设置限制的裂纹，或设计裂纹检测和消除算法解决</a:t>
            </a:r>
            <a:endParaRPr lang="zh-CN" altLang="zh-CN" sz="1600" dirty="0">
              <a:solidFill>
                <a:srgbClr val="404040"/>
              </a:solidFill>
              <a:latin typeface="微软雅黑" panose="020B0503020204020204" pitchFamily="34" charset="-122"/>
            </a:endParaRPr>
          </a:p>
        </p:txBody>
      </p:sp>
      <p:sp>
        <p:nvSpPr>
          <p:cNvPr id="81" name="0"/>
          <p:cNvSpPr txBox="1">
            <a:spLocks noChangeArrowheads="1"/>
          </p:cNvSpPr>
          <p:nvPr/>
        </p:nvSpPr>
        <p:spPr bwMode="auto">
          <a:xfrm>
            <a:off x="5768627" y="3648582"/>
            <a:ext cx="221271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600" dirty="0">
                <a:solidFill>
                  <a:srgbClr val="404040"/>
                </a:solidFill>
                <a:latin typeface="微软雅黑" panose="020B0503020204020204" pitchFamily="34" charset="-122"/>
              </a:rPr>
              <a:t>在实时渲染性能上，在达到足够渲染进度要求的同时，尽可能降低模型尺寸规模</a:t>
            </a:r>
            <a:endParaRPr lang="zh-CN" altLang="zh-CN" sz="1600" dirty="0">
              <a:solidFill>
                <a:srgbClr val="404040"/>
              </a:solidFill>
              <a:latin typeface="微软雅黑" panose="020B0503020204020204" pitchFamily="34" charset="-122"/>
            </a:endParaRPr>
          </a:p>
        </p:txBody>
      </p:sp>
    </p:spTree>
    <p:extLst>
      <p:ext uri="{BB962C8B-B14F-4D97-AF65-F5344CB8AC3E}">
        <p14:creationId xmlns:p14="http://schemas.microsoft.com/office/powerpoint/2010/main" val="254248182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1000"/>
                                        <p:tgtEl>
                                          <p:spTgt spid="57"/>
                                        </p:tgtEl>
                                      </p:cBhvr>
                                    </p:animEffect>
                                    <p:anim calcmode="lin" valueType="num">
                                      <p:cBhvr>
                                        <p:cTn id="53" dur="1000" fill="hold"/>
                                        <p:tgtEl>
                                          <p:spTgt spid="57"/>
                                        </p:tgtEl>
                                        <p:attrNameLst>
                                          <p:attrName>ppt_x</p:attrName>
                                        </p:attrNameLst>
                                      </p:cBhvr>
                                      <p:tavLst>
                                        <p:tav tm="0">
                                          <p:val>
                                            <p:strVal val="#ppt_x"/>
                                          </p:val>
                                        </p:tav>
                                        <p:tav tm="100000">
                                          <p:val>
                                            <p:strVal val="#ppt_x"/>
                                          </p:val>
                                        </p:tav>
                                      </p:tavLst>
                                    </p:anim>
                                    <p:anim calcmode="lin" valueType="num">
                                      <p:cBhvr>
                                        <p:cTn id="54" dur="1000" fill="hold"/>
                                        <p:tgtEl>
                                          <p:spTgt spid="5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1000"/>
                                        <p:tgtEl>
                                          <p:spTgt spid="58"/>
                                        </p:tgtEl>
                                      </p:cBhvr>
                                    </p:animEffect>
                                    <p:anim calcmode="lin" valueType="num">
                                      <p:cBhvr>
                                        <p:cTn id="58" dur="1000" fill="hold"/>
                                        <p:tgtEl>
                                          <p:spTgt spid="58"/>
                                        </p:tgtEl>
                                        <p:attrNameLst>
                                          <p:attrName>ppt_x</p:attrName>
                                        </p:attrNameLst>
                                      </p:cBhvr>
                                      <p:tavLst>
                                        <p:tav tm="0">
                                          <p:val>
                                            <p:strVal val="#ppt_x"/>
                                          </p:val>
                                        </p:tav>
                                        <p:tav tm="100000">
                                          <p:val>
                                            <p:strVal val="#ppt_x"/>
                                          </p:val>
                                        </p:tav>
                                      </p:tavLst>
                                    </p:anim>
                                    <p:anim calcmode="lin" valueType="num">
                                      <p:cBhvr>
                                        <p:cTn id="59" dur="1000" fill="hold"/>
                                        <p:tgtEl>
                                          <p:spTgt spid="58"/>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fade">
                                      <p:cBhvr>
                                        <p:cTn id="62" dur="1000"/>
                                        <p:tgtEl>
                                          <p:spTgt spid="59"/>
                                        </p:tgtEl>
                                      </p:cBhvr>
                                    </p:animEffect>
                                    <p:anim calcmode="lin" valueType="num">
                                      <p:cBhvr>
                                        <p:cTn id="63" dur="1000" fill="hold"/>
                                        <p:tgtEl>
                                          <p:spTgt spid="59"/>
                                        </p:tgtEl>
                                        <p:attrNameLst>
                                          <p:attrName>ppt_x</p:attrName>
                                        </p:attrNameLst>
                                      </p:cBhvr>
                                      <p:tavLst>
                                        <p:tav tm="0">
                                          <p:val>
                                            <p:strVal val="#ppt_x"/>
                                          </p:val>
                                        </p:tav>
                                        <p:tav tm="100000">
                                          <p:val>
                                            <p:strVal val="#ppt_x"/>
                                          </p:val>
                                        </p:tav>
                                      </p:tavLst>
                                    </p:anim>
                                    <p:anim calcmode="lin" valueType="num">
                                      <p:cBhvr>
                                        <p:cTn id="64" dur="1000" fill="hold"/>
                                        <p:tgtEl>
                                          <p:spTgt spid="5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1000"/>
                                        <p:tgtEl>
                                          <p:spTgt spid="63"/>
                                        </p:tgtEl>
                                      </p:cBhvr>
                                    </p:animEffect>
                                    <p:anim calcmode="lin" valueType="num">
                                      <p:cBhvr>
                                        <p:cTn id="68" dur="1000" fill="hold"/>
                                        <p:tgtEl>
                                          <p:spTgt spid="63"/>
                                        </p:tgtEl>
                                        <p:attrNameLst>
                                          <p:attrName>ppt_x</p:attrName>
                                        </p:attrNameLst>
                                      </p:cBhvr>
                                      <p:tavLst>
                                        <p:tav tm="0">
                                          <p:val>
                                            <p:strVal val="#ppt_x"/>
                                          </p:val>
                                        </p:tav>
                                        <p:tav tm="100000">
                                          <p:val>
                                            <p:strVal val="#ppt_x"/>
                                          </p:val>
                                        </p:tav>
                                      </p:tavLst>
                                    </p:anim>
                                    <p:anim calcmode="lin" valueType="num">
                                      <p:cBhvr>
                                        <p:cTn id="69" dur="1000" fill="hold"/>
                                        <p:tgtEl>
                                          <p:spTgt spid="63"/>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1000"/>
                                        <p:tgtEl>
                                          <p:spTgt spid="67"/>
                                        </p:tgtEl>
                                      </p:cBhvr>
                                    </p:animEffect>
                                    <p:anim calcmode="lin" valueType="num">
                                      <p:cBhvr>
                                        <p:cTn id="73" dur="1000" fill="hold"/>
                                        <p:tgtEl>
                                          <p:spTgt spid="67"/>
                                        </p:tgtEl>
                                        <p:attrNameLst>
                                          <p:attrName>ppt_x</p:attrName>
                                        </p:attrNameLst>
                                      </p:cBhvr>
                                      <p:tavLst>
                                        <p:tav tm="0">
                                          <p:val>
                                            <p:strVal val="#ppt_x"/>
                                          </p:val>
                                        </p:tav>
                                        <p:tav tm="100000">
                                          <p:val>
                                            <p:strVal val="#ppt_x"/>
                                          </p:val>
                                        </p:tav>
                                      </p:tavLst>
                                    </p:anim>
                                    <p:anim calcmode="lin" valueType="num">
                                      <p:cBhvr>
                                        <p:cTn id="74" dur="1000" fill="hold"/>
                                        <p:tgtEl>
                                          <p:spTgt spid="6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1000"/>
                                        <p:tgtEl>
                                          <p:spTgt spid="68"/>
                                        </p:tgtEl>
                                      </p:cBhvr>
                                    </p:animEffect>
                                    <p:anim calcmode="lin" valueType="num">
                                      <p:cBhvr>
                                        <p:cTn id="78" dur="1000" fill="hold"/>
                                        <p:tgtEl>
                                          <p:spTgt spid="68"/>
                                        </p:tgtEl>
                                        <p:attrNameLst>
                                          <p:attrName>ppt_x</p:attrName>
                                        </p:attrNameLst>
                                      </p:cBhvr>
                                      <p:tavLst>
                                        <p:tav tm="0">
                                          <p:val>
                                            <p:strVal val="#ppt_x"/>
                                          </p:val>
                                        </p:tav>
                                        <p:tav tm="100000">
                                          <p:val>
                                            <p:strVal val="#ppt_x"/>
                                          </p:val>
                                        </p:tav>
                                      </p:tavLst>
                                    </p:anim>
                                    <p:anim calcmode="lin" valueType="num">
                                      <p:cBhvr>
                                        <p:cTn id="79" dur="1000" fill="hold"/>
                                        <p:tgtEl>
                                          <p:spTgt spid="6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fade">
                                      <p:cBhvr>
                                        <p:cTn id="82" dur="1000"/>
                                        <p:tgtEl>
                                          <p:spTgt spid="69"/>
                                        </p:tgtEl>
                                      </p:cBhvr>
                                    </p:animEffect>
                                    <p:anim calcmode="lin" valueType="num">
                                      <p:cBhvr>
                                        <p:cTn id="83" dur="1000" fill="hold"/>
                                        <p:tgtEl>
                                          <p:spTgt spid="69"/>
                                        </p:tgtEl>
                                        <p:attrNameLst>
                                          <p:attrName>ppt_x</p:attrName>
                                        </p:attrNameLst>
                                      </p:cBhvr>
                                      <p:tavLst>
                                        <p:tav tm="0">
                                          <p:val>
                                            <p:strVal val="#ppt_x"/>
                                          </p:val>
                                        </p:tav>
                                        <p:tav tm="100000">
                                          <p:val>
                                            <p:strVal val="#ppt_x"/>
                                          </p:val>
                                        </p:tav>
                                      </p:tavLst>
                                    </p:anim>
                                    <p:anim calcmode="lin" valueType="num">
                                      <p:cBhvr>
                                        <p:cTn id="84" dur="1000" fill="hold"/>
                                        <p:tgtEl>
                                          <p:spTgt spid="6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1000"/>
                                        <p:tgtEl>
                                          <p:spTgt spid="70"/>
                                        </p:tgtEl>
                                      </p:cBhvr>
                                    </p:animEffect>
                                    <p:anim calcmode="lin" valueType="num">
                                      <p:cBhvr>
                                        <p:cTn id="88" dur="1000" fill="hold"/>
                                        <p:tgtEl>
                                          <p:spTgt spid="70"/>
                                        </p:tgtEl>
                                        <p:attrNameLst>
                                          <p:attrName>ppt_x</p:attrName>
                                        </p:attrNameLst>
                                      </p:cBhvr>
                                      <p:tavLst>
                                        <p:tav tm="0">
                                          <p:val>
                                            <p:strVal val="#ppt_x"/>
                                          </p:val>
                                        </p:tav>
                                        <p:tav tm="100000">
                                          <p:val>
                                            <p:strVal val="#ppt_x"/>
                                          </p:val>
                                        </p:tav>
                                      </p:tavLst>
                                    </p:anim>
                                    <p:anim calcmode="lin" valueType="num">
                                      <p:cBhvr>
                                        <p:cTn id="89" dur="1000" fill="hold"/>
                                        <p:tgtEl>
                                          <p:spTgt spid="70"/>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fade">
                                      <p:cBhvr>
                                        <p:cTn id="92" dur="1000"/>
                                        <p:tgtEl>
                                          <p:spTgt spid="71"/>
                                        </p:tgtEl>
                                      </p:cBhvr>
                                    </p:animEffect>
                                    <p:anim calcmode="lin" valueType="num">
                                      <p:cBhvr>
                                        <p:cTn id="93" dur="1000" fill="hold"/>
                                        <p:tgtEl>
                                          <p:spTgt spid="71"/>
                                        </p:tgtEl>
                                        <p:attrNameLst>
                                          <p:attrName>ppt_x</p:attrName>
                                        </p:attrNameLst>
                                      </p:cBhvr>
                                      <p:tavLst>
                                        <p:tav tm="0">
                                          <p:val>
                                            <p:strVal val="#ppt_x"/>
                                          </p:val>
                                        </p:tav>
                                        <p:tav tm="100000">
                                          <p:val>
                                            <p:strVal val="#ppt_x"/>
                                          </p:val>
                                        </p:tav>
                                      </p:tavLst>
                                    </p:anim>
                                    <p:anim calcmode="lin" valueType="num">
                                      <p:cBhvr>
                                        <p:cTn id="94" dur="1000" fill="hold"/>
                                        <p:tgtEl>
                                          <p:spTgt spid="7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72"/>
                                        </p:tgtEl>
                                        <p:attrNameLst>
                                          <p:attrName>style.visibility</p:attrName>
                                        </p:attrNameLst>
                                      </p:cBhvr>
                                      <p:to>
                                        <p:strVal val="visible"/>
                                      </p:to>
                                    </p:set>
                                    <p:animEffect transition="in" filter="fade">
                                      <p:cBhvr>
                                        <p:cTn id="97" dur="1000"/>
                                        <p:tgtEl>
                                          <p:spTgt spid="72"/>
                                        </p:tgtEl>
                                      </p:cBhvr>
                                    </p:animEffect>
                                    <p:anim calcmode="lin" valueType="num">
                                      <p:cBhvr>
                                        <p:cTn id="98" dur="1000" fill="hold"/>
                                        <p:tgtEl>
                                          <p:spTgt spid="72"/>
                                        </p:tgtEl>
                                        <p:attrNameLst>
                                          <p:attrName>ppt_x</p:attrName>
                                        </p:attrNameLst>
                                      </p:cBhvr>
                                      <p:tavLst>
                                        <p:tav tm="0">
                                          <p:val>
                                            <p:strVal val="#ppt_x"/>
                                          </p:val>
                                        </p:tav>
                                        <p:tav tm="100000">
                                          <p:val>
                                            <p:strVal val="#ppt_x"/>
                                          </p:val>
                                        </p:tav>
                                      </p:tavLst>
                                    </p:anim>
                                    <p:anim calcmode="lin" valueType="num">
                                      <p:cBhvr>
                                        <p:cTn id="99" dur="1000" fill="hold"/>
                                        <p:tgtEl>
                                          <p:spTgt spid="7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77"/>
                                        </p:tgtEl>
                                        <p:attrNameLst>
                                          <p:attrName>style.visibility</p:attrName>
                                        </p:attrNameLst>
                                      </p:cBhvr>
                                      <p:to>
                                        <p:strVal val="visible"/>
                                      </p:to>
                                    </p:set>
                                    <p:animEffect transition="in" filter="fade">
                                      <p:cBhvr>
                                        <p:cTn id="102" dur="1000"/>
                                        <p:tgtEl>
                                          <p:spTgt spid="77"/>
                                        </p:tgtEl>
                                      </p:cBhvr>
                                    </p:animEffect>
                                    <p:anim calcmode="lin" valueType="num">
                                      <p:cBhvr>
                                        <p:cTn id="103" dur="1000" fill="hold"/>
                                        <p:tgtEl>
                                          <p:spTgt spid="77"/>
                                        </p:tgtEl>
                                        <p:attrNameLst>
                                          <p:attrName>ppt_x</p:attrName>
                                        </p:attrNameLst>
                                      </p:cBhvr>
                                      <p:tavLst>
                                        <p:tav tm="0">
                                          <p:val>
                                            <p:strVal val="#ppt_x"/>
                                          </p:val>
                                        </p:tav>
                                        <p:tav tm="100000">
                                          <p:val>
                                            <p:strVal val="#ppt_x"/>
                                          </p:val>
                                        </p:tav>
                                      </p:tavLst>
                                    </p:anim>
                                    <p:anim calcmode="lin" valueType="num">
                                      <p:cBhvr>
                                        <p:cTn id="104" dur="1000" fill="hold"/>
                                        <p:tgtEl>
                                          <p:spTgt spid="77"/>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79"/>
                                        </p:tgtEl>
                                        <p:attrNameLst>
                                          <p:attrName>style.visibility</p:attrName>
                                        </p:attrNameLst>
                                      </p:cBhvr>
                                      <p:to>
                                        <p:strVal val="visible"/>
                                      </p:to>
                                    </p:set>
                                    <p:animEffect transition="in" filter="fade">
                                      <p:cBhvr>
                                        <p:cTn id="107" dur="1000"/>
                                        <p:tgtEl>
                                          <p:spTgt spid="79"/>
                                        </p:tgtEl>
                                      </p:cBhvr>
                                    </p:animEffect>
                                    <p:anim calcmode="lin" valueType="num">
                                      <p:cBhvr>
                                        <p:cTn id="108" dur="1000" fill="hold"/>
                                        <p:tgtEl>
                                          <p:spTgt spid="79"/>
                                        </p:tgtEl>
                                        <p:attrNameLst>
                                          <p:attrName>ppt_x</p:attrName>
                                        </p:attrNameLst>
                                      </p:cBhvr>
                                      <p:tavLst>
                                        <p:tav tm="0">
                                          <p:val>
                                            <p:strVal val="#ppt_x"/>
                                          </p:val>
                                        </p:tav>
                                        <p:tav tm="100000">
                                          <p:val>
                                            <p:strVal val="#ppt_x"/>
                                          </p:val>
                                        </p:tav>
                                      </p:tavLst>
                                    </p:anim>
                                    <p:anim calcmode="lin" valueType="num">
                                      <p:cBhvr>
                                        <p:cTn id="109" dur="1000" fill="hold"/>
                                        <p:tgtEl>
                                          <p:spTgt spid="79"/>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81"/>
                                        </p:tgtEl>
                                        <p:attrNameLst>
                                          <p:attrName>style.visibility</p:attrName>
                                        </p:attrNameLst>
                                      </p:cBhvr>
                                      <p:to>
                                        <p:strVal val="visible"/>
                                      </p:to>
                                    </p:set>
                                    <p:animEffect transition="in" filter="fade">
                                      <p:cBhvr>
                                        <p:cTn id="112" dur="1000"/>
                                        <p:tgtEl>
                                          <p:spTgt spid="81"/>
                                        </p:tgtEl>
                                      </p:cBhvr>
                                    </p:animEffect>
                                    <p:anim calcmode="lin" valueType="num">
                                      <p:cBhvr>
                                        <p:cTn id="113" dur="1000" fill="hold"/>
                                        <p:tgtEl>
                                          <p:spTgt spid="81"/>
                                        </p:tgtEl>
                                        <p:attrNameLst>
                                          <p:attrName>ppt_x</p:attrName>
                                        </p:attrNameLst>
                                      </p:cBhvr>
                                      <p:tavLst>
                                        <p:tav tm="0">
                                          <p:val>
                                            <p:strVal val="#ppt_x"/>
                                          </p:val>
                                        </p:tav>
                                        <p:tav tm="100000">
                                          <p:val>
                                            <p:strVal val="#ppt_x"/>
                                          </p:val>
                                        </p:tav>
                                      </p:tavLst>
                                    </p:anim>
                                    <p:anim calcmode="lin" valueType="num">
                                      <p:cBhvr>
                                        <p:cTn id="114"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8" grpId="0" animBg="1"/>
      <p:bldP spid="29" grpId="0" animBg="1"/>
      <p:bldP spid="30" grpId="0" animBg="1"/>
      <p:bldP spid="31" grpId="0" animBg="1"/>
      <p:bldP spid="56" grpId="0" animBg="1"/>
      <p:bldP spid="57" grpId="0" animBg="1"/>
      <p:bldP spid="58" grpId="0"/>
      <p:bldP spid="67" grpId="0" animBg="1"/>
      <p:bldP spid="68" grpId="0" animBg="1"/>
      <p:bldP spid="69" grpId="0" animBg="1"/>
      <p:bldP spid="77" grpId="0"/>
      <p:bldP spid="79" grpId="0"/>
      <p:bldP spid="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E4D1BDF-1238-42BA-94F5-21BF1CF0372D}"/>
              </a:ext>
            </a:extLst>
          </p:cNvPr>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2AD984A-7542-478E-BA3D-713A46CD0092}"/>
              </a:ext>
            </a:extLst>
          </p:cNvPr>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a:extLst>
              <a:ext uri="{FF2B5EF4-FFF2-40B4-BE49-F238E27FC236}">
                <a16:creationId xmlns:a16="http://schemas.microsoft.com/office/drawing/2014/main" id="{3AEEF0B3-7C7B-4852-95FF-BFD1FB4BD229}"/>
              </a:ext>
            </a:extLst>
          </p:cNvPr>
          <p:cNvSpPr txBox="1">
            <a:spLocks noChangeArrowheads="1"/>
          </p:cNvSpPr>
          <p:nvPr/>
        </p:nvSpPr>
        <p:spPr bwMode="auto">
          <a:xfrm>
            <a:off x="3344745" y="2129369"/>
            <a:ext cx="24545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3600" b="1" dirty="0">
                <a:solidFill>
                  <a:schemeClr val="accent1"/>
                </a:solidFill>
                <a:latin typeface="+mj-ea"/>
                <a:ea typeface="+mj-ea"/>
              </a:rPr>
              <a:t>2 </a:t>
            </a:r>
            <a:r>
              <a:rPr lang="zh-CN" altLang="en-US" sz="3600" b="1" dirty="0">
                <a:solidFill>
                  <a:schemeClr val="accent1"/>
                </a:solidFill>
                <a:latin typeface="+mj-ea"/>
                <a:ea typeface="+mj-ea"/>
              </a:rPr>
              <a:t>相关工作</a:t>
            </a:r>
          </a:p>
        </p:txBody>
      </p:sp>
      <p:grpSp>
        <p:nvGrpSpPr>
          <p:cNvPr id="36" name="组合 35">
            <a:extLst>
              <a:ext uri="{FF2B5EF4-FFF2-40B4-BE49-F238E27FC236}">
                <a16:creationId xmlns:a16="http://schemas.microsoft.com/office/drawing/2014/main" id="{D5A5A51A-CFF1-450F-A993-DA65C3FDEC6F}"/>
              </a:ext>
            </a:extLst>
          </p:cNvPr>
          <p:cNvGrpSpPr/>
          <p:nvPr/>
        </p:nvGrpSpPr>
        <p:grpSpPr>
          <a:xfrm>
            <a:off x="3800715" y="3447261"/>
            <a:ext cx="1542570" cy="501874"/>
            <a:chOff x="3302807" y="1034911"/>
            <a:chExt cx="2457878" cy="799669"/>
          </a:xfrm>
          <a:solidFill>
            <a:schemeClr val="accent1"/>
          </a:solidFill>
        </p:grpSpPr>
        <p:sp>
          <p:nvSpPr>
            <p:cNvPr id="37" name="íṡḷîḍê">
              <a:extLst>
                <a:ext uri="{FF2B5EF4-FFF2-40B4-BE49-F238E27FC236}">
                  <a16:creationId xmlns:a16="http://schemas.microsoft.com/office/drawing/2014/main" id="{278820DB-7687-4DCC-9568-083F287AAA45}"/>
                </a:ext>
              </a:extLst>
            </p:cNvPr>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8" name="íŝḻiḍè">
              <a:extLst>
                <a:ext uri="{FF2B5EF4-FFF2-40B4-BE49-F238E27FC236}">
                  <a16:creationId xmlns:a16="http://schemas.microsoft.com/office/drawing/2014/main" id="{56BE2197-1F9A-4F2F-B19E-BD2CE2E91115}"/>
                </a:ext>
              </a:extLst>
            </p:cNvPr>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39" name="îS1iďê">
              <a:extLst>
                <a:ext uri="{FF2B5EF4-FFF2-40B4-BE49-F238E27FC236}">
                  <a16:creationId xmlns:a16="http://schemas.microsoft.com/office/drawing/2014/main" id="{9220D313-7D7F-4856-A4F8-78278FEB8A65}"/>
                </a:ext>
              </a:extLst>
            </p:cNvPr>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0" name="i$ḷíḓe">
              <a:extLst>
                <a:ext uri="{FF2B5EF4-FFF2-40B4-BE49-F238E27FC236}">
                  <a16:creationId xmlns:a16="http://schemas.microsoft.com/office/drawing/2014/main" id="{8EB32B6C-7128-46A0-BDE5-E4A34C2A1B81}"/>
                </a:ext>
              </a:extLst>
            </p:cNvPr>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1" name="îş1íḍé">
              <a:extLst>
                <a:ext uri="{FF2B5EF4-FFF2-40B4-BE49-F238E27FC236}">
                  <a16:creationId xmlns:a16="http://schemas.microsoft.com/office/drawing/2014/main" id="{8FF8643C-007E-4C10-84CD-C87B762BAA24}"/>
                </a:ext>
              </a:extLst>
            </p:cNvPr>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2" name="išḻïde">
              <a:extLst>
                <a:ext uri="{FF2B5EF4-FFF2-40B4-BE49-F238E27FC236}">
                  <a16:creationId xmlns:a16="http://schemas.microsoft.com/office/drawing/2014/main" id="{4D60BACC-C295-4742-AC9B-BA2AC26793D7}"/>
                </a:ext>
              </a:extLst>
            </p:cNvPr>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3" name="ís1ïḓè">
              <a:extLst>
                <a:ext uri="{FF2B5EF4-FFF2-40B4-BE49-F238E27FC236}">
                  <a16:creationId xmlns:a16="http://schemas.microsoft.com/office/drawing/2014/main" id="{F701EF1C-8B3F-4397-B674-E350D5DF0892}"/>
                </a:ext>
              </a:extLst>
            </p:cNvPr>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4" name="ïṩlïďê">
              <a:extLst>
                <a:ext uri="{FF2B5EF4-FFF2-40B4-BE49-F238E27FC236}">
                  <a16:creationId xmlns:a16="http://schemas.microsoft.com/office/drawing/2014/main" id="{D8DAE5B8-0A4E-4E22-B8DE-8E5965F962FA}"/>
                </a:ext>
              </a:extLst>
            </p:cNvPr>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5" name="íSliḋê">
              <a:extLst>
                <a:ext uri="{FF2B5EF4-FFF2-40B4-BE49-F238E27FC236}">
                  <a16:creationId xmlns:a16="http://schemas.microsoft.com/office/drawing/2014/main" id="{1D0DA4AD-ECAD-423B-B213-71BC0FAE490E}"/>
                </a:ext>
              </a:extLst>
            </p:cNvPr>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6" name="ísļîdè">
              <a:extLst>
                <a:ext uri="{FF2B5EF4-FFF2-40B4-BE49-F238E27FC236}">
                  <a16:creationId xmlns:a16="http://schemas.microsoft.com/office/drawing/2014/main" id="{C9EB3BF3-A994-4CD2-8FFC-7F16E1CBB588}"/>
                </a:ext>
              </a:extLst>
            </p:cNvPr>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7" name="îSlíḋé">
              <a:extLst>
                <a:ext uri="{FF2B5EF4-FFF2-40B4-BE49-F238E27FC236}">
                  <a16:creationId xmlns:a16="http://schemas.microsoft.com/office/drawing/2014/main" id="{FE1B8DD1-53D3-4DB5-9AE6-AFFB46DFA812}"/>
                </a:ext>
              </a:extLst>
            </p:cNvPr>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8" name="íŝ1ïḓê">
              <a:extLst>
                <a:ext uri="{FF2B5EF4-FFF2-40B4-BE49-F238E27FC236}">
                  <a16:creationId xmlns:a16="http://schemas.microsoft.com/office/drawing/2014/main" id="{28C2314B-FB6C-4963-90F8-FE14F4D6DE47}"/>
                </a:ext>
              </a:extLst>
            </p:cNvPr>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49" name="ï$ľíḑè">
              <a:extLst>
                <a:ext uri="{FF2B5EF4-FFF2-40B4-BE49-F238E27FC236}">
                  <a16:creationId xmlns:a16="http://schemas.microsoft.com/office/drawing/2014/main" id="{5C8DC14D-108D-4B34-9ED9-79D8C604CB9C}"/>
                </a:ext>
              </a:extLst>
            </p:cNvPr>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0" name="ïṧ1íḓè">
              <a:extLst>
                <a:ext uri="{FF2B5EF4-FFF2-40B4-BE49-F238E27FC236}">
                  <a16:creationId xmlns:a16="http://schemas.microsoft.com/office/drawing/2014/main" id="{BBAD7413-4FD7-4451-8C20-B033C0103915}"/>
                </a:ext>
              </a:extLst>
            </p:cNvPr>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1" name="işļïḑê">
              <a:extLst>
                <a:ext uri="{FF2B5EF4-FFF2-40B4-BE49-F238E27FC236}">
                  <a16:creationId xmlns:a16="http://schemas.microsoft.com/office/drawing/2014/main" id="{89928F9C-47DF-4E7B-A888-291A98214E0C}"/>
                </a:ext>
              </a:extLst>
            </p:cNvPr>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2" name="îŝ1îdé">
              <a:extLst>
                <a:ext uri="{FF2B5EF4-FFF2-40B4-BE49-F238E27FC236}">
                  <a16:creationId xmlns:a16="http://schemas.microsoft.com/office/drawing/2014/main" id="{D29A34D1-CFC7-404C-AAF1-FDA4CE7980EA}"/>
                </a:ext>
              </a:extLst>
            </p:cNvPr>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3" name="iṩlîḍe">
              <a:extLst>
                <a:ext uri="{FF2B5EF4-FFF2-40B4-BE49-F238E27FC236}">
                  <a16:creationId xmlns:a16="http://schemas.microsoft.com/office/drawing/2014/main" id="{3383AB77-FA1B-4462-AC0D-95A23B730A39}"/>
                </a:ext>
              </a:extLst>
            </p:cNvPr>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4" name="ïṣlíḋe">
              <a:extLst>
                <a:ext uri="{FF2B5EF4-FFF2-40B4-BE49-F238E27FC236}">
                  <a16:creationId xmlns:a16="http://schemas.microsoft.com/office/drawing/2014/main" id="{0198C075-8579-4209-ADDC-8A8A3BDA7E26}"/>
                </a:ext>
              </a:extLst>
            </p:cNvPr>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5" name="ísļiďè">
              <a:extLst>
                <a:ext uri="{FF2B5EF4-FFF2-40B4-BE49-F238E27FC236}">
                  <a16:creationId xmlns:a16="http://schemas.microsoft.com/office/drawing/2014/main" id="{01190D15-4ACB-4D88-A69E-E1BB120838C5}"/>
                </a:ext>
              </a:extLst>
            </p:cNvPr>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6" name="íṡlïde">
              <a:extLst>
                <a:ext uri="{FF2B5EF4-FFF2-40B4-BE49-F238E27FC236}">
                  <a16:creationId xmlns:a16="http://schemas.microsoft.com/office/drawing/2014/main" id="{364E217C-67C2-4AD6-8094-FC9D5F81CC58}"/>
                </a:ext>
              </a:extLst>
            </p:cNvPr>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7" name="iṩlide">
              <a:extLst>
                <a:ext uri="{FF2B5EF4-FFF2-40B4-BE49-F238E27FC236}">
                  <a16:creationId xmlns:a16="http://schemas.microsoft.com/office/drawing/2014/main" id="{637DF7F9-51DD-4DAF-86F2-F8C9BD11D01F}"/>
                </a:ext>
              </a:extLst>
            </p:cNvPr>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8" name="îs1ïde">
              <a:extLst>
                <a:ext uri="{FF2B5EF4-FFF2-40B4-BE49-F238E27FC236}">
                  <a16:creationId xmlns:a16="http://schemas.microsoft.com/office/drawing/2014/main" id="{C049C6BF-A8A8-4DD2-859B-3F9F41239260}"/>
                </a:ext>
              </a:extLst>
            </p:cNvPr>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59" name="i$ľïḑe">
              <a:extLst>
                <a:ext uri="{FF2B5EF4-FFF2-40B4-BE49-F238E27FC236}">
                  <a16:creationId xmlns:a16="http://schemas.microsoft.com/office/drawing/2014/main" id="{68D7FE56-E937-40BA-BF71-33ABAD5BF447}"/>
                </a:ext>
              </a:extLst>
            </p:cNvPr>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0" name="iŝļíḍè">
              <a:extLst>
                <a:ext uri="{FF2B5EF4-FFF2-40B4-BE49-F238E27FC236}">
                  <a16:creationId xmlns:a16="http://schemas.microsoft.com/office/drawing/2014/main" id="{C6D0C86F-09BE-4F63-8D16-D742BDE34B27}"/>
                </a:ext>
              </a:extLst>
            </p:cNvPr>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1" name="íṩḻîḋê">
              <a:extLst>
                <a:ext uri="{FF2B5EF4-FFF2-40B4-BE49-F238E27FC236}">
                  <a16:creationId xmlns:a16="http://schemas.microsoft.com/office/drawing/2014/main" id="{90F8F1A7-EEB0-4671-83B5-069E1E0EDB7E}"/>
                </a:ext>
              </a:extLst>
            </p:cNvPr>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2" name="íṡľiḑê">
              <a:extLst>
                <a:ext uri="{FF2B5EF4-FFF2-40B4-BE49-F238E27FC236}">
                  <a16:creationId xmlns:a16="http://schemas.microsoft.com/office/drawing/2014/main" id="{51DCD51A-56D0-44A2-B863-05EBA55FDC37}"/>
                </a:ext>
              </a:extLst>
            </p:cNvPr>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3" name="iṥļiḓe">
              <a:extLst>
                <a:ext uri="{FF2B5EF4-FFF2-40B4-BE49-F238E27FC236}">
                  <a16:creationId xmlns:a16="http://schemas.microsoft.com/office/drawing/2014/main" id="{BFD018DA-EF86-4570-AB72-9F22B30A5EA4}"/>
                </a:ext>
              </a:extLst>
            </p:cNvPr>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4" name="iŝ1îḋé">
              <a:extLst>
                <a:ext uri="{FF2B5EF4-FFF2-40B4-BE49-F238E27FC236}">
                  <a16:creationId xmlns:a16="http://schemas.microsoft.com/office/drawing/2014/main" id="{BAECD37E-854E-4F61-945D-012936431D8C}"/>
                </a:ext>
              </a:extLst>
            </p:cNvPr>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5" name="iṩḷiḓè">
              <a:extLst>
                <a:ext uri="{FF2B5EF4-FFF2-40B4-BE49-F238E27FC236}">
                  <a16:creationId xmlns:a16="http://schemas.microsoft.com/office/drawing/2014/main" id="{491B7FE1-003E-421B-AED8-F10399B729A5}"/>
                </a:ext>
              </a:extLst>
            </p:cNvPr>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6" name="îṥ1ïďé">
              <a:extLst>
                <a:ext uri="{FF2B5EF4-FFF2-40B4-BE49-F238E27FC236}">
                  <a16:creationId xmlns:a16="http://schemas.microsoft.com/office/drawing/2014/main" id="{7A7F1CDD-88E0-4828-82B0-FD7CDF118131}"/>
                </a:ext>
              </a:extLst>
            </p:cNvPr>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7" name="iSḷiḍé">
              <a:extLst>
                <a:ext uri="{FF2B5EF4-FFF2-40B4-BE49-F238E27FC236}">
                  <a16:creationId xmlns:a16="http://schemas.microsoft.com/office/drawing/2014/main" id="{632E4EE6-75D6-4352-9035-8C1E61CCA27A}"/>
                </a:ext>
              </a:extLst>
            </p:cNvPr>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8" name="îşļíďê">
              <a:extLst>
                <a:ext uri="{FF2B5EF4-FFF2-40B4-BE49-F238E27FC236}">
                  <a16:creationId xmlns:a16="http://schemas.microsoft.com/office/drawing/2014/main" id="{9EA2CE62-608E-496A-89EC-7A6B9374B180}"/>
                </a:ext>
              </a:extLst>
            </p:cNvPr>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69" name="îš1íḍê">
              <a:extLst>
                <a:ext uri="{FF2B5EF4-FFF2-40B4-BE49-F238E27FC236}">
                  <a16:creationId xmlns:a16="http://schemas.microsoft.com/office/drawing/2014/main" id="{17939D41-1ED4-447E-ABCC-CC19D810F0C5}"/>
                </a:ext>
              </a:extLst>
            </p:cNvPr>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70" name="íŝliḓê">
              <a:extLst>
                <a:ext uri="{FF2B5EF4-FFF2-40B4-BE49-F238E27FC236}">
                  <a16:creationId xmlns:a16="http://schemas.microsoft.com/office/drawing/2014/main" id="{06FAD499-E931-4084-AB0A-01F11473B2B7}"/>
                </a:ext>
              </a:extLst>
            </p:cNvPr>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8" name="iṡļiḍe">
              <a:extLst>
                <a:ext uri="{FF2B5EF4-FFF2-40B4-BE49-F238E27FC236}">
                  <a16:creationId xmlns:a16="http://schemas.microsoft.com/office/drawing/2014/main" id="{70C1C1E8-DA35-4716-BADA-BEAF392A93C9}"/>
                </a:ext>
              </a:extLst>
            </p:cNvPr>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99" name="ï$ļïdé">
              <a:extLst>
                <a:ext uri="{FF2B5EF4-FFF2-40B4-BE49-F238E27FC236}">
                  <a16:creationId xmlns:a16="http://schemas.microsoft.com/office/drawing/2014/main" id="{63CA1AD4-803A-4968-9330-2BDEA6A385CA}"/>
                </a:ext>
              </a:extLst>
            </p:cNvPr>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0" name="íšlíḓe">
              <a:extLst>
                <a:ext uri="{FF2B5EF4-FFF2-40B4-BE49-F238E27FC236}">
                  <a16:creationId xmlns:a16="http://schemas.microsoft.com/office/drawing/2014/main" id="{CF2057C3-4032-4CFC-873C-6458E6C9F96D}"/>
                </a:ext>
              </a:extLst>
            </p:cNvPr>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1" name="ïṣļïḍê">
              <a:extLst>
                <a:ext uri="{FF2B5EF4-FFF2-40B4-BE49-F238E27FC236}">
                  <a16:creationId xmlns:a16="http://schemas.microsoft.com/office/drawing/2014/main" id="{59D7651D-03A5-4256-9AB5-18C9F1C2D940}"/>
                </a:ext>
              </a:extLst>
            </p:cNvPr>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2" name="ís1íḍe">
              <a:extLst>
                <a:ext uri="{FF2B5EF4-FFF2-40B4-BE49-F238E27FC236}">
                  <a16:creationId xmlns:a16="http://schemas.microsoft.com/office/drawing/2014/main" id="{A7F7279D-8587-45BC-B0A4-DDB8DDDC43BE}"/>
                </a:ext>
              </a:extLst>
            </p:cNvPr>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3" name="íşlïḋe">
              <a:extLst>
                <a:ext uri="{FF2B5EF4-FFF2-40B4-BE49-F238E27FC236}">
                  <a16:creationId xmlns:a16="http://schemas.microsoft.com/office/drawing/2014/main" id="{1D6D78BF-7C0E-4A49-9D4C-164516A2C065}"/>
                </a:ext>
              </a:extLst>
            </p:cNvPr>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4" name="iŝļîḍé">
              <a:extLst>
                <a:ext uri="{FF2B5EF4-FFF2-40B4-BE49-F238E27FC236}">
                  <a16:creationId xmlns:a16="http://schemas.microsoft.com/office/drawing/2014/main" id="{A2914A87-3878-4B16-909C-67E54DD88E7A}"/>
                </a:ext>
              </a:extLst>
            </p:cNvPr>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5" name="íṧḷídé">
              <a:extLst>
                <a:ext uri="{FF2B5EF4-FFF2-40B4-BE49-F238E27FC236}">
                  <a16:creationId xmlns:a16="http://schemas.microsoft.com/office/drawing/2014/main" id="{5F9A0FB7-8C4D-4658-A573-76C73C4CAC5E}"/>
                </a:ext>
              </a:extLst>
            </p:cNvPr>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6" name="îSḻiḋe">
              <a:extLst>
                <a:ext uri="{FF2B5EF4-FFF2-40B4-BE49-F238E27FC236}">
                  <a16:creationId xmlns:a16="http://schemas.microsoft.com/office/drawing/2014/main" id="{74A1C7C0-F70D-428F-BE42-93666D5D95E3}"/>
                </a:ext>
              </a:extLst>
            </p:cNvPr>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7" name="í$ḻîḓè">
              <a:extLst>
                <a:ext uri="{FF2B5EF4-FFF2-40B4-BE49-F238E27FC236}">
                  <a16:creationId xmlns:a16="http://schemas.microsoft.com/office/drawing/2014/main" id="{745B1483-D7C5-4E83-861B-BD2683FFD060}"/>
                </a:ext>
              </a:extLst>
            </p:cNvPr>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8" name="ïŝḷíḍe">
              <a:extLst>
                <a:ext uri="{FF2B5EF4-FFF2-40B4-BE49-F238E27FC236}">
                  <a16:creationId xmlns:a16="http://schemas.microsoft.com/office/drawing/2014/main" id="{7CCF2F78-3A76-41D6-ADD2-C453A21A49F1}"/>
                </a:ext>
              </a:extLst>
            </p:cNvPr>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09" name="íṩļiḋe">
              <a:extLst>
                <a:ext uri="{FF2B5EF4-FFF2-40B4-BE49-F238E27FC236}">
                  <a16:creationId xmlns:a16="http://schemas.microsoft.com/office/drawing/2014/main" id="{6F6FA0B9-4F25-4101-A323-1CD1B1058E59}"/>
                </a:ext>
              </a:extLst>
            </p:cNvPr>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0" name="îṡlïḍé">
              <a:extLst>
                <a:ext uri="{FF2B5EF4-FFF2-40B4-BE49-F238E27FC236}">
                  <a16:creationId xmlns:a16="http://schemas.microsoft.com/office/drawing/2014/main" id="{E5E64456-9E9F-46D6-A399-836B3A290076}"/>
                </a:ext>
              </a:extLst>
            </p:cNvPr>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1" name="iS1îḓè">
              <a:extLst>
                <a:ext uri="{FF2B5EF4-FFF2-40B4-BE49-F238E27FC236}">
                  <a16:creationId xmlns:a16="http://schemas.microsoft.com/office/drawing/2014/main" id="{945A193B-F224-4E95-806B-2E073A5AC50F}"/>
                </a:ext>
              </a:extLst>
            </p:cNvPr>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2" name="íṡḷiḑê">
              <a:extLst>
                <a:ext uri="{FF2B5EF4-FFF2-40B4-BE49-F238E27FC236}">
                  <a16:creationId xmlns:a16="http://schemas.microsoft.com/office/drawing/2014/main" id="{1E17FC94-90EE-4B82-BBB4-E269613D5AEB}"/>
                </a:ext>
              </a:extLst>
            </p:cNvPr>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3" name="iṩ1íḓê">
              <a:extLst>
                <a:ext uri="{FF2B5EF4-FFF2-40B4-BE49-F238E27FC236}">
                  <a16:creationId xmlns:a16="http://schemas.microsoft.com/office/drawing/2014/main" id="{5FD9D4C1-219C-43E3-8B1D-3E2C9C04656C}"/>
                </a:ext>
              </a:extLst>
            </p:cNvPr>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4" name="ïşľïďé">
              <a:extLst>
                <a:ext uri="{FF2B5EF4-FFF2-40B4-BE49-F238E27FC236}">
                  <a16:creationId xmlns:a16="http://schemas.microsoft.com/office/drawing/2014/main" id="{04B0D14D-FFFD-46E3-B027-4502DE9784E4}"/>
                </a:ext>
              </a:extLst>
            </p:cNvPr>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5" name="ïśḷïḍê">
              <a:extLst>
                <a:ext uri="{FF2B5EF4-FFF2-40B4-BE49-F238E27FC236}">
                  <a16:creationId xmlns:a16="http://schemas.microsoft.com/office/drawing/2014/main" id="{9E0287DE-5C9D-4EC4-AD9F-D4F1DF12EE82}"/>
                </a:ext>
              </a:extLst>
            </p:cNvPr>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6" name="ïṡḷíḑé">
              <a:extLst>
                <a:ext uri="{FF2B5EF4-FFF2-40B4-BE49-F238E27FC236}">
                  <a16:creationId xmlns:a16="http://schemas.microsoft.com/office/drawing/2014/main" id="{6C3C83EF-0CC8-45DF-B284-B2CEE8CF8678}"/>
                </a:ext>
              </a:extLst>
            </p:cNvPr>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7" name="iśḻíde">
              <a:extLst>
                <a:ext uri="{FF2B5EF4-FFF2-40B4-BE49-F238E27FC236}">
                  <a16:creationId xmlns:a16="http://schemas.microsoft.com/office/drawing/2014/main" id="{A8E3E46B-D8F6-4FAF-9218-A1430C37580F}"/>
                </a:ext>
              </a:extLst>
            </p:cNvPr>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18" name="í$ḻîdê">
              <a:extLst>
                <a:ext uri="{FF2B5EF4-FFF2-40B4-BE49-F238E27FC236}">
                  <a16:creationId xmlns:a16="http://schemas.microsoft.com/office/drawing/2014/main" id="{400598C4-AF5C-476C-926B-F9A153998BEE}"/>
                </a:ext>
              </a:extLst>
            </p:cNvPr>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a:extLst>
                <a:ext uri="{FF2B5EF4-FFF2-40B4-BE49-F238E27FC236}">
                  <a16:creationId xmlns:a16="http://schemas.microsoft.com/office/drawing/2014/main" id="{C6A12BEA-D60C-4DD2-88C8-E04094208921}"/>
                </a:ext>
              </a:extLst>
            </p:cNvPr>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0" name="iślíḓè">
              <a:extLst>
                <a:ext uri="{FF2B5EF4-FFF2-40B4-BE49-F238E27FC236}">
                  <a16:creationId xmlns:a16="http://schemas.microsoft.com/office/drawing/2014/main" id="{9F6D83C1-C481-44E4-B743-3F928F0813E6}"/>
                </a:ext>
              </a:extLst>
            </p:cNvPr>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1" name="îṥ1ïḋe">
              <a:extLst>
                <a:ext uri="{FF2B5EF4-FFF2-40B4-BE49-F238E27FC236}">
                  <a16:creationId xmlns:a16="http://schemas.microsoft.com/office/drawing/2014/main" id="{AAE96646-5598-41A6-A5AF-3BB725163ACA}"/>
                </a:ext>
              </a:extLst>
            </p:cNvPr>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2" name="iṧḷídè">
              <a:extLst>
                <a:ext uri="{FF2B5EF4-FFF2-40B4-BE49-F238E27FC236}">
                  <a16:creationId xmlns:a16="http://schemas.microsoft.com/office/drawing/2014/main" id="{AE0E4526-9DDE-4ED4-A47A-71B4EDF49B83}"/>
                </a:ext>
              </a:extLst>
            </p:cNvPr>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3" name="ïṩḷíḍé">
              <a:extLst>
                <a:ext uri="{FF2B5EF4-FFF2-40B4-BE49-F238E27FC236}">
                  <a16:creationId xmlns:a16="http://schemas.microsoft.com/office/drawing/2014/main" id="{EE065307-740D-4503-9965-D5B662F0892F}"/>
                </a:ext>
              </a:extLst>
            </p:cNvPr>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4" name="ï$liḓê">
              <a:extLst>
                <a:ext uri="{FF2B5EF4-FFF2-40B4-BE49-F238E27FC236}">
                  <a16:creationId xmlns:a16="http://schemas.microsoft.com/office/drawing/2014/main" id="{F01FA8E3-4364-4455-A32A-49CCAC49013A}"/>
                </a:ext>
              </a:extLst>
            </p:cNvPr>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a:extLst>
                <a:ext uri="{FF2B5EF4-FFF2-40B4-BE49-F238E27FC236}">
                  <a16:creationId xmlns:a16="http://schemas.microsoft.com/office/drawing/2014/main" id="{7FEBB5CE-2EDE-42DE-AFF1-7F3C1B74C309}"/>
                </a:ext>
              </a:extLst>
            </p:cNvPr>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6" name="íṧļîḓé">
              <a:extLst>
                <a:ext uri="{FF2B5EF4-FFF2-40B4-BE49-F238E27FC236}">
                  <a16:creationId xmlns:a16="http://schemas.microsoft.com/office/drawing/2014/main" id="{40DACBEA-1687-49AC-B2B3-29B290B70DBB}"/>
                </a:ext>
              </a:extLst>
            </p:cNvPr>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7" name="iṩḻîḑè">
              <a:extLst>
                <a:ext uri="{FF2B5EF4-FFF2-40B4-BE49-F238E27FC236}">
                  <a16:creationId xmlns:a16="http://schemas.microsoft.com/office/drawing/2014/main" id="{6F6A8937-4ACF-422F-A8DA-BC2465CA2A4D}"/>
                </a:ext>
              </a:extLst>
            </p:cNvPr>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8" name="ïṣľíḑé">
              <a:extLst>
                <a:ext uri="{FF2B5EF4-FFF2-40B4-BE49-F238E27FC236}">
                  <a16:creationId xmlns:a16="http://schemas.microsoft.com/office/drawing/2014/main" id="{E2062A4B-21DE-4FF3-9734-CCC4976C3FCE}"/>
                </a:ext>
              </a:extLst>
            </p:cNvPr>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29" name="îşḻîḑè">
              <a:extLst>
                <a:ext uri="{FF2B5EF4-FFF2-40B4-BE49-F238E27FC236}">
                  <a16:creationId xmlns:a16="http://schemas.microsoft.com/office/drawing/2014/main" id="{AEA5326E-9E6B-48C0-946D-1864A7EFE464}"/>
                </a:ext>
              </a:extLst>
            </p:cNvPr>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a:extLst>
                <a:ext uri="{FF2B5EF4-FFF2-40B4-BE49-F238E27FC236}">
                  <a16:creationId xmlns:a16="http://schemas.microsoft.com/office/drawing/2014/main" id="{9DC7DDD9-5AD2-4814-ADC3-6FDEE1414D92}"/>
                </a:ext>
              </a:extLst>
            </p:cNvPr>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sp>
          <p:nvSpPr>
            <p:cNvPr id="131" name="işļídè">
              <a:extLst>
                <a:ext uri="{FF2B5EF4-FFF2-40B4-BE49-F238E27FC236}">
                  <a16:creationId xmlns:a16="http://schemas.microsoft.com/office/drawing/2014/main" id="{6DBC4E76-3166-4B44-9AB9-E335A73746E5}"/>
                </a:ext>
              </a:extLst>
            </p:cNvPr>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chemeClr val="accent1"/>
                </a:solidFill>
              </a:endParaRPr>
            </a:p>
          </p:txBody>
        </p:sp>
      </p:grpSp>
    </p:spTree>
    <p:extLst>
      <p:ext uri="{BB962C8B-B14F-4D97-AF65-F5344CB8AC3E}">
        <p14:creationId xmlns:p14="http://schemas.microsoft.com/office/powerpoint/2010/main" val="16231652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par>
                                <p:cTn id="8" presetID="13" presetClass="entr" presetSubtype="32"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plus(out)">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761525" y="1889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相关工作</a:t>
            </a:r>
          </a:p>
        </p:txBody>
      </p:sp>
      <p:sp>
        <p:nvSpPr>
          <p:cNvPr id="2" name="灯片编号占位符 1">
            <a:extLst>
              <a:ext uri="{FF2B5EF4-FFF2-40B4-BE49-F238E27FC236}">
                <a16:creationId xmlns:a16="http://schemas.microsoft.com/office/drawing/2014/main" id="{C8180CEA-0A72-4B3A-BE2C-A1B010B622B0}"/>
              </a:ext>
            </a:extLst>
          </p:cNvPr>
          <p:cNvSpPr>
            <a:spLocks noGrp="1"/>
          </p:cNvSpPr>
          <p:nvPr>
            <p:ph type="sldNum" sz="quarter" idx="12"/>
          </p:nvPr>
        </p:nvSpPr>
        <p:spPr/>
        <p:txBody>
          <a:bodyPr/>
          <a:lstStyle/>
          <a:p>
            <a:fld id="{ACBECEF1-1935-4692-9C86-5FD89D9EDF46}" type="slidenum">
              <a:rPr lang="zh-CN" altLang="en-US" smtClean="0"/>
              <a:pPr/>
              <a:t>8</a:t>
            </a:fld>
            <a:endParaRPr lang="zh-CN" altLang="en-US"/>
          </a:p>
        </p:txBody>
      </p:sp>
      <p:sp>
        <p:nvSpPr>
          <p:cNvPr id="20" name="矩形: 圆角 19">
            <a:extLst>
              <a:ext uri="{FF2B5EF4-FFF2-40B4-BE49-F238E27FC236}">
                <a16:creationId xmlns:a16="http://schemas.microsoft.com/office/drawing/2014/main" id="{0B3ED0CA-8060-4169-9E11-42F51506BF8A}"/>
              </a:ext>
            </a:extLst>
          </p:cNvPr>
          <p:cNvSpPr/>
          <p:nvPr/>
        </p:nvSpPr>
        <p:spPr>
          <a:xfrm>
            <a:off x="463659" y="733399"/>
            <a:ext cx="1206500" cy="479606"/>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dirty="0">
                <a:solidFill>
                  <a:prstClr val="white"/>
                </a:solidFill>
                <a:latin typeface="微软雅黑"/>
                <a:ea typeface="微软雅黑"/>
              </a:rPr>
              <a:t>建模</a:t>
            </a:r>
          </a:p>
        </p:txBody>
      </p:sp>
      <p:sp>
        <p:nvSpPr>
          <p:cNvPr id="21" name="矩形 20">
            <a:extLst>
              <a:ext uri="{FF2B5EF4-FFF2-40B4-BE49-F238E27FC236}">
                <a16:creationId xmlns:a16="http://schemas.microsoft.com/office/drawing/2014/main" id="{590A9890-BB78-4D07-8D98-9A0BECA5274E}"/>
              </a:ext>
            </a:extLst>
          </p:cNvPr>
          <p:cNvSpPr/>
          <p:nvPr/>
        </p:nvSpPr>
        <p:spPr>
          <a:xfrm>
            <a:off x="616158" y="1573198"/>
            <a:ext cx="2105777" cy="2317879"/>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dirty="0">
                <a:solidFill>
                  <a:schemeClr val="tx1">
                    <a:lumMod val="85000"/>
                    <a:lumOff val="15000"/>
                  </a:schemeClr>
                </a:solidFill>
                <a:latin typeface="+mn-ea"/>
              </a:rPr>
              <a:t>近似误差控制。研究人员提出了各种方法对</a:t>
            </a:r>
            <a:r>
              <a:rPr lang="en-US" altLang="zh-CN" sz="1400" dirty="0">
                <a:solidFill>
                  <a:schemeClr val="tx1">
                    <a:lumMod val="85000"/>
                    <a:lumOff val="15000"/>
                  </a:schemeClr>
                </a:solidFill>
                <a:latin typeface="+mn-ea"/>
              </a:rPr>
              <a:t>NURBS</a:t>
            </a:r>
            <a:r>
              <a:rPr lang="zh-CN" altLang="en-US" sz="1400" dirty="0">
                <a:solidFill>
                  <a:schemeClr val="tx1">
                    <a:lumMod val="85000"/>
                    <a:lumOff val="15000"/>
                  </a:schemeClr>
                </a:solidFill>
                <a:latin typeface="+mn-ea"/>
              </a:rPr>
              <a:t>曲面进行自适应镶嵌，以提高渲染效率和精度，但无法用于</a:t>
            </a:r>
            <a:r>
              <a:rPr lang="en-US" altLang="zh-CN" sz="1400" dirty="0">
                <a:solidFill>
                  <a:schemeClr val="tx1">
                    <a:lumMod val="85000"/>
                    <a:lumOff val="15000"/>
                  </a:schemeClr>
                </a:solidFill>
                <a:latin typeface="+mn-ea"/>
              </a:rPr>
              <a:t>NURBS</a:t>
            </a:r>
            <a:r>
              <a:rPr lang="zh-CN" altLang="en-US" sz="1400" dirty="0">
                <a:solidFill>
                  <a:schemeClr val="tx1">
                    <a:lumMod val="85000"/>
                    <a:lumOff val="15000"/>
                  </a:schemeClr>
                </a:solidFill>
                <a:latin typeface="+mn-ea"/>
              </a:rPr>
              <a:t>曲线曲面。</a:t>
            </a:r>
            <a:endParaRPr lang="zh-CN" altLang="en-US" sz="1800" dirty="0">
              <a:solidFill>
                <a:schemeClr val="tx1">
                  <a:lumMod val="85000"/>
                  <a:lumOff val="15000"/>
                </a:schemeClr>
              </a:solidFill>
              <a:latin typeface="+mn-ea"/>
            </a:endParaRPr>
          </a:p>
        </p:txBody>
      </p:sp>
      <p:sp>
        <p:nvSpPr>
          <p:cNvPr id="28" name="矩形 27">
            <a:extLst>
              <a:ext uri="{FF2B5EF4-FFF2-40B4-BE49-F238E27FC236}">
                <a16:creationId xmlns:a16="http://schemas.microsoft.com/office/drawing/2014/main" id="{BC388042-DE57-415B-AEC6-3633E97C2F77}"/>
              </a:ext>
            </a:extLst>
          </p:cNvPr>
          <p:cNvSpPr/>
          <p:nvPr/>
        </p:nvSpPr>
        <p:spPr>
          <a:xfrm>
            <a:off x="3328581" y="1573199"/>
            <a:ext cx="1966439" cy="2317879"/>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dirty="0">
                <a:solidFill>
                  <a:schemeClr val="tx1">
                    <a:lumMod val="85000"/>
                    <a:lumOff val="15000"/>
                  </a:schemeClr>
                </a:solidFill>
                <a:latin typeface="+mn-ea"/>
              </a:rPr>
              <a:t>镶嵌引起的裂纹。由于相邻面片的采样率不一致，具有均匀采样网格的自适应镶嵌可能会沿面片边界产生裂纹，但是在性能上会有一定影响。</a:t>
            </a:r>
            <a:endParaRPr lang="zh-CN" altLang="en-US" sz="1800" dirty="0">
              <a:solidFill>
                <a:schemeClr val="tx1">
                  <a:lumMod val="85000"/>
                  <a:lumOff val="15000"/>
                </a:schemeClr>
              </a:solidFill>
              <a:latin typeface="+mn-ea"/>
            </a:endParaRPr>
          </a:p>
        </p:txBody>
      </p:sp>
      <p:sp>
        <p:nvSpPr>
          <p:cNvPr id="3" name="矩形 2">
            <a:extLst>
              <a:ext uri="{FF2B5EF4-FFF2-40B4-BE49-F238E27FC236}">
                <a16:creationId xmlns:a16="http://schemas.microsoft.com/office/drawing/2014/main" id="{58DAB4EF-11DE-5095-CBA1-7FD662997B92}"/>
              </a:ext>
            </a:extLst>
          </p:cNvPr>
          <p:cNvSpPr/>
          <p:nvPr/>
        </p:nvSpPr>
        <p:spPr>
          <a:xfrm>
            <a:off x="6171010" y="1573198"/>
            <a:ext cx="1966439" cy="2552430"/>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zh-CN" dirty="0"/>
              <a:t>非均匀采样，但不适合</a:t>
            </a:r>
            <a:r>
              <a:rPr lang="en-US" altLang="zh-CN" dirty="0"/>
              <a:t>GPU</a:t>
            </a:r>
            <a:r>
              <a:rPr lang="zh-CN" altLang="zh-CN" dirty="0"/>
              <a:t>并行化，基于双三次曲面具有线性二阶导数的事实，使得它不能应用于有理曲面或更高阶曲面</a:t>
            </a:r>
            <a:r>
              <a:rPr lang="zh-CN" altLang="en-US" dirty="0"/>
              <a:t>，</a:t>
            </a:r>
            <a:r>
              <a:rPr lang="zh-CN" altLang="zh-CN" dirty="0"/>
              <a:t>不能优于均匀采样方法。</a:t>
            </a:r>
          </a:p>
        </p:txBody>
      </p:sp>
      <p:cxnSp>
        <p:nvCxnSpPr>
          <p:cNvPr id="5" name="直接连接符 4">
            <a:extLst>
              <a:ext uri="{FF2B5EF4-FFF2-40B4-BE49-F238E27FC236}">
                <a16:creationId xmlns:a16="http://schemas.microsoft.com/office/drawing/2014/main" id="{5D92707C-CC06-80AB-6E70-D6F4EDD25F7B}"/>
              </a:ext>
            </a:extLst>
          </p:cNvPr>
          <p:cNvCxnSpPr>
            <a:cxnSpLocks/>
          </p:cNvCxnSpPr>
          <p:nvPr/>
        </p:nvCxnSpPr>
        <p:spPr>
          <a:xfrm>
            <a:off x="3030279" y="1765005"/>
            <a:ext cx="0" cy="2764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8C019C0-17BB-0ED5-8A44-F9FC671CF963}"/>
              </a:ext>
            </a:extLst>
          </p:cNvPr>
          <p:cNvCxnSpPr>
            <a:cxnSpLocks/>
          </p:cNvCxnSpPr>
          <p:nvPr/>
        </p:nvCxnSpPr>
        <p:spPr>
          <a:xfrm>
            <a:off x="5745126" y="1683489"/>
            <a:ext cx="0" cy="27644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6576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8"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761525" y="18891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相关工作</a:t>
            </a:r>
          </a:p>
        </p:txBody>
      </p:sp>
      <p:sp>
        <p:nvSpPr>
          <p:cNvPr id="2" name="灯片编号占位符 1">
            <a:extLst>
              <a:ext uri="{FF2B5EF4-FFF2-40B4-BE49-F238E27FC236}">
                <a16:creationId xmlns:a16="http://schemas.microsoft.com/office/drawing/2014/main" id="{C8180CEA-0A72-4B3A-BE2C-A1B010B622B0}"/>
              </a:ext>
            </a:extLst>
          </p:cNvPr>
          <p:cNvSpPr>
            <a:spLocks noGrp="1"/>
          </p:cNvSpPr>
          <p:nvPr>
            <p:ph type="sldNum" sz="quarter" idx="12"/>
          </p:nvPr>
        </p:nvSpPr>
        <p:spPr/>
        <p:txBody>
          <a:bodyPr/>
          <a:lstStyle/>
          <a:p>
            <a:fld id="{ACBECEF1-1935-4692-9C86-5FD89D9EDF46}" type="slidenum">
              <a:rPr lang="zh-CN" altLang="en-US" smtClean="0"/>
              <a:pPr/>
              <a:t>9</a:t>
            </a:fld>
            <a:endParaRPr lang="zh-CN" altLang="en-US"/>
          </a:p>
        </p:txBody>
      </p:sp>
      <p:sp>
        <p:nvSpPr>
          <p:cNvPr id="20" name="矩形: 圆角 19">
            <a:extLst>
              <a:ext uri="{FF2B5EF4-FFF2-40B4-BE49-F238E27FC236}">
                <a16:creationId xmlns:a16="http://schemas.microsoft.com/office/drawing/2014/main" id="{0B3ED0CA-8060-4169-9E11-42F51506BF8A}"/>
              </a:ext>
            </a:extLst>
          </p:cNvPr>
          <p:cNvSpPr/>
          <p:nvPr/>
        </p:nvSpPr>
        <p:spPr>
          <a:xfrm>
            <a:off x="1856519" y="840991"/>
            <a:ext cx="1206500" cy="479606"/>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dirty="0">
                <a:solidFill>
                  <a:prstClr val="white"/>
                </a:solidFill>
                <a:latin typeface="微软雅黑"/>
                <a:ea typeface="微软雅黑"/>
              </a:rPr>
              <a:t>评估</a:t>
            </a:r>
          </a:p>
        </p:txBody>
      </p:sp>
      <p:sp>
        <p:nvSpPr>
          <p:cNvPr id="21" name="矩形 20">
            <a:extLst>
              <a:ext uri="{FF2B5EF4-FFF2-40B4-BE49-F238E27FC236}">
                <a16:creationId xmlns:a16="http://schemas.microsoft.com/office/drawing/2014/main" id="{590A9890-BB78-4D07-8D98-9A0BECA5274E}"/>
              </a:ext>
            </a:extLst>
          </p:cNvPr>
          <p:cNvSpPr/>
          <p:nvPr/>
        </p:nvSpPr>
        <p:spPr>
          <a:xfrm>
            <a:off x="486347" y="1573200"/>
            <a:ext cx="3946844" cy="2641044"/>
          </a:xfrm>
          <a:prstGeom prst="rect">
            <a:avLst/>
          </a:prstGeom>
        </p:spPr>
        <p:txBody>
          <a:bodyPr wrap="square">
            <a:spAutoFit/>
          </a:bodyPr>
          <a:lstStyle/>
          <a:p>
            <a:pPr marL="171450" indent="-171450">
              <a:lnSpc>
                <a:spcPct val="150000"/>
              </a:lnSpc>
              <a:buFont typeface="Arial" panose="020B0604020202020204" pitchFamily="34" charset="0"/>
              <a:buChar char="•"/>
            </a:pPr>
            <a:r>
              <a:rPr lang="zh-CN" altLang="en-US" sz="1400" dirty="0">
                <a:solidFill>
                  <a:schemeClr val="tx1">
                    <a:lumMod val="85000"/>
                    <a:lumOff val="15000"/>
                  </a:schemeClr>
                </a:solidFill>
                <a:latin typeface="+mn-ea"/>
              </a:rPr>
              <a:t>将</a:t>
            </a:r>
            <a:r>
              <a:rPr lang="en-US" altLang="zh-CN" sz="1400" dirty="0">
                <a:solidFill>
                  <a:schemeClr val="tx1">
                    <a:lumMod val="85000"/>
                    <a:lumOff val="15000"/>
                  </a:schemeClr>
                </a:solidFill>
                <a:latin typeface="+mn-ea"/>
              </a:rPr>
              <a:t>NURBS</a:t>
            </a:r>
            <a:r>
              <a:rPr lang="zh-CN" altLang="en-US" sz="1400" dirty="0">
                <a:solidFill>
                  <a:schemeClr val="tx1">
                    <a:lumMod val="85000"/>
                    <a:lumOff val="15000"/>
                  </a:schemeClr>
                </a:solidFill>
                <a:latin typeface="+mn-ea"/>
              </a:rPr>
              <a:t>面片转换为计算强度较小且精度更高的</a:t>
            </a:r>
            <a:r>
              <a:rPr lang="en-US" altLang="zh-CN" sz="1400" dirty="0" err="1">
                <a:solidFill>
                  <a:schemeClr val="tx1">
                    <a:lumMod val="85000"/>
                    <a:lumOff val="15000"/>
                  </a:schemeClr>
                </a:solidFill>
                <a:latin typeface="+mn-ea"/>
              </a:rPr>
              <a:t>Bézier</a:t>
            </a:r>
            <a:r>
              <a:rPr lang="zh-CN" altLang="en-US" sz="1400" dirty="0">
                <a:solidFill>
                  <a:schemeClr val="tx1">
                    <a:lumMod val="85000"/>
                    <a:lumOff val="15000"/>
                  </a:schemeClr>
                </a:solidFill>
                <a:latin typeface="+mn-ea"/>
              </a:rPr>
              <a:t>面片。镶嵌过程中，每个</a:t>
            </a:r>
            <a:r>
              <a:rPr lang="en-US" altLang="zh-CN" sz="1400" dirty="0" err="1">
                <a:solidFill>
                  <a:schemeClr val="tx1">
                    <a:lumMod val="85000"/>
                    <a:lumOff val="15000"/>
                  </a:schemeClr>
                </a:solidFill>
                <a:latin typeface="+mn-ea"/>
              </a:rPr>
              <a:t>Bézier</a:t>
            </a:r>
            <a:r>
              <a:rPr lang="zh-CN" altLang="en-US" sz="1400" dirty="0">
                <a:solidFill>
                  <a:schemeClr val="tx1">
                    <a:lumMod val="85000"/>
                    <a:lumOff val="15000"/>
                  </a:schemeClr>
                </a:solidFill>
                <a:latin typeface="+mn-ea"/>
              </a:rPr>
              <a:t>面片的采样率可单独计算，从而缓解在使用均匀采样网格时，由于跨度的曲率变化大而导致多余基元问题。</a:t>
            </a:r>
            <a:endParaRPr lang="en-US" altLang="zh-CN" sz="1400" dirty="0">
              <a:solidFill>
                <a:schemeClr val="tx1">
                  <a:lumMod val="85000"/>
                  <a:lumOff val="15000"/>
                </a:schemeClr>
              </a:solidFill>
              <a:latin typeface="+mn-ea"/>
            </a:endParaRPr>
          </a:p>
          <a:p>
            <a:pPr marL="171450" indent="-171450">
              <a:lnSpc>
                <a:spcPct val="150000"/>
              </a:lnSpc>
              <a:buFont typeface="Arial" panose="020B0604020202020204" pitchFamily="34" charset="0"/>
              <a:buChar char="•"/>
            </a:pPr>
            <a:r>
              <a:rPr lang="zh-CN" altLang="en-US" sz="1400" dirty="0">
                <a:solidFill>
                  <a:schemeClr val="tx1">
                    <a:lumMod val="85000"/>
                    <a:lumOff val="15000"/>
                  </a:schemeClr>
                </a:solidFill>
                <a:latin typeface="+mn-ea"/>
              </a:rPr>
              <a:t>使用节点插入算法将</a:t>
            </a:r>
            <a:r>
              <a:rPr lang="en-US" altLang="zh-CN" sz="1400" dirty="0">
                <a:solidFill>
                  <a:schemeClr val="tx1">
                    <a:lumMod val="85000"/>
                    <a:lumOff val="15000"/>
                  </a:schemeClr>
                </a:solidFill>
                <a:latin typeface="+mn-ea"/>
              </a:rPr>
              <a:t>NURBS</a:t>
            </a:r>
            <a:r>
              <a:rPr lang="zh-CN" altLang="en-US" sz="1400" dirty="0">
                <a:solidFill>
                  <a:schemeClr val="tx1">
                    <a:lumMod val="85000"/>
                    <a:lumOff val="15000"/>
                  </a:schemeClr>
                </a:solidFill>
                <a:latin typeface="+mn-ea"/>
              </a:rPr>
              <a:t>转换为</a:t>
            </a:r>
            <a:r>
              <a:rPr lang="en-US" altLang="zh-CN" sz="1400" dirty="0" err="1">
                <a:solidFill>
                  <a:schemeClr val="tx1">
                    <a:lumMod val="85000"/>
                    <a:lumOff val="15000"/>
                  </a:schemeClr>
                </a:solidFill>
                <a:latin typeface="+mn-ea"/>
              </a:rPr>
              <a:t>Bézier</a:t>
            </a:r>
            <a:r>
              <a:rPr lang="zh-CN" altLang="en-US" sz="1400" dirty="0">
                <a:solidFill>
                  <a:schemeClr val="tx1">
                    <a:lumMod val="85000"/>
                    <a:lumOff val="15000"/>
                  </a:schemeClr>
                </a:solidFill>
                <a:latin typeface="+mn-ea"/>
              </a:rPr>
              <a:t>通常在</a:t>
            </a:r>
            <a:r>
              <a:rPr lang="en-US" altLang="zh-CN" sz="1400" dirty="0">
                <a:solidFill>
                  <a:schemeClr val="tx1">
                    <a:lumMod val="85000"/>
                    <a:lumOff val="15000"/>
                  </a:schemeClr>
                </a:solidFill>
                <a:latin typeface="+mn-ea"/>
              </a:rPr>
              <a:t>CPU</a:t>
            </a:r>
            <a:r>
              <a:rPr lang="zh-CN" altLang="en-US" sz="1400" dirty="0">
                <a:solidFill>
                  <a:schemeClr val="tx1">
                    <a:lumMod val="85000"/>
                    <a:lumOff val="15000"/>
                  </a:schemeClr>
                </a:solidFill>
                <a:latin typeface="+mn-ea"/>
              </a:rPr>
              <a:t>上执行，而渲染则在</a:t>
            </a:r>
            <a:r>
              <a:rPr lang="en-US" altLang="zh-CN" sz="1400" dirty="0">
                <a:solidFill>
                  <a:schemeClr val="tx1">
                    <a:lumMod val="85000"/>
                    <a:lumOff val="15000"/>
                  </a:schemeClr>
                </a:solidFill>
                <a:latin typeface="+mn-ea"/>
              </a:rPr>
              <a:t>GPU</a:t>
            </a:r>
            <a:r>
              <a:rPr lang="zh-CN" altLang="en-US" sz="1400" dirty="0">
                <a:solidFill>
                  <a:schemeClr val="tx1">
                    <a:lumMod val="85000"/>
                    <a:lumOff val="15000"/>
                  </a:schemeClr>
                </a:solidFill>
                <a:latin typeface="+mn-ea"/>
              </a:rPr>
              <a:t>上执行，因此在边界渲染期间不存在由转换引入的浮点误差。</a:t>
            </a:r>
            <a:endParaRPr lang="zh-CN" altLang="en-US" sz="1800" dirty="0">
              <a:solidFill>
                <a:schemeClr val="tx1">
                  <a:lumMod val="85000"/>
                  <a:lumOff val="15000"/>
                </a:schemeClr>
              </a:solidFill>
              <a:latin typeface="+mn-ea"/>
            </a:endParaRPr>
          </a:p>
        </p:txBody>
      </p:sp>
      <p:sp>
        <p:nvSpPr>
          <p:cNvPr id="27" name="矩形: 圆角 26">
            <a:extLst>
              <a:ext uri="{FF2B5EF4-FFF2-40B4-BE49-F238E27FC236}">
                <a16:creationId xmlns:a16="http://schemas.microsoft.com/office/drawing/2014/main" id="{A70CAB05-E2EC-48A0-B947-1394D274DDFC}"/>
              </a:ext>
            </a:extLst>
          </p:cNvPr>
          <p:cNvSpPr/>
          <p:nvPr/>
        </p:nvSpPr>
        <p:spPr>
          <a:xfrm>
            <a:off x="6080983" y="873065"/>
            <a:ext cx="1206500" cy="462763"/>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dirty="0">
                <a:solidFill>
                  <a:prstClr val="white"/>
                </a:solidFill>
                <a:latin typeface="微软雅黑"/>
                <a:ea typeface="微软雅黑"/>
              </a:rPr>
              <a:t>渲染</a:t>
            </a:r>
          </a:p>
        </p:txBody>
      </p:sp>
      <p:sp>
        <p:nvSpPr>
          <p:cNvPr id="28" name="矩形 27">
            <a:extLst>
              <a:ext uri="{FF2B5EF4-FFF2-40B4-BE49-F238E27FC236}">
                <a16:creationId xmlns:a16="http://schemas.microsoft.com/office/drawing/2014/main" id="{BC388042-DE57-415B-AEC6-3633E97C2F77}"/>
              </a:ext>
            </a:extLst>
          </p:cNvPr>
          <p:cNvSpPr/>
          <p:nvPr/>
        </p:nvSpPr>
        <p:spPr>
          <a:xfrm>
            <a:off x="4710810" y="1559007"/>
            <a:ext cx="3946844" cy="2643544"/>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400" dirty="0">
                <a:solidFill>
                  <a:schemeClr val="tx1">
                    <a:lumMod val="85000"/>
                    <a:lumOff val="15000"/>
                  </a:schemeClr>
                </a:solidFill>
                <a:latin typeface="+mn-ea"/>
              </a:rPr>
              <a:t>CAD</a:t>
            </a:r>
            <a:r>
              <a:rPr lang="zh-CN" altLang="en-US" sz="1400" dirty="0">
                <a:solidFill>
                  <a:schemeClr val="tx1">
                    <a:lumMod val="85000"/>
                    <a:lumOff val="15000"/>
                  </a:schemeClr>
                </a:solidFill>
                <a:latin typeface="+mn-ea"/>
              </a:rPr>
              <a:t>模型通常包含许多形状复杂的曲面和小零件，从而在镶嵌后产生大量三角形，因此存储容易达到瓶颈。对于大规模三角形网格的实时渲染，</a:t>
            </a:r>
            <a:r>
              <a:rPr lang="en-US" altLang="zh-CN" sz="1400" dirty="0">
                <a:solidFill>
                  <a:schemeClr val="tx1">
                    <a:lumMod val="85000"/>
                    <a:lumOff val="15000"/>
                  </a:schemeClr>
                </a:solidFill>
                <a:latin typeface="+mn-ea"/>
              </a:rPr>
              <a:t>Nanite</a:t>
            </a:r>
            <a:r>
              <a:rPr lang="zh-CN" altLang="en-US" sz="1400" dirty="0">
                <a:solidFill>
                  <a:schemeClr val="tx1">
                    <a:lumMod val="85000"/>
                    <a:lumOff val="15000"/>
                  </a:schemeClr>
                </a:solidFill>
                <a:latin typeface="+mn-ea"/>
              </a:rPr>
              <a:t>是最新的</a:t>
            </a:r>
            <a:r>
              <a:rPr lang="en-US" altLang="zh-CN" sz="1400" dirty="0">
                <a:solidFill>
                  <a:schemeClr val="tx1">
                    <a:lumMod val="85000"/>
                    <a:lumOff val="15000"/>
                  </a:schemeClr>
                </a:solidFill>
                <a:latin typeface="+mn-ea"/>
              </a:rPr>
              <a:t>GPU</a:t>
            </a:r>
            <a:r>
              <a:rPr lang="zh-CN" altLang="en-US" sz="1400" dirty="0">
                <a:solidFill>
                  <a:schemeClr val="tx1">
                    <a:lumMod val="85000"/>
                    <a:lumOff val="15000"/>
                  </a:schemeClr>
                </a:solidFill>
                <a:latin typeface="+mn-ea"/>
              </a:rPr>
              <a:t>驱动实现之一。</a:t>
            </a:r>
            <a:endParaRPr lang="en-US" altLang="zh-CN" sz="1400" dirty="0">
              <a:solidFill>
                <a:schemeClr val="tx1">
                  <a:lumMod val="85000"/>
                  <a:lumOff val="15000"/>
                </a:schemeClr>
              </a:solidFill>
              <a:latin typeface="+mn-ea"/>
            </a:endParaRPr>
          </a:p>
          <a:p>
            <a:pPr marL="171450" indent="-171450">
              <a:lnSpc>
                <a:spcPct val="150000"/>
              </a:lnSpc>
              <a:buFont typeface="Arial" panose="020B0604020202020204" pitchFamily="34" charset="0"/>
              <a:buChar char="•"/>
            </a:pPr>
            <a:r>
              <a:rPr lang="en-US" altLang="zh-CN" sz="1400" dirty="0">
                <a:solidFill>
                  <a:schemeClr val="tx1">
                    <a:lumMod val="85000"/>
                    <a:lumOff val="15000"/>
                  </a:schemeClr>
                </a:solidFill>
                <a:latin typeface="+mn-ea"/>
              </a:rPr>
              <a:t>Nanite</a:t>
            </a:r>
            <a:r>
              <a:rPr lang="zh-CN" altLang="en-US" sz="1400" dirty="0">
                <a:solidFill>
                  <a:schemeClr val="tx1">
                    <a:lumMod val="85000"/>
                    <a:lumOff val="15000"/>
                  </a:schemeClr>
                </a:solidFill>
                <a:latin typeface="+mn-ea"/>
              </a:rPr>
              <a:t>是为实时游戏设计的，用于渲染像素级细节和高对象数，但是</a:t>
            </a:r>
            <a:r>
              <a:rPr lang="en-US" altLang="zh-CN" sz="1400" dirty="0">
                <a:solidFill>
                  <a:schemeClr val="tx1">
                    <a:lumMod val="85000"/>
                    <a:lumOff val="15000"/>
                  </a:schemeClr>
                </a:solidFill>
                <a:latin typeface="+mn-ea"/>
              </a:rPr>
              <a:t>Nanite</a:t>
            </a:r>
            <a:r>
              <a:rPr lang="zh-CN" altLang="en-US" sz="1400" dirty="0">
                <a:solidFill>
                  <a:schemeClr val="tx1">
                    <a:lumMod val="85000"/>
                    <a:lumOff val="15000"/>
                  </a:schemeClr>
                </a:solidFill>
                <a:latin typeface="+mn-ea"/>
              </a:rPr>
              <a:t>仍然基于预先镶嵌的网格，目前还没有工作提出</a:t>
            </a:r>
            <a:r>
              <a:rPr lang="en-US" altLang="zh-CN" sz="1400" dirty="0">
                <a:solidFill>
                  <a:schemeClr val="tx1">
                    <a:lumMod val="85000"/>
                    <a:lumOff val="15000"/>
                  </a:schemeClr>
                </a:solidFill>
                <a:latin typeface="+mn-ea"/>
              </a:rPr>
              <a:t>NURBS</a:t>
            </a:r>
            <a:r>
              <a:rPr lang="zh-CN" altLang="en-US" sz="1400" dirty="0">
                <a:solidFill>
                  <a:schemeClr val="tx1">
                    <a:lumMod val="85000"/>
                    <a:lumOff val="15000"/>
                  </a:schemeClr>
                </a:solidFill>
                <a:latin typeface="+mn-ea"/>
              </a:rPr>
              <a:t>实时渲染解决方案。</a:t>
            </a:r>
            <a:endParaRPr lang="zh-CN" altLang="en-US" sz="1800" dirty="0">
              <a:solidFill>
                <a:schemeClr val="tx1">
                  <a:lumMod val="85000"/>
                  <a:lumOff val="15000"/>
                </a:schemeClr>
              </a:solidFill>
              <a:latin typeface="+mn-ea"/>
            </a:endParaRPr>
          </a:p>
        </p:txBody>
      </p:sp>
    </p:spTree>
    <p:extLst>
      <p:ext uri="{BB962C8B-B14F-4D97-AF65-F5344CB8AC3E}">
        <p14:creationId xmlns:p14="http://schemas.microsoft.com/office/powerpoint/2010/main" val="22042652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1000"/>
                                        <p:tgtEl>
                                          <p:spTgt spid="28"/>
                                        </p:tgtEl>
                                      </p:cBhvr>
                                    </p:animEffect>
                                    <p:anim calcmode="lin" valueType="num">
                                      <p:cBhvr>
                                        <p:cTn id="23" dur="1000" fill="hold"/>
                                        <p:tgtEl>
                                          <p:spTgt spid="28"/>
                                        </p:tgtEl>
                                        <p:attrNameLst>
                                          <p:attrName>ppt_x</p:attrName>
                                        </p:attrNameLst>
                                      </p:cBhvr>
                                      <p:tavLst>
                                        <p:tav tm="0">
                                          <p:val>
                                            <p:strVal val="#ppt_x"/>
                                          </p:val>
                                        </p:tav>
                                        <p:tav tm="100000">
                                          <p:val>
                                            <p:strVal val="#ppt_x"/>
                                          </p:val>
                                        </p:tav>
                                      </p:tavLst>
                                    </p:anim>
                                    <p:anim calcmode="lin" valueType="num">
                                      <p:cBhvr>
                                        <p:cTn id="2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7" grpId="0" animBg="1"/>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Lst>
</file>

<file path=ppt/theme/theme1.xml><?xml version="1.0" encoding="utf-8"?>
<a:theme xmlns:a="http://schemas.openxmlformats.org/drawingml/2006/main" name="千图网海量PPT模板www.58pic.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2287</TotalTime>
  <Words>1261</Words>
  <Application>Microsoft Office PowerPoint</Application>
  <PresentationFormat>全屏显示(16:9)</PresentationFormat>
  <Paragraphs>107</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Gill Sans</vt:lpstr>
      <vt:lpstr>方正兰亭黑_GBK</vt:lpstr>
      <vt:lpstr>方正准圆简体</vt:lpstr>
      <vt:lpstr>微软雅黑</vt:lpstr>
      <vt:lpstr>Arial</vt:lpstr>
      <vt:lpstr>Calibri</vt:lpstr>
      <vt:lpstr>Calibri Light</vt:lpstr>
      <vt:lpstr>Wingdings</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玥颖 李</cp:lastModifiedBy>
  <cp:revision>421</cp:revision>
  <dcterms:created xsi:type="dcterms:W3CDTF">2017-06-30T01:20:51Z</dcterms:created>
  <dcterms:modified xsi:type="dcterms:W3CDTF">2024-01-07T16:03:35Z</dcterms:modified>
</cp:coreProperties>
</file>