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DFD"/>
    <a:srgbClr val="8DC7FB"/>
    <a:srgbClr val="158BF7"/>
    <a:srgbClr val="7D3B05"/>
    <a:srgbClr val="26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47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12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3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4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59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0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2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5968-7A80-4E83-B67C-69D331344D9B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FB16-1686-49C7-802F-BB11C2FC72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7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827584" y="404664"/>
            <a:ext cx="5427274" cy="5832648"/>
            <a:chOff x="827584" y="404664"/>
            <a:chExt cx="5427274" cy="5832648"/>
          </a:xfrm>
        </p:grpSpPr>
        <p:grpSp>
          <p:nvGrpSpPr>
            <p:cNvPr id="46" name="群組 45"/>
            <p:cNvGrpSpPr/>
            <p:nvPr/>
          </p:nvGrpSpPr>
          <p:grpSpPr>
            <a:xfrm>
              <a:off x="827584" y="404664"/>
              <a:ext cx="5427274" cy="5832648"/>
              <a:chOff x="827584" y="404664"/>
              <a:chExt cx="5427274" cy="58326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27584" y="404664"/>
                <a:ext cx="5328592" cy="5832648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887924" y="1052737"/>
                <a:ext cx="2016224" cy="30243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27684" y="2673206"/>
                <a:ext cx="2016224" cy="30243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35798" y="548006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solidFill>
                      <a:schemeClr val="tx2"/>
                    </a:solidFill>
                  </a:rPr>
                  <a:t>XCTestCase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圓角矩形 5"/>
              <p:cNvSpPr/>
              <p:nvPr/>
            </p:nvSpPr>
            <p:spPr>
              <a:xfrm>
                <a:off x="2051720" y="620688"/>
                <a:ext cx="1368152" cy="607422"/>
              </a:xfrm>
              <a:prstGeom prst="roundRect">
                <a:avLst>
                  <a:gd name="adj" fmla="val 2966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rgbClr val="262F13"/>
                    </a:solidFill>
                  </a:rPr>
                  <a:t>Group Test Start</a:t>
                </a:r>
                <a:endParaRPr lang="zh-TW" altLang="en-US" sz="1200" dirty="0">
                  <a:solidFill>
                    <a:srgbClr val="262F13"/>
                  </a:solidFill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4211960" y="5445224"/>
                <a:ext cx="1368152" cy="607422"/>
              </a:xfrm>
              <a:prstGeom prst="roundRect">
                <a:avLst>
                  <a:gd name="adj" fmla="val 2966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rgbClr val="262F13"/>
                    </a:solidFill>
                  </a:rPr>
                  <a:t>Group Test Finish</a:t>
                </a:r>
                <a:endParaRPr lang="zh-TW" altLang="en-US" sz="1200" dirty="0">
                  <a:solidFill>
                    <a:srgbClr val="262F13"/>
                  </a:solidFill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2051720" y="1700808"/>
                <a:ext cx="1368152" cy="607422"/>
              </a:xfrm>
              <a:prstGeom prst="roundRect">
                <a:avLst>
                  <a:gd name="adj" fmla="val 2966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err="1" smtClean="0">
                    <a:solidFill>
                      <a:srgbClr val="262F13"/>
                    </a:solidFill>
                  </a:rPr>
                  <a:t>SetUp</a:t>
                </a:r>
                <a:endParaRPr lang="en-US" altLang="zh-TW" sz="1200" dirty="0" smtClean="0">
                  <a:solidFill>
                    <a:srgbClr val="262F13"/>
                  </a:solidFill>
                </a:endParaRPr>
              </a:p>
              <a:p>
                <a:pPr algn="ctr"/>
                <a:r>
                  <a:rPr lang="en-US" altLang="zh-TW" sz="1200" dirty="0" smtClean="0">
                    <a:solidFill>
                      <a:srgbClr val="262F13"/>
                    </a:solidFill>
                  </a:rPr>
                  <a:t>(class </a:t>
                </a:r>
                <a:r>
                  <a:rPr lang="en-US" altLang="zh-TW" sz="1200" dirty="0" err="1" smtClean="0">
                    <a:solidFill>
                      <a:srgbClr val="262F13"/>
                    </a:solidFill>
                  </a:rPr>
                  <a:t>func</a:t>
                </a:r>
                <a:r>
                  <a:rPr lang="en-US" altLang="zh-TW" sz="1200" dirty="0" smtClean="0">
                    <a:solidFill>
                      <a:srgbClr val="262F13"/>
                    </a:solidFill>
                  </a:rPr>
                  <a:t>)</a:t>
                </a:r>
                <a:endParaRPr lang="zh-TW" altLang="en-US" sz="1200" dirty="0">
                  <a:solidFill>
                    <a:srgbClr val="262F13"/>
                  </a:solidFill>
                </a:endParaRPr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4211960" y="4383799"/>
                <a:ext cx="1368152" cy="607422"/>
              </a:xfrm>
              <a:prstGeom prst="roundRect">
                <a:avLst>
                  <a:gd name="adj" fmla="val 2966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err="1" smtClean="0">
                    <a:solidFill>
                      <a:srgbClr val="262F13"/>
                    </a:solidFill>
                  </a:rPr>
                  <a:t>tearDown</a:t>
                </a:r>
                <a:endParaRPr lang="en-US" altLang="zh-TW" sz="1200" dirty="0" smtClean="0">
                  <a:solidFill>
                    <a:srgbClr val="262F13"/>
                  </a:solidFill>
                </a:endParaRPr>
              </a:p>
              <a:p>
                <a:pPr algn="ctr"/>
                <a:r>
                  <a:rPr lang="en-US" altLang="zh-TW" sz="1200" dirty="0" smtClean="0">
                    <a:solidFill>
                      <a:srgbClr val="262F13"/>
                    </a:solidFill>
                  </a:rPr>
                  <a:t>(class </a:t>
                </a:r>
                <a:r>
                  <a:rPr lang="en-US" altLang="zh-TW" sz="1200" dirty="0" err="1" smtClean="0">
                    <a:solidFill>
                      <a:srgbClr val="262F13"/>
                    </a:solidFill>
                  </a:rPr>
                  <a:t>func</a:t>
                </a:r>
                <a:r>
                  <a:rPr lang="en-US" altLang="zh-TW" sz="1200" dirty="0" smtClean="0">
                    <a:solidFill>
                      <a:srgbClr val="262F13"/>
                    </a:solidFill>
                  </a:rPr>
                  <a:t>)</a:t>
                </a:r>
                <a:endParaRPr lang="zh-TW" altLang="en-US" sz="1200" dirty="0">
                  <a:solidFill>
                    <a:srgbClr val="262F13"/>
                  </a:solidFill>
                </a:endParaRPr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>
                <a:off x="1907704" y="2780928"/>
                <a:ext cx="1656184" cy="2767662"/>
                <a:chOff x="1907704" y="2780928"/>
                <a:chExt cx="1656184" cy="2767662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2051720" y="2780928"/>
                  <a:ext cx="1368152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SetUpWithError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</p:txBody>
            </p:sp>
            <p:sp>
              <p:nvSpPr>
                <p:cNvPr id="11" name="圓角矩形 10"/>
                <p:cNvSpPr/>
                <p:nvPr/>
              </p:nvSpPr>
              <p:spPr>
                <a:xfrm>
                  <a:off x="2051720" y="3861048"/>
                  <a:ext cx="1368152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262F13"/>
                      </a:solidFill>
                    </a:rPr>
                    <a:t>Test </a:t>
                  </a:r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func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  <a:p>
                  <a:pPr algn="ctr"/>
                  <a:r>
                    <a:rPr lang="en-US" altLang="zh-TW" sz="1200" dirty="0" smtClean="0">
                      <a:solidFill>
                        <a:srgbClr val="262F13"/>
                      </a:solidFill>
                    </a:rPr>
                    <a:t>(First test detail)</a:t>
                  </a:r>
                </a:p>
              </p:txBody>
            </p:sp>
            <p:sp>
              <p:nvSpPr>
                <p:cNvPr id="12" name="圓角矩形 11"/>
                <p:cNvSpPr/>
                <p:nvPr/>
              </p:nvSpPr>
              <p:spPr>
                <a:xfrm>
                  <a:off x="1907704" y="4941168"/>
                  <a:ext cx="1656184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err="1">
                      <a:solidFill>
                        <a:srgbClr val="262F13"/>
                      </a:solidFill>
                    </a:rPr>
                    <a:t>T</a:t>
                  </a:r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earDownWithError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</p:txBody>
            </p:sp>
            <p:cxnSp>
              <p:nvCxnSpPr>
                <p:cNvPr id="14" name="直線單箭頭接點 13"/>
                <p:cNvCxnSpPr>
                  <a:stCxn id="10" idx="2"/>
                  <a:endCxn id="11" idx="0"/>
                </p:cNvCxnSpPr>
                <p:nvPr/>
              </p:nvCxnSpPr>
              <p:spPr>
                <a:xfrm>
                  <a:off x="2735796" y="3388350"/>
                  <a:ext cx="0" cy="4726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單箭頭接點 15"/>
                <p:cNvCxnSpPr>
                  <a:stCxn id="11" idx="2"/>
                  <a:endCxn id="12" idx="0"/>
                </p:cNvCxnSpPr>
                <p:nvPr/>
              </p:nvCxnSpPr>
              <p:spPr>
                <a:xfrm>
                  <a:off x="2735796" y="4468470"/>
                  <a:ext cx="0" cy="4726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直線單箭頭接點 16"/>
              <p:cNvCxnSpPr>
                <a:stCxn id="8" idx="2"/>
                <a:endCxn id="10" idx="0"/>
              </p:cNvCxnSpPr>
              <p:nvPr/>
            </p:nvCxnSpPr>
            <p:spPr>
              <a:xfrm>
                <a:off x="2735796" y="2308230"/>
                <a:ext cx="0" cy="472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>
                <a:stCxn id="6" idx="2"/>
                <a:endCxn id="8" idx="0"/>
              </p:cNvCxnSpPr>
              <p:nvPr/>
            </p:nvCxnSpPr>
            <p:spPr>
              <a:xfrm>
                <a:off x="2735796" y="1228110"/>
                <a:ext cx="0" cy="472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群組 23"/>
              <p:cNvGrpSpPr/>
              <p:nvPr/>
            </p:nvGrpSpPr>
            <p:grpSpPr>
              <a:xfrm>
                <a:off x="4067944" y="1162134"/>
                <a:ext cx="1656184" cy="2767662"/>
                <a:chOff x="1907704" y="2780928"/>
                <a:chExt cx="1656184" cy="2767662"/>
              </a:xfrm>
            </p:grpSpPr>
            <p:sp>
              <p:nvSpPr>
                <p:cNvPr id="25" name="圓角矩形 24"/>
                <p:cNvSpPr/>
                <p:nvPr/>
              </p:nvSpPr>
              <p:spPr>
                <a:xfrm>
                  <a:off x="2051720" y="2780928"/>
                  <a:ext cx="1368152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SetUpWithError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2051720" y="3861048"/>
                  <a:ext cx="1368152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262F13"/>
                      </a:solidFill>
                    </a:rPr>
                    <a:t>Test </a:t>
                  </a:r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func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  <a:p>
                  <a:pPr algn="ctr"/>
                  <a:r>
                    <a:rPr lang="en-US" altLang="zh-TW" sz="1200" dirty="0" smtClean="0">
                      <a:solidFill>
                        <a:srgbClr val="262F13"/>
                      </a:solidFill>
                    </a:rPr>
                    <a:t>(Last test detail)</a:t>
                  </a: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1907704" y="4941168"/>
                  <a:ext cx="1656184" cy="607422"/>
                </a:xfrm>
                <a:prstGeom prst="roundRect">
                  <a:avLst>
                    <a:gd name="adj" fmla="val 29661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err="1">
                      <a:solidFill>
                        <a:srgbClr val="262F13"/>
                      </a:solidFill>
                    </a:rPr>
                    <a:t>T</a:t>
                  </a:r>
                  <a:r>
                    <a:rPr lang="en-US" altLang="zh-TW" sz="1200" dirty="0" err="1" smtClean="0">
                      <a:solidFill>
                        <a:srgbClr val="262F13"/>
                      </a:solidFill>
                    </a:rPr>
                    <a:t>earDownWithError</a:t>
                  </a:r>
                  <a:endParaRPr lang="en-US" altLang="zh-TW" sz="1200" dirty="0" smtClean="0">
                    <a:solidFill>
                      <a:srgbClr val="262F13"/>
                    </a:solidFill>
                  </a:endParaRPr>
                </a:p>
              </p:txBody>
            </p:sp>
            <p:cxnSp>
              <p:nvCxnSpPr>
                <p:cNvPr id="28" name="直線單箭頭接點 27"/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2735796" y="3388350"/>
                  <a:ext cx="0" cy="4726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2735796" y="4468470"/>
                  <a:ext cx="0" cy="4726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單箭頭接點 29"/>
              <p:cNvCxnSpPr>
                <a:stCxn id="27" idx="2"/>
                <a:endCxn id="9" idx="0"/>
              </p:cNvCxnSpPr>
              <p:nvPr/>
            </p:nvCxnSpPr>
            <p:spPr>
              <a:xfrm>
                <a:off x="4896036" y="3929796"/>
                <a:ext cx="0" cy="4540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stCxn id="9" idx="2"/>
                <a:endCxn id="7" idx="0"/>
              </p:cNvCxnSpPr>
              <p:nvPr/>
            </p:nvCxnSpPr>
            <p:spPr>
              <a:xfrm>
                <a:off x="4896036" y="4991221"/>
                <a:ext cx="0" cy="4540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肘形接點 37"/>
              <p:cNvCxnSpPr>
                <a:stCxn id="12" idx="2"/>
                <a:endCxn id="25" idx="0"/>
              </p:cNvCxnSpPr>
              <p:nvPr/>
            </p:nvCxnSpPr>
            <p:spPr>
              <a:xfrm rot="5400000" flipH="1" flipV="1">
                <a:off x="1622688" y="2275242"/>
                <a:ext cx="4386456" cy="2160240"/>
              </a:xfrm>
              <a:prstGeom prst="bentConnector5">
                <a:avLst>
                  <a:gd name="adj1" fmla="val -5211"/>
                  <a:gd name="adj2" fmla="val 50113"/>
                  <a:gd name="adj3" fmla="val 105211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/>
              <p:cNvSpPr txBox="1"/>
              <p:nvPr/>
            </p:nvSpPr>
            <p:spPr>
              <a:xfrm>
                <a:off x="1619672" y="5633619"/>
                <a:ext cx="1394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7D3B05"/>
                    </a:solidFill>
                  </a:rPr>
                  <a:t>Test Detail</a:t>
                </a:r>
                <a:endParaRPr lang="zh-TW" altLang="en-US" dirty="0">
                  <a:solidFill>
                    <a:srgbClr val="7D3B05"/>
                  </a:solidFill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860032" y="755412"/>
                <a:ext cx="1394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7D3B05"/>
                    </a:solidFill>
                  </a:rPr>
                  <a:t>Test Detail</a:t>
                </a:r>
                <a:endParaRPr lang="zh-TW" altLang="en-US" dirty="0">
                  <a:solidFill>
                    <a:srgbClr val="7D3B05"/>
                  </a:solidFill>
                </a:endParaRPr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3743908" y="2688595"/>
              <a:ext cx="144016" cy="1316469"/>
              <a:chOff x="3743908" y="2544579"/>
              <a:chExt cx="144016" cy="1316469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743908" y="2544579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743908" y="2782147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743908" y="3019715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43908" y="3257283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743908" y="3494851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743908" y="3732421"/>
                <a:ext cx="144016" cy="128627"/>
              </a:xfrm>
              <a:prstGeom prst="rect">
                <a:avLst/>
              </a:prstGeom>
              <a:solidFill>
                <a:srgbClr val="B9DD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9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39</Words>
  <Application>Microsoft Office PowerPoint</Application>
  <PresentationFormat>如螢幕大小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liyuan_chang</dc:creator>
  <cp:lastModifiedBy>liyuan_chang</cp:lastModifiedBy>
  <cp:revision>6</cp:revision>
  <dcterms:created xsi:type="dcterms:W3CDTF">2022-02-07T01:51:23Z</dcterms:created>
  <dcterms:modified xsi:type="dcterms:W3CDTF">2022-02-09T05:20:36Z</dcterms:modified>
</cp:coreProperties>
</file>