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70443-8E85-4E5D-A287-808BFB63208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01562D83-11A8-4072-BA3A-7C3B92E3367A}">
      <dgm:prSet phldrT="[文字]"/>
      <dgm:spPr/>
      <dgm:t>
        <a:bodyPr/>
        <a:lstStyle/>
        <a:p>
          <a:r>
            <a:rPr lang="zh-TW" altLang="en-US" dirty="0" smtClean="0"/>
            <a:t>選擇裝置</a:t>
          </a:r>
          <a:endParaRPr lang="zh-TW" altLang="en-US" dirty="0"/>
        </a:p>
      </dgm:t>
    </dgm:pt>
    <dgm:pt modelId="{D9EA441C-3017-4652-B82D-1AA64EBC9DC8}" type="parTrans" cxnId="{A3E606FB-0FAA-48EB-97F7-02C744D28317}">
      <dgm:prSet/>
      <dgm:spPr/>
      <dgm:t>
        <a:bodyPr/>
        <a:lstStyle/>
        <a:p>
          <a:endParaRPr lang="zh-TW" altLang="en-US"/>
        </a:p>
      </dgm:t>
    </dgm:pt>
    <dgm:pt modelId="{8EEEE274-1D29-410C-95A9-071ABA27C312}" type="sibTrans" cxnId="{A3E606FB-0FAA-48EB-97F7-02C744D28317}">
      <dgm:prSet/>
      <dgm:spPr/>
      <dgm:t>
        <a:bodyPr/>
        <a:lstStyle/>
        <a:p>
          <a:endParaRPr lang="zh-TW" altLang="en-US"/>
        </a:p>
      </dgm:t>
    </dgm:pt>
    <dgm:pt modelId="{3393B17E-F6C0-4D80-9924-BAAE390CBD10}">
      <dgm:prSet phldrT="[文字]"/>
      <dgm:spPr/>
      <dgm:t>
        <a:bodyPr/>
        <a:lstStyle/>
        <a:p>
          <a:r>
            <a:rPr lang="zh-TW" altLang="en-US" dirty="0" smtClean="0"/>
            <a:t>使用</a:t>
          </a:r>
          <a:r>
            <a:rPr lang="en-US" altLang="zh-TW" dirty="0" err="1" smtClean="0"/>
            <a:t>WiFi</a:t>
          </a:r>
          <a:r>
            <a:rPr lang="zh-TW" altLang="en-US" dirty="0" smtClean="0"/>
            <a:t>連線</a:t>
          </a:r>
          <a:endParaRPr lang="zh-TW" altLang="en-US" dirty="0"/>
        </a:p>
      </dgm:t>
    </dgm:pt>
    <dgm:pt modelId="{E526BAD4-D614-404C-A992-D58D2F413D3D}" type="parTrans" cxnId="{891B6DF4-08B8-430F-92CF-25EFF005D870}">
      <dgm:prSet/>
      <dgm:spPr/>
      <dgm:t>
        <a:bodyPr/>
        <a:lstStyle/>
        <a:p>
          <a:endParaRPr lang="zh-TW" altLang="en-US"/>
        </a:p>
      </dgm:t>
    </dgm:pt>
    <dgm:pt modelId="{BBD72626-0C80-4123-8C2A-7066A94FC9F3}" type="sibTrans" cxnId="{891B6DF4-08B8-430F-92CF-25EFF005D870}">
      <dgm:prSet/>
      <dgm:spPr/>
      <dgm:t>
        <a:bodyPr/>
        <a:lstStyle/>
        <a:p>
          <a:endParaRPr lang="zh-TW" altLang="en-US"/>
        </a:p>
      </dgm:t>
    </dgm:pt>
    <dgm:pt modelId="{A01610D2-CD87-4AB4-B3F6-B4BB9FA43393}">
      <dgm:prSet phldrT="[文字]"/>
      <dgm:spPr/>
      <dgm:t>
        <a:bodyPr/>
        <a:lstStyle/>
        <a:p>
          <a:r>
            <a:rPr lang="zh-TW" altLang="en-US" dirty="0" smtClean="0"/>
            <a:t>使用</a:t>
          </a:r>
          <a:r>
            <a:rPr lang="en-US" altLang="zh-TW" dirty="0" smtClean="0"/>
            <a:t>BT</a:t>
          </a:r>
          <a:r>
            <a:rPr lang="zh-TW" altLang="en-US" dirty="0" smtClean="0"/>
            <a:t>連線</a:t>
          </a:r>
          <a:endParaRPr lang="zh-TW" altLang="en-US" dirty="0"/>
        </a:p>
      </dgm:t>
    </dgm:pt>
    <dgm:pt modelId="{1ED857C5-316E-4237-B4F4-C89472218449}" type="parTrans" cxnId="{FF7F25F0-0277-4C46-BB31-8943D2E8F879}">
      <dgm:prSet/>
      <dgm:spPr/>
      <dgm:t>
        <a:bodyPr/>
        <a:lstStyle/>
        <a:p>
          <a:endParaRPr lang="zh-TW" altLang="en-US"/>
        </a:p>
      </dgm:t>
    </dgm:pt>
    <dgm:pt modelId="{AA0EB984-8B3C-47AC-8312-E02D526F53A5}" type="sibTrans" cxnId="{FF7F25F0-0277-4C46-BB31-8943D2E8F879}">
      <dgm:prSet/>
      <dgm:spPr/>
      <dgm:t>
        <a:bodyPr/>
        <a:lstStyle/>
        <a:p>
          <a:endParaRPr lang="zh-TW" altLang="en-US"/>
        </a:p>
      </dgm:t>
    </dgm:pt>
    <dgm:pt modelId="{E3B13E90-1B4B-478F-AFB3-B69DDF59107D}">
      <dgm:prSet phldrT="[文字]"/>
      <dgm:spPr/>
      <dgm:t>
        <a:bodyPr/>
        <a:lstStyle/>
        <a:p>
          <a:r>
            <a:rPr lang="zh-TW" altLang="en-US" dirty="0" smtClean="0"/>
            <a:t>進入裝置首頁</a:t>
          </a:r>
          <a:endParaRPr lang="zh-TW" altLang="en-US" dirty="0"/>
        </a:p>
      </dgm:t>
    </dgm:pt>
    <dgm:pt modelId="{7ECB9341-D671-42D3-AE41-0690D700D1EA}" type="parTrans" cxnId="{E60383D3-18E7-4EA9-951C-8817B3487B5E}">
      <dgm:prSet/>
      <dgm:spPr/>
      <dgm:t>
        <a:bodyPr/>
        <a:lstStyle/>
        <a:p>
          <a:endParaRPr lang="zh-TW" altLang="en-US"/>
        </a:p>
      </dgm:t>
    </dgm:pt>
    <dgm:pt modelId="{8050164D-A7E0-45B3-B20B-293125710834}" type="sibTrans" cxnId="{E60383D3-18E7-4EA9-951C-8817B3487B5E}">
      <dgm:prSet/>
      <dgm:spPr/>
      <dgm:t>
        <a:bodyPr/>
        <a:lstStyle/>
        <a:p>
          <a:endParaRPr lang="zh-TW" altLang="en-US"/>
        </a:p>
      </dgm:t>
    </dgm:pt>
    <dgm:pt modelId="{A2933071-37E0-4B91-84BA-0586579BB0C3}">
      <dgm:prSet phldrT="[文字]"/>
      <dgm:spPr/>
      <dgm:t>
        <a:bodyPr/>
        <a:lstStyle/>
        <a:p>
          <a:r>
            <a:rPr lang="zh-TW" altLang="en-US" dirty="0" smtClean="0"/>
            <a:t>支援檔案瀏覽、即時影像、裝置設定</a:t>
          </a:r>
          <a:endParaRPr lang="zh-TW" altLang="en-US" dirty="0"/>
        </a:p>
      </dgm:t>
    </dgm:pt>
    <dgm:pt modelId="{7E280EC0-DA6A-4B74-AA27-962A3BF644A7}" type="parTrans" cxnId="{6DEB8DD6-9304-4875-A9AE-A75131FE4755}">
      <dgm:prSet/>
      <dgm:spPr/>
      <dgm:t>
        <a:bodyPr/>
        <a:lstStyle/>
        <a:p>
          <a:endParaRPr lang="zh-TW" altLang="en-US"/>
        </a:p>
      </dgm:t>
    </dgm:pt>
    <dgm:pt modelId="{6E75E79B-B118-4052-9F24-C6E61DFC37F3}" type="sibTrans" cxnId="{6DEB8DD6-9304-4875-A9AE-A75131FE4755}">
      <dgm:prSet/>
      <dgm:spPr/>
      <dgm:t>
        <a:bodyPr/>
        <a:lstStyle/>
        <a:p>
          <a:endParaRPr lang="zh-TW" altLang="en-US"/>
        </a:p>
      </dgm:t>
    </dgm:pt>
    <dgm:pt modelId="{DE94FEA7-6D57-4FAC-B37F-6406967C3088}">
      <dgm:prSet phldrT="[文字]"/>
      <dgm:spPr/>
      <dgm:t>
        <a:bodyPr/>
        <a:lstStyle/>
        <a:p>
          <a:r>
            <a:rPr lang="zh-TW" altLang="en-US" dirty="0" smtClean="0"/>
            <a:t>支援拍照錄影、裝置設定</a:t>
          </a:r>
          <a:endParaRPr lang="zh-TW" altLang="en-US" dirty="0"/>
        </a:p>
      </dgm:t>
    </dgm:pt>
    <dgm:pt modelId="{822AEB03-6B57-4556-A1BB-F4F7A44BABC0}" type="parTrans" cxnId="{A517FAD2-0682-4919-B0F9-069075CD3A4E}">
      <dgm:prSet/>
      <dgm:spPr/>
      <dgm:t>
        <a:bodyPr/>
        <a:lstStyle/>
        <a:p>
          <a:endParaRPr lang="zh-TW" altLang="en-US"/>
        </a:p>
      </dgm:t>
    </dgm:pt>
    <dgm:pt modelId="{A8F04F4B-12B4-449E-B3BA-594F9D7E407A}" type="sibTrans" cxnId="{A517FAD2-0682-4919-B0F9-069075CD3A4E}">
      <dgm:prSet/>
      <dgm:spPr/>
      <dgm:t>
        <a:bodyPr/>
        <a:lstStyle/>
        <a:p>
          <a:endParaRPr lang="zh-TW" altLang="en-US"/>
        </a:p>
      </dgm:t>
    </dgm:pt>
    <dgm:pt modelId="{827CE5F6-0CB0-4B46-900D-06136230FD6A}">
      <dgm:prSet phldrT="[文字]"/>
      <dgm:spPr/>
      <dgm:t>
        <a:bodyPr/>
        <a:lstStyle/>
        <a:p>
          <a:r>
            <a:rPr lang="zh-TW" altLang="en-US" dirty="0" smtClean="0"/>
            <a:t>透過藍芽觸發開啟</a:t>
          </a:r>
          <a:r>
            <a:rPr lang="en-US" altLang="zh-TW" dirty="0" err="1" smtClean="0"/>
            <a:t>WiFi</a:t>
          </a:r>
          <a:endParaRPr lang="zh-TW" altLang="en-US" dirty="0"/>
        </a:p>
      </dgm:t>
    </dgm:pt>
    <dgm:pt modelId="{380D304B-84BC-4582-92D1-BFC9DA4F0EE7}" type="parTrans" cxnId="{208AEAB0-26A2-4D58-BFD2-AFEEA4B8572F}">
      <dgm:prSet/>
      <dgm:spPr/>
      <dgm:t>
        <a:bodyPr/>
        <a:lstStyle/>
        <a:p>
          <a:endParaRPr lang="zh-TW" altLang="en-US"/>
        </a:p>
      </dgm:t>
    </dgm:pt>
    <dgm:pt modelId="{9F584DC9-64E9-4C65-BBF8-ADB966726E30}" type="sibTrans" cxnId="{208AEAB0-26A2-4D58-BFD2-AFEEA4B8572F}">
      <dgm:prSet/>
      <dgm:spPr/>
      <dgm:t>
        <a:bodyPr/>
        <a:lstStyle/>
        <a:p>
          <a:endParaRPr lang="zh-TW" altLang="en-US"/>
        </a:p>
      </dgm:t>
    </dgm:pt>
    <dgm:pt modelId="{57735E7F-50C9-4B46-8670-F80EDA6D15EF}">
      <dgm:prSet phldrT="[文字]"/>
      <dgm:spPr/>
      <dgm:t>
        <a:bodyPr/>
        <a:lstStyle/>
        <a:p>
          <a:r>
            <a:rPr lang="en-US" altLang="zh-TW" dirty="0" smtClean="0"/>
            <a:t>X</a:t>
          </a:r>
          <a:endParaRPr lang="zh-TW" altLang="en-US" dirty="0"/>
        </a:p>
      </dgm:t>
    </dgm:pt>
    <dgm:pt modelId="{B7A75213-A49A-4A0E-894E-F548D4725D5D}" type="parTrans" cxnId="{36BCD574-7A91-4041-8439-C5768D4012AC}">
      <dgm:prSet/>
      <dgm:spPr/>
      <dgm:t>
        <a:bodyPr/>
        <a:lstStyle/>
        <a:p>
          <a:endParaRPr lang="zh-TW" altLang="en-US"/>
        </a:p>
      </dgm:t>
    </dgm:pt>
    <dgm:pt modelId="{F6589724-C16B-40B9-920D-2026CE5C56C9}" type="sibTrans" cxnId="{36BCD574-7A91-4041-8439-C5768D4012AC}">
      <dgm:prSet/>
      <dgm:spPr/>
      <dgm:t>
        <a:bodyPr/>
        <a:lstStyle/>
        <a:p>
          <a:endParaRPr lang="zh-TW" altLang="en-US"/>
        </a:p>
      </dgm:t>
    </dgm:pt>
    <dgm:pt modelId="{E76C20E8-4CEA-447B-8B84-0209071FB201}">
      <dgm:prSet phldrT="[文字]"/>
      <dgm:spPr/>
      <dgm:t>
        <a:bodyPr/>
        <a:lstStyle/>
        <a:p>
          <a:r>
            <a:rPr lang="zh-TW" altLang="en-US" dirty="0" smtClean="0"/>
            <a:t>支援檔案瀏覽、即時影像</a:t>
          </a:r>
          <a:endParaRPr lang="zh-TW" altLang="en-US" dirty="0"/>
        </a:p>
      </dgm:t>
    </dgm:pt>
    <dgm:pt modelId="{BAF4AF3F-B281-43DB-AAC0-D5A983506779}" type="parTrans" cxnId="{57C22B45-3061-4357-BDBB-E1F661AC36FF}">
      <dgm:prSet/>
      <dgm:spPr/>
      <dgm:t>
        <a:bodyPr/>
        <a:lstStyle/>
        <a:p>
          <a:endParaRPr lang="zh-TW" altLang="en-US"/>
        </a:p>
      </dgm:t>
    </dgm:pt>
    <dgm:pt modelId="{6F76EED2-2D2A-431B-9D2B-409FF1FE0EC3}" type="sibTrans" cxnId="{57C22B45-3061-4357-BDBB-E1F661AC36FF}">
      <dgm:prSet/>
      <dgm:spPr/>
      <dgm:t>
        <a:bodyPr/>
        <a:lstStyle/>
        <a:p>
          <a:endParaRPr lang="zh-TW" altLang="en-US"/>
        </a:p>
      </dgm:t>
    </dgm:pt>
    <dgm:pt modelId="{09A5E78D-9D14-4702-831B-5361E65461DF}" type="pres">
      <dgm:prSet presAssocID="{73670443-8E85-4E5D-A287-808BFB63208D}" presName="Name0" presStyleCnt="0">
        <dgm:presLayoutVars>
          <dgm:dir/>
          <dgm:animLvl val="lvl"/>
          <dgm:resizeHandles val="exact"/>
        </dgm:presLayoutVars>
      </dgm:prSet>
      <dgm:spPr/>
    </dgm:pt>
    <dgm:pt modelId="{6753D64C-03A2-4A1C-85F7-FE95B733EF37}" type="pres">
      <dgm:prSet presAssocID="{827CE5F6-0CB0-4B46-900D-06136230FD6A}" presName="boxAndChildren" presStyleCnt="0"/>
      <dgm:spPr/>
    </dgm:pt>
    <dgm:pt modelId="{31EC64FF-9FD3-40EA-B14B-C2086067F33C}" type="pres">
      <dgm:prSet presAssocID="{827CE5F6-0CB0-4B46-900D-06136230FD6A}" presName="parentTextBox" presStyleLbl="node1" presStyleIdx="0" presStyleCnt="3"/>
      <dgm:spPr/>
      <dgm:t>
        <a:bodyPr/>
        <a:lstStyle/>
        <a:p>
          <a:endParaRPr lang="zh-TW" altLang="en-US"/>
        </a:p>
      </dgm:t>
    </dgm:pt>
    <dgm:pt modelId="{4325BC5C-8E70-4489-A589-DC025622ED0C}" type="pres">
      <dgm:prSet presAssocID="{827CE5F6-0CB0-4B46-900D-06136230FD6A}" presName="entireBox" presStyleLbl="node1" presStyleIdx="0" presStyleCnt="3"/>
      <dgm:spPr/>
      <dgm:t>
        <a:bodyPr/>
        <a:lstStyle/>
        <a:p>
          <a:endParaRPr lang="zh-TW" altLang="en-US"/>
        </a:p>
      </dgm:t>
    </dgm:pt>
    <dgm:pt modelId="{5AEF1E6E-1959-4404-A4A7-F5E9CF8D4D42}" type="pres">
      <dgm:prSet presAssocID="{827CE5F6-0CB0-4B46-900D-06136230FD6A}" presName="descendantBox" presStyleCnt="0"/>
      <dgm:spPr/>
    </dgm:pt>
    <dgm:pt modelId="{9B907593-9851-4477-ADD9-B0EC01C69531}" type="pres">
      <dgm:prSet presAssocID="{57735E7F-50C9-4B46-8670-F80EDA6D15EF}" presName="childTextBox" presStyleLbl="fgAccFollowNode1" presStyleIdx="0" presStyleCnt="6">
        <dgm:presLayoutVars>
          <dgm:bulletEnabled val="1"/>
        </dgm:presLayoutVars>
      </dgm:prSet>
      <dgm:spPr/>
    </dgm:pt>
    <dgm:pt modelId="{D7CBAD96-9D44-480F-8D59-2AF2C036370A}" type="pres">
      <dgm:prSet presAssocID="{E76C20E8-4CEA-447B-8B84-0209071FB201}" presName="childTextBox" presStyleLbl="fgAccFollowNode1" presStyleIdx="1" presStyleCnt="6">
        <dgm:presLayoutVars>
          <dgm:bulletEnabled val="1"/>
        </dgm:presLayoutVars>
      </dgm:prSet>
      <dgm:spPr/>
    </dgm:pt>
    <dgm:pt modelId="{52C938CF-939B-48F6-B37B-C47D504A5498}" type="pres">
      <dgm:prSet presAssocID="{8050164D-A7E0-45B3-B20B-293125710834}" presName="sp" presStyleCnt="0"/>
      <dgm:spPr/>
    </dgm:pt>
    <dgm:pt modelId="{F0352C2E-EF7F-4A68-B824-B703461A0657}" type="pres">
      <dgm:prSet presAssocID="{E3B13E90-1B4B-478F-AFB3-B69DDF59107D}" presName="arrowAndChildren" presStyleCnt="0"/>
      <dgm:spPr/>
    </dgm:pt>
    <dgm:pt modelId="{271788FD-8555-4C30-9589-62704D4177A5}" type="pres">
      <dgm:prSet presAssocID="{E3B13E90-1B4B-478F-AFB3-B69DDF59107D}" presName="parentTextArrow" presStyleLbl="node1" presStyleIdx="0" presStyleCnt="3"/>
      <dgm:spPr/>
    </dgm:pt>
    <dgm:pt modelId="{806F60F8-6D46-4C32-B843-95AD75ADF67E}" type="pres">
      <dgm:prSet presAssocID="{E3B13E90-1B4B-478F-AFB3-B69DDF59107D}" presName="arrow" presStyleLbl="node1" presStyleIdx="1" presStyleCnt="3"/>
      <dgm:spPr/>
    </dgm:pt>
    <dgm:pt modelId="{F1084FF6-7BC2-40FB-A4F1-AFC35ABD9EA0}" type="pres">
      <dgm:prSet presAssocID="{E3B13E90-1B4B-478F-AFB3-B69DDF59107D}" presName="descendantArrow" presStyleCnt="0"/>
      <dgm:spPr/>
    </dgm:pt>
    <dgm:pt modelId="{2DC6B459-8F69-45F4-B964-75FC16148A27}" type="pres">
      <dgm:prSet presAssocID="{A2933071-37E0-4B91-84BA-0586579BB0C3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E67A5D-C0D2-4818-A097-516B542217D7}" type="pres">
      <dgm:prSet presAssocID="{DE94FEA7-6D57-4FAC-B37F-6406967C3088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4A103D6-234D-43C8-B985-55988278C36F}" type="pres">
      <dgm:prSet presAssocID="{8EEEE274-1D29-410C-95A9-071ABA27C312}" presName="sp" presStyleCnt="0"/>
      <dgm:spPr/>
    </dgm:pt>
    <dgm:pt modelId="{D9FFA529-385E-4784-BBF6-60E209EFD845}" type="pres">
      <dgm:prSet presAssocID="{01562D83-11A8-4072-BA3A-7C3B92E3367A}" presName="arrowAndChildren" presStyleCnt="0"/>
      <dgm:spPr/>
    </dgm:pt>
    <dgm:pt modelId="{BF54BA2D-503A-4C28-A8DD-64612532E2C2}" type="pres">
      <dgm:prSet presAssocID="{01562D83-11A8-4072-BA3A-7C3B92E3367A}" presName="parentTextArrow" presStyleLbl="node1" presStyleIdx="1" presStyleCnt="3"/>
      <dgm:spPr/>
    </dgm:pt>
    <dgm:pt modelId="{4FE5F2F9-8FBF-4247-B8F2-5813701FB216}" type="pres">
      <dgm:prSet presAssocID="{01562D83-11A8-4072-BA3A-7C3B92E3367A}" presName="arrow" presStyleLbl="node1" presStyleIdx="2" presStyleCnt="3"/>
      <dgm:spPr/>
    </dgm:pt>
    <dgm:pt modelId="{965B2445-AA69-40DF-AC69-742D7B98FE4A}" type="pres">
      <dgm:prSet presAssocID="{01562D83-11A8-4072-BA3A-7C3B92E3367A}" presName="descendantArrow" presStyleCnt="0"/>
      <dgm:spPr/>
    </dgm:pt>
    <dgm:pt modelId="{4ECF54CE-42E7-4B71-893D-DBA323513D4E}" type="pres">
      <dgm:prSet presAssocID="{3393B17E-F6C0-4D80-9924-BAAE390CBD10}" presName="childTextArrow" presStyleLbl="fgAccFollowNode1" presStyleIdx="4" presStyleCnt="6">
        <dgm:presLayoutVars>
          <dgm:bulletEnabled val="1"/>
        </dgm:presLayoutVars>
      </dgm:prSet>
      <dgm:spPr/>
    </dgm:pt>
    <dgm:pt modelId="{60565330-1C2E-494E-BEAC-2D066C253477}" type="pres">
      <dgm:prSet presAssocID="{A01610D2-CD87-4AB4-B3F6-B4BB9FA43393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4A70EFD-3755-4CAC-A39A-5EB7637B5165}" type="presOf" srcId="{73670443-8E85-4E5D-A287-808BFB63208D}" destId="{09A5E78D-9D14-4702-831B-5361E65461DF}" srcOrd="0" destOrd="0" presId="urn:microsoft.com/office/officeart/2005/8/layout/process4"/>
    <dgm:cxn modelId="{407C89FA-52AB-49E6-B2C8-CB4FF8AB4067}" type="presOf" srcId="{01562D83-11A8-4072-BA3A-7C3B92E3367A}" destId="{BF54BA2D-503A-4C28-A8DD-64612532E2C2}" srcOrd="0" destOrd="0" presId="urn:microsoft.com/office/officeart/2005/8/layout/process4"/>
    <dgm:cxn modelId="{A3E606FB-0FAA-48EB-97F7-02C744D28317}" srcId="{73670443-8E85-4E5D-A287-808BFB63208D}" destId="{01562D83-11A8-4072-BA3A-7C3B92E3367A}" srcOrd="0" destOrd="0" parTransId="{D9EA441C-3017-4652-B82D-1AA64EBC9DC8}" sibTransId="{8EEEE274-1D29-410C-95A9-071ABA27C312}"/>
    <dgm:cxn modelId="{A517FAD2-0682-4919-B0F9-069075CD3A4E}" srcId="{E3B13E90-1B4B-478F-AFB3-B69DDF59107D}" destId="{DE94FEA7-6D57-4FAC-B37F-6406967C3088}" srcOrd="1" destOrd="0" parTransId="{822AEB03-6B57-4556-A1BB-F4F7A44BABC0}" sibTransId="{A8F04F4B-12B4-449E-B3BA-594F9D7E407A}"/>
    <dgm:cxn modelId="{078D23E8-AB87-4836-B299-998CE7324ADA}" type="presOf" srcId="{E3B13E90-1B4B-478F-AFB3-B69DDF59107D}" destId="{271788FD-8555-4C30-9589-62704D4177A5}" srcOrd="0" destOrd="0" presId="urn:microsoft.com/office/officeart/2005/8/layout/process4"/>
    <dgm:cxn modelId="{208AEAB0-26A2-4D58-BFD2-AFEEA4B8572F}" srcId="{73670443-8E85-4E5D-A287-808BFB63208D}" destId="{827CE5F6-0CB0-4B46-900D-06136230FD6A}" srcOrd="2" destOrd="0" parTransId="{380D304B-84BC-4582-92D1-BFC9DA4F0EE7}" sibTransId="{9F584DC9-64E9-4C65-BBF8-ADB966726E30}"/>
    <dgm:cxn modelId="{57C22B45-3061-4357-BDBB-E1F661AC36FF}" srcId="{827CE5F6-0CB0-4B46-900D-06136230FD6A}" destId="{E76C20E8-4CEA-447B-8B84-0209071FB201}" srcOrd="1" destOrd="0" parTransId="{BAF4AF3F-B281-43DB-AAC0-D5A983506779}" sibTransId="{6F76EED2-2D2A-431B-9D2B-409FF1FE0EC3}"/>
    <dgm:cxn modelId="{E60383D3-18E7-4EA9-951C-8817B3487B5E}" srcId="{73670443-8E85-4E5D-A287-808BFB63208D}" destId="{E3B13E90-1B4B-478F-AFB3-B69DDF59107D}" srcOrd="1" destOrd="0" parTransId="{7ECB9341-D671-42D3-AE41-0690D700D1EA}" sibTransId="{8050164D-A7E0-45B3-B20B-293125710834}"/>
    <dgm:cxn modelId="{6DEB8DD6-9304-4875-A9AE-A75131FE4755}" srcId="{E3B13E90-1B4B-478F-AFB3-B69DDF59107D}" destId="{A2933071-37E0-4B91-84BA-0586579BB0C3}" srcOrd="0" destOrd="0" parTransId="{7E280EC0-DA6A-4B74-AA27-962A3BF644A7}" sibTransId="{6E75E79B-B118-4052-9F24-C6E61DFC37F3}"/>
    <dgm:cxn modelId="{587B37D4-AEB2-4301-B8A7-C194A23259C5}" type="presOf" srcId="{E3B13E90-1B4B-478F-AFB3-B69DDF59107D}" destId="{806F60F8-6D46-4C32-B843-95AD75ADF67E}" srcOrd="1" destOrd="0" presId="urn:microsoft.com/office/officeart/2005/8/layout/process4"/>
    <dgm:cxn modelId="{A016E9BC-7E39-4FBF-A9C2-D1D24F433AE7}" type="presOf" srcId="{01562D83-11A8-4072-BA3A-7C3B92E3367A}" destId="{4FE5F2F9-8FBF-4247-B8F2-5813701FB216}" srcOrd="1" destOrd="0" presId="urn:microsoft.com/office/officeart/2005/8/layout/process4"/>
    <dgm:cxn modelId="{4A31A77E-38EF-46FB-BA06-2EDD1833459F}" type="presOf" srcId="{E76C20E8-4CEA-447B-8B84-0209071FB201}" destId="{D7CBAD96-9D44-480F-8D59-2AF2C036370A}" srcOrd="0" destOrd="0" presId="urn:microsoft.com/office/officeart/2005/8/layout/process4"/>
    <dgm:cxn modelId="{FF7F25F0-0277-4C46-BB31-8943D2E8F879}" srcId="{01562D83-11A8-4072-BA3A-7C3B92E3367A}" destId="{A01610D2-CD87-4AB4-B3F6-B4BB9FA43393}" srcOrd="1" destOrd="0" parTransId="{1ED857C5-316E-4237-B4F4-C89472218449}" sibTransId="{AA0EB984-8B3C-47AC-8312-E02D526F53A5}"/>
    <dgm:cxn modelId="{85259311-5A66-40EF-BF75-CCEE0903DCAC}" type="presOf" srcId="{A2933071-37E0-4B91-84BA-0586579BB0C3}" destId="{2DC6B459-8F69-45F4-B964-75FC16148A27}" srcOrd="0" destOrd="0" presId="urn:microsoft.com/office/officeart/2005/8/layout/process4"/>
    <dgm:cxn modelId="{2CC74E86-48A1-4435-9D1A-72B9484CEB69}" type="presOf" srcId="{3393B17E-F6C0-4D80-9924-BAAE390CBD10}" destId="{4ECF54CE-42E7-4B71-893D-DBA323513D4E}" srcOrd="0" destOrd="0" presId="urn:microsoft.com/office/officeart/2005/8/layout/process4"/>
    <dgm:cxn modelId="{E78673B0-89E4-4F9C-AE95-A2484DF74C6F}" type="presOf" srcId="{827CE5F6-0CB0-4B46-900D-06136230FD6A}" destId="{4325BC5C-8E70-4489-A589-DC025622ED0C}" srcOrd="1" destOrd="0" presId="urn:microsoft.com/office/officeart/2005/8/layout/process4"/>
    <dgm:cxn modelId="{891B6DF4-08B8-430F-92CF-25EFF005D870}" srcId="{01562D83-11A8-4072-BA3A-7C3B92E3367A}" destId="{3393B17E-F6C0-4D80-9924-BAAE390CBD10}" srcOrd="0" destOrd="0" parTransId="{E526BAD4-D614-404C-A992-D58D2F413D3D}" sibTransId="{BBD72626-0C80-4123-8C2A-7066A94FC9F3}"/>
    <dgm:cxn modelId="{D49115F7-BF01-4454-9692-4A8285B1CE1F}" type="presOf" srcId="{DE94FEA7-6D57-4FAC-B37F-6406967C3088}" destId="{CCE67A5D-C0D2-4818-A097-516B542217D7}" srcOrd="0" destOrd="0" presId="urn:microsoft.com/office/officeart/2005/8/layout/process4"/>
    <dgm:cxn modelId="{01255609-0270-4229-B6DE-74E9FA0CA80B}" type="presOf" srcId="{A01610D2-CD87-4AB4-B3F6-B4BB9FA43393}" destId="{60565330-1C2E-494E-BEAC-2D066C253477}" srcOrd="0" destOrd="0" presId="urn:microsoft.com/office/officeart/2005/8/layout/process4"/>
    <dgm:cxn modelId="{2AD34CA7-7657-48C8-9FE5-5B0BAD437A8D}" type="presOf" srcId="{57735E7F-50C9-4B46-8670-F80EDA6D15EF}" destId="{9B907593-9851-4477-ADD9-B0EC01C69531}" srcOrd="0" destOrd="0" presId="urn:microsoft.com/office/officeart/2005/8/layout/process4"/>
    <dgm:cxn modelId="{36BCD574-7A91-4041-8439-C5768D4012AC}" srcId="{827CE5F6-0CB0-4B46-900D-06136230FD6A}" destId="{57735E7F-50C9-4B46-8670-F80EDA6D15EF}" srcOrd="0" destOrd="0" parTransId="{B7A75213-A49A-4A0E-894E-F548D4725D5D}" sibTransId="{F6589724-C16B-40B9-920D-2026CE5C56C9}"/>
    <dgm:cxn modelId="{CE874173-EA41-4157-92C5-D7607F1E000A}" type="presOf" srcId="{827CE5F6-0CB0-4B46-900D-06136230FD6A}" destId="{31EC64FF-9FD3-40EA-B14B-C2086067F33C}" srcOrd="0" destOrd="0" presId="urn:microsoft.com/office/officeart/2005/8/layout/process4"/>
    <dgm:cxn modelId="{F1A63D7D-5AAC-45BF-8212-20A42F7B4CAE}" type="presParOf" srcId="{09A5E78D-9D14-4702-831B-5361E65461DF}" destId="{6753D64C-03A2-4A1C-85F7-FE95B733EF37}" srcOrd="0" destOrd="0" presId="urn:microsoft.com/office/officeart/2005/8/layout/process4"/>
    <dgm:cxn modelId="{A97A8F00-DAAB-485D-829F-9E19874CB7D3}" type="presParOf" srcId="{6753D64C-03A2-4A1C-85F7-FE95B733EF37}" destId="{31EC64FF-9FD3-40EA-B14B-C2086067F33C}" srcOrd="0" destOrd="0" presId="urn:microsoft.com/office/officeart/2005/8/layout/process4"/>
    <dgm:cxn modelId="{06DD0ED1-EB9D-402F-8FFB-E53FB2252500}" type="presParOf" srcId="{6753D64C-03A2-4A1C-85F7-FE95B733EF37}" destId="{4325BC5C-8E70-4489-A589-DC025622ED0C}" srcOrd="1" destOrd="0" presId="urn:microsoft.com/office/officeart/2005/8/layout/process4"/>
    <dgm:cxn modelId="{D4872B3C-D4AA-4D90-AEDC-B87F71F95B35}" type="presParOf" srcId="{6753D64C-03A2-4A1C-85F7-FE95B733EF37}" destId="{5AEF1E6E-1959-4404-A4A7-F5E9CF8D4D42}" srcOrd="2" destOrd="0" presId="urn:microsoft.com/office/officeart/2005/8/layout/process4"/>
    <dgm:cxn modelId="{EEF5838A-BC66-42A4-9AA7-3C45335861AA}" type="presParOf" srcId="{5AEF1E6E-1959-4404-A4A7-F5E9CF8D4D42}" destId="{9B907593-9851-4477-ADD9-B0EC01C69531}" srcOrd="0" destOrd="0" presId="urn:microsoft.com/office/officeart/2005/8/layout/process4"/>
    <dgm:cxn modelId="{ACDFCF66-F965-4D4D-938E-B076EC3B7DD1}" type="presParOf" srcId="{5AEF1E6E-1959-4404-A4A7-F5E9CF8D4D42}" destId="{D7CBAD96-9D44-480F-8D59-2AF2C036370A}" srcOrd="1" destOrd="0" presId="urn:microsoft.com/office/officeart/2005/8/layout/process4"/>
    <dgm:cxn modelId="{973C4F42-A7FD-4E52-AAC3-B474CB06A7C0}" type="presParOf" srcId="{09A5E78D-9D14-4702-831B-5361E65461DF}" destId="{52C938CF-939B-48F6-B37B-C47D504A5498}" srcOrd="1" destOrd="0" presId="urn:microsoft.com/office/officeart/2005/8/layout/process4"/>
    <dgm:cxn modelId="{0CED7E17-689B-4CCA-8F64-01605A644E38}" type="presParOf" srcId="{09A5E78D-9D14-4702-831B-5361E65461DF}" destId="{F0352C2E-EF7F-4A68-B824-B703461A0657}" srcOrd="2" destOrd="0" presId="urn:microsoft.com/office/officeart/2005/8/layout/process4"/>
    <dgm:cxn modelId="{ABF66930-B383-4EE7-AFDF-39208BD102A1}" type="presParOf" srcId="{F0352C2E-EF7F-4A68-B824-B703461A0657}" destId="{271788FD-8555-4C30-9589-62704D4177A5}" srcOrd="0" destOrd="0" presId="urn:microsoft.com/office/officeart/2005/8/layout/process4"/>
    <dgm:cxn modelId="{0DCAB642-382F-4B0D-BAFE-E4F3B83E2F88}" type="presParOf" srcId="{F0352C2E-EF7F-4A68-B824-B703461A0657}" destId="{806F60F8-6D46-4C32-B843-95AD75ADF67E}" srcOrd="1" destOrd="0" presId="urn:microsoft.com/office/officeart/2005/8/layout/process4"/>
    <dgm:cxn modelId="{8E539B8E-42F9-46D8-AA76-6E0C1C61CAC4}" type="presParOf" srcId="{F0352C2E-EF7F-4A68-B824-B703461A0657}" destId="{F1084FF6-7BC2-40FB-A4F1-AFC35ABD9EA0}" srcOrd="2" destOrd="0" presId="urn:microsoft.com/office/officeart/2005/8/layout/process4"/>
    <dgm:cxn modelId="{4740E1C4-58BC-4B81-A45C-E0D46861A829}" type="presParOf" srcId="{F1084FF6-7BC2-40FB-A4F1-AFC35ABD9EA0}" destId="{2DC6B459-8F69-45F4-B964-75FC16148A27}" srcOrd="0" destOrd="0" presId="urn:microsoft.com/office/officeart/2005/8/layout/process4"/>
    <dgm:cxn modelId="{5F5A920E-62ED-456B-8276-E8CE5F345703}" type="presParOf" srcId="{F1084FF6-7BC2-40FB-A4F1-AFC35ABD9EA0}" destId="{CCE67A5D-C0D2-4818-A097-516B542217D7}" srcOrd="1" destOrd="0" presId="urn:microsoft.com/office/officeart/2005/8/layout/process4"/>
    <dgm:cxn modelId="{4E69360F-03DF-463A-9A6C-CD1CC1C3D221}" type="presParOf" srcId="{09A5E78D-9D14-4702-831B-5361E65461DF}" destId="{14A103D6-234D-43C8-B985-55988278C36F}" srcOrd="3" destOrd="0" presId="urn:microsoft.com/office/officeart/2005/8/layout/process4"/>
    <dgm:cxn modelId="{075A8D25-CA50-41B4-AA05-4EACFE0CB3B8}" type="presParOf" srcId="{09A5E78D-9D14-4702-831B-5361E65461DF}" destId="{D9FFA529-385E-4784-BBF6-60E209EFD845}" srcOrd="4" destOrd="0" presId="urn:microsoft.com/office/officeart/2005/8/layout/process4"/>
    <dgm:cxn modelId="{4DD5D55C-1B48-45D6-91FD-CB5C530990F0}" type="presParOf" srcId="{D9FFA529-385E-4784-BBF6-60E209EFD845}" destId="{BF54BA2D-503A-4C28-A8DD-64612532E2C2}" srcOrd="0" destOrd="0" presId="urn:microsoft.com/office/officeart/2005/8/layout/process4"/>
    <dgm:cxn modelId="{BD50EC2C-609F-47EF-997A-F39E1E0377B2}" type="presParOf" srcId="{D9FFA529-385E-4784-BBF6-60E209EFD845}" destId="{4FE5F2F9-8FBF-4247-B8F2-5813701FB216}" srcOrd="1" destOrd="0" presId="urn:microsoft.com/office/officeart/2005/8/layout/process4"/>
    <dgm:cxn modelId="{DD7A1EF3-8765-4B53-A721-DE6532615A8A}" type="presParOf" srcId="{D9FFA529-385E-4784-BBF6-60E209EFD845}" destId="{965B2445-AA69-40DF-AC69-742D7B98FE4A}" srcOrd="2" destOrd="0" presId="urn:microsoft.com/office/officeart/2005/8/layout/process4"/>
    <dgm:cxn modelId="{F3BF8B62-9CF8-476F-A9DB-7475451CEFCE}" type="presParOf" srcId="{965B2445-AA69-40DF-AC69-742D7B98FE4A}" destId="{4ECF54CE-42E7-4B71-893D-DBA323513D4E}" srcOrd="0" destOrd="0" presId="urn:microsoft.com/office/officeart/2005/8/layout/process4"/>
    <dgm:cxn modelId="{08752C42-B681-4FFC-9AA8-A42ED1141FF2}" type="presParOf" srcId="{965B2445-AA69-40DF-AC69-742D7B98FE4A}" destId="{60565330-1C2E-494E-BEAC-2D066C25347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5BC5C-8E70-4489-A589-DC025622ED0C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透過藍芽觸發開啟</a:t>
          </a:r>
          <a:r>
            <a:rPr lang="en-US" altLang="zh-TW" sz="1800" kern="1200" dirty="0" err="1" smtClean="0"/>
            <a:t>WiFi</a:t>
          </a:r>
          <a:endParaRPr lang="zh-TW" altLang="en-US" sz="1800" kern="1200" dirty="0"/>
        </a:p>
      </dsp:txBody>
      <dsp:txXfrm>
        <a:off x="0" y="3059187"/>
        <a:ext cx="6096000" cy="542210"/>
      </dsp:txXfrm>
    </dsp:sp>
    <dsp:sp modelId="{9B907593-9851-4477-ADD9-B0EC01C69531}">
      <dsp:nvSpPr>
        <dsp:cNvPr id="0" name=""/>
        <dsp:cNvSpPr/>
      </dsp:nvSpPr>
      <dsp:spPr>
        <a:xfrm>
          <a:off x="0" y="3581316"/>
          <a:ext cx="3047999" cy="46188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X</a:t>
          </a:r>
          <a:endParaRPr lang="zh-TW" altLang="en-US" sz="1400" kern="1200" dirty="0"/>
        </a:p>
      </dsp:txBody>
      <dsp:txXfrm>
        <a:off x="0" y="3581316"/>
        <a:ext cx="3047999" cy="461883"/>
      </dsp:txXfrm>
    </dsp:sp>
    <dsp:sp modelId="{D7CBAD96-9D44-480F-8D59-2AF2C036370A}">
      <dsp:nvSpPr>
        <dsp:cNvPr id="0" name=""/>
        <dsp:cNvSpPr/>
      </dsp:nvSpPr>
      <dsp:spPr>
        <a:xfrm>
          <a:off x="3048000" y="3581316"/>
          <a:ext cx="3047999" cy="461883"/>
        </a:xfrm>
        <a:prstGeom prst="rect">
          <a:avLst/>
        </a:prstGeom>
        <a:solidFill>
          <a:schemeClr val="accent4">
            <a:tint val="40000"/>
            <a:alpha val="90000"/>
            <a:hueOff val="-789141"/>
            <a:satOff val="4431"/>
            <a:lumOff val="28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789141"/>
              <a:satOff val="4431"/>
              <a:lumOff val="2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支援檔案瀏覽、即時影像</a:t>
          </a:r>
          <a:endParaRPr lang="zh-TW" altLang="en-US" sz="1400" kern="1200" dirty="0"/>
        </a:p>
      </dsp:txBody>
      <dsp:txXfrm>
        <a:off x="3048000" y="3581316"/>
        <a:ext cx="3047999" cy="461883"/>
      </dsp:txXfrm>
    </dsp:sp>
    <dsp:sp modelId="{806F60F8-6D46-4C32-B843-95AD75ADF67E}">
      <dsp:nvSpPr>
        <dsp:cNvPr id="0" name=""/>
        <dsp:cNvSpPr/>
      </dsp:nvSpPr>
      <dsp:spPr>
        <a:xfrm rot="10800000">
          <a:off x="0" y="1529953"/>
          <a:ext cx="6096000" cy="1544296"/>
        </a:xfrm>
        <a:prstGeom prst="upArrowCallou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進入裝置首頁</a:t>
          </a:r>
          <a:endParaRPr lang="zh-TW" altLang="en-US" sz="1800" kern="1200" dirty="0"/>
        </a:p>
      </dsp:txBody>
      <dsp:txXfrm rot="-10800000">
        <a:off x="0" y="1529953"/>
        <a:ext cx="6096000" cy="542047"/>
      </dsp:txXfrm>
    </dsp:sp>
    <dsp:sp modelId="{2DC6B459-8F69-45F4-B964-75FC16148A27}">
      <dsp:nvSpPr>
        <dsp:cNvPr id="0" name=""/>
        <dsp:cNvSpPr/>
      </dsp:nvSpPr>
      <dsp:spPr>
        <a:xfrm>
          <a:off x="0" y="2072001"/>
          <a:ext cx="3047999" cy="461744"/>
        </a:xfrm>
        <a:prstGeom prst="rect">
          <a:avLst/>
        </a:prstGeom>
        <a:solidFill>
          <a:schemeClr val="accent4">
            <a:tint val="40000"/>
            <a:alpha val="90000"/>
            <a:hueOff val="-1578282"/>
            <a:satOff val="8863"/>
            <a:lumOff val="56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578282"/>
              <a:satOff val="8863"/>
              <a:lumOff val="5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支援檔案瀏覽、即時影像、裝置設定</a:t>
          </a:r>
          <a:endParaRPr lang="zh-TW" altLang="en-US" sz="1400" kern="1200" dirty="0"/>
        </a:p>
      </dsp:txBody>
      <dsp:txXfrm>
        <a:off x="0" y="2072001"/>
        <a:ext cx="3047999" cy="461744"/>
      </dsp:txXfrm>
    </dsp:sp>
    <dsp:sp modelId="{CCE67A5D-C0D2-4818-A097-516B542217D7}">
      <dsp:nvSpPr>
        <dsp:cNvPr id="0" name=""/>
        <dsp:cNvSpPr/>
      </dsp:nvSpPr>
      <dsp:spPr>
        <a:xfrm>
          <a:off x="3048000" y="2072001"/>
          <a:ext cx="3047999" cy="461744"/>
        </a:xfrm>
        <a:prstGeom prst="rect">
          <a:avLst/>
        </a:prstGeom>
        <a:solidFill>
          <a:schemeClr val="accent4">
            <a:tint val="40000"/>
            <a:alpha val="90000"/>
            <a:hueOff val="-2367424"/>
            <a:satOff val="13294"/>
            <a:lumOff val="84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367424"/>
              <a:satOff val="13294"/>
              <a:lumOff val="8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支援拍照錄影、裝置設定</a:t>
          </a:r>
          <a:endParaRPr lang="zh-TW" altLang="en-US" sz="1400" kern="1200" dirty="0"/>
        </a:p>
      </dsp:txBody>
      <dsp:txXfrm>
        <a:off x="3048000" y="2072001"/>
        <a:ext cx="3047999" cy="461744"/>
      </dsp:txXfrm>
    </dsp:sp>
    <dsp:sp modelId="{4FE5F2F9-8FBF-4247-B8F2-5813701FB216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選擇裝置</a:t>
          </a:r>
          <a:endParaRPr lang="zh-TW" altLang="en-US" sz="1800" kern="1200" dirty="0"/>
        </a:p>
      </dsp:txBody>
      <dsp:txXfrm rot="-10800000">
        <a:off x="0" y="718"/>
        <a:ext cx="6096000" cy="542047"/>
      </dsp:txXfrm>
    </dsp:sp>
    <dsp:sp modelId="{4ECF54CE-42E7-4B71-893D-DBA323513D4E}">
      <dsp:nvSpPr>
        <dsp:cNvPr id="0" name=""/>
        <dsp:cNvSpPr/>
      </dsp:nvSpPr>
      <dsp:spPr>
        <a:xfrm>
          <a:off x="0" y="542766"/>
          <a:ext cx="3047999" cy="461744"/>
        </a:xfrm>
        <a:prstGeom prst="rect">
          <a:avLst/>
        </a:prstGeom>
        <a:solidFill>
          <a:schemeClr val="accent4">
            <a:tint val="40000"/>
            <a:alpha val="90000"/>
            <a:hueOff val="-3156565"/>
            <a:satOff val="17726"/>
            <a:lumOff val="112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156565"/>
              <a:satOff val="17726"/>
              <a:lumOff val="11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使用</a:t>
          </a:r>
          <a:r>
            <a:rPr lang="en-US" altLang="zh-TW" sz="1400" kern="1200" dirty="0" err="1" smtClean="0"/>
            <a:t>WiFi</a:t>
          </a:r>
          <a:r>
            <a:rPr lang="zh-TW" altLang="en-US" sz="1400" kern="1200" dirty="0" smtClean="0"/>
            <a:t>連線</a:t>
          </a:r>
          <a:endParaRPr lang="zh-TW" altLang="en-US" sz="1400" kern="1200" dirty="0"/>
        </a:p>
      </dsp:txBody>
      <dsp:txXfrm>
        <a:off x="0" y="542766"/>
        <a:ext cx="3047999" cy="461744"/>
      </dsp:txXfrm>
    </dsp:sp>
    <dsp:sp modelId="{60565330-1C2E-494E-BEAC-2D066C253477}">
      <dsp:nvSpPr>
        <dsp:cNvPr id="0" name=""/>
        <dsp:cNvSpPr/>
      </dsp:nvSpPr>
      <dsp:spPr>
        <a:xfrm>
          <a:off x="3048000" y="542766"/>
          <a:ext cx="3047999" cy="461744"/>
        </a:xfrm>
        <a:prstGeom prst="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使用</a:t>
          </a:r>
          <a:r>
            <a:rPr lang="en-US" altLang="zh-TW" sz="1400" kern="1200" dirty="0" smtClean="0"/>
            <a:t>BT</a:t>
          </a:r>
          <a:r>
            <a:rPr lang="zh-TW" altLang="en-US" sz="1400" kern="1200" dirty="0" smtClean="0"/>
            <a:t>連線</a:t>
          </a:r>
          <a:endParaRPr lang="zh-TW" altLang="en-US" sz="1400" kern="1200" dirty="0"/>
        </a:p>
      </dsp:txBody>
      <dsp:txXfrm>
        <a:off x="3048000" y="542766"/>
        <a:ext cx="3047999" cy="461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325537" y="765052"/>
            <a:ext cx="8348909" cy="4063303"/>
            <a:chOff x="325537" y="765052"/>
            <a:chExt cx="8348909" cy="4063303"/>
          </a:xfrm>
        </p:grpSpPr>
        <p:sp>
          <p:nvSpPr>
            <p:cNvPr id="6" name="手繪多邊形 5"/>
            <p:cNvSpPr/>
            <p:nvPr/>
          </p:nvSpPr>
          <p:spPr>
            <a:xfrm>
              <a:off x="325537" y="765052"/>
              <a:ext cx="8348909" cy="744140"/>
            </a:xfrm>
            <a:custGeom>
              <a:avLst/>
              <a:gdLst>
                <a:gd name="connsiteX0" fmla="*/ 0 w 8348909"/>
                <a:gd name="connsiteY0" fmla="*/ 74414 h 744140"/>
                <a:gd name="connsiteX1" fmla="*/ 74414 w 8348909"/>
                <a:gd name="connsiteY1" fmla="*/ 0 h 744140"/>
                <a:gd name="connsiteX2" fmla="*/ 8274495 w 8348909"/>
                <a:gd name="connsiteY2" fmla="*/ 0 h 744140"/>
                <a:gd name="connsiteX3" fmla="*/ 8348909 w 8348909"/>
                <a:gd name="connsiteY3" fmla="*/ 74414 h 744140"/>
                <a:gd name="connsiteX4" fmla="*/ 8348909 w 8348909"/>
                <a:gd name="connsiteY4" fmla="*/ 669726 h 744140"/>
                <a:gd name="connsiteX5" fmla="*/ 8274495 w 8348909"/>
                <a:gd name="connsiteY5" fmla="*/ 744140 h 744140"/>
                <a:gd name="connsiteX6" fmla="*/ 74414 w 8348909"/>
                <a:gd name="connsiteY6" fmla="*/ 744140 h 744140"/>
                <a:gd name="connsiteX7" fmla="*/ 0 w 8348909"/>
                <a:gd name="connsiteY7" fmla="*/ 669726 h 744140"/>
                <a:gd name="connsiteX8" fmla="*/ 0 w 8348909"/>
                <a:gd name="connsiteY8" fmla="*/ 74414 h 74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48909" h="744140">
                  <a:moveTo>
                    <a:pt x="0" y="74414"/>
                  </a:moveTo>
                  <a:cubicBezTo>
                    <a:pt x="0" y="33316"/>
                    <a:pt x="33316" y="0"/>
                    <a:pt x="74414" y="0"/>
                  </a:cubicBezTo>
                  <a:lnTo>
                    <a:pt x="8274495" y="0"/>
                  </a:lnTo>
                  <a:cubicBezTo>
                    <a:pt x="8315593" y="0"/>
                    <a:pt x="8348909" y="33316"/>
                    <a:pt x="8348909" y="74414"/>
                  </a:cubicBezTo>
                  <a:lnTo>
                    <a:pt x="8348909" y="669726"/>
                  </a:lnTo>
                  <a:cubicBezTo>
                    <a:pt x="8348909" y="710824"/>
                    <a:pt x="8315593" y="744140"/>
                    <a:pt x="8274495" y="744140"/>
                  </a:cubicBezTo>
                  <a:lnTo>
                    <a:pt x="74414" y="744140"/>
                  </a:lnTo>
                  <a:cubicBezTo>
                    <a:pt x="33316" y="744140"/>
                    <a:pt x="0" y="710824"/>
                    <a:pt x="0" y="669726"/>
                  </a:cubicBezTo>
                  <a:lnTo>
                    <a:pt x="0" y="744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095" tIns="136095" rIns="136095" bIns="13609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000" kern="1200" dirty="0" smtClean="0"/>
                <a:t>密錄器</a:t>
              </a:r>
              <a:endParaRPr lang="zh-TW" altLang="en-US" sz="3000" kern="1200" dirty="0"/>
            </a:p>
          </p:txBody>
        </p:sp>
        <p:sp>
          <p:nvSpPr>
            <p:cNvPr id="7" name="手繪多邊形 6"/>
            <p:cNvSpPr/>
            <p:nvPr/>
          </p:nvSpPr>
          <p:spPr>
            <a:xfrm>
              <a:off x="325537" y="1594842"/>
              <a:ext cx="1838506" cy="744140"/>
            </a:xfrm>
            <a:custGeom>
              <a:avLst/>
              <a:gdLst>
                <a:gd name="connsiteX0" fmla="*/ 0 w 1838506"/>
                <a:gd name="connsiteY0" fmla="*/ 74414 h 744140"/>
                <a:gd name="connsiteX1" fmla="*/ 74414 w 1838506"/>
                <a:gd name="connsiteY1" fmla="*/ 0 h 744140"/>
                <a:gd name="connsiteX2" fmla="*/ 1764092 w 1838506"/>
                <a:gd name="connsiteY2" fmla="*/ 0 h 744140"/>
                <a:gd name="connsiteX3" fmla="*/ 1838506 w 1838506"/>
                <a:gd name="connsiteY3" fmla="*/ 74414 h 744140"/>
                <a:gd name="connsiteX4" fmla="*/ 1838506 w 1838506"/>
                <a:gd name="connsiteY4" fmla="*/ 669726 h 744140"/>
                <a:gd name="connsiteX5" fmla="*/ 1764092 w 1838506"/>
                <a:gd name="connsiteY5" fmla="*/ 744140 h 744140"/>
                <a:gd name="connsiteX6" fmla="*/ 74414 w 1838506"/>
                <a:gd name="connsiteY6" fmla="*/ 744140 h 744140"/>
                <a:gd name="connsiteX7" fmla="*/ 0 w 1838506"/>
                <a:gd name="connsiteY7" fmla="*/ 669726 h 744140"/>
                <a:gd name="connsiteX8" fmla="*/ 0 w 1838506"/>
                <a:gd name="connsiteY8" fmla="*/ 74414 h 74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8506" h="744140">
                  <a:moveTo>
                    <a:pt x="0" y="74414"/>
                  </a:moveTo>
                  <a:cubicBezTo>
                    <a:pt x="0" y="33316"/>
                    <a:pt x="33316" y="0"/>
                    <a:pt x="74414" y="0"/>
                  </a:cubicBezTo>
                  <a:lnTo>
                    <a:pt x="1764092" y="0"/>
                  </a:lnTo>
                  <a:cubicBezTo>
                    <a:pt x="1805190" y="0"/>
                    <a:pt x="1838506" y="33316"/>
                    <a:pt x="1838506" y="74414"/>
                  </a:cubicBezTo>
                  <a:lnTo>
                    <a:pt x="1838506" y="669726"/>
                  </a:lnTo>
                  <a:cubicBezTo>
                    <a:pt x="1838506" y="710824"/>
                    <a:pt x="1805190" y="744140"/>
                    <a:pt x="1764092" y="744140"/>
                  </a:cubicBezTo>
                  <a:lnTo>
                    <a:pt x="74414" y="744140"/>
                  </a:lnTo>
                  <a:cubicBezTo>
                    <a:pt x="33316" y="744140"/>
                    <a:pt x="0" y="710824"/>
                    <a:pt x="0" y="669726"/>
                  </a:cubicBezTo>
                  <a:lnTo>
                    <a:pt x="0" y="744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095" tIns="136095" rIns="136095" bIns="13609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000" kern="1200" dirty="0" smtClean="0"/>
                <a:t>支援</a:t>
              </a:r>
              <a:r>
                <a:rPr lang="en-US" altLang="zh-TW" sz="3000" kern="1200" dirty="0" err="1" smtClean="0"/>
                <a:t>WiFi</a:t>
              </a:r>
              <a:endParaRPr lang="zh-TW" altLang="en-US" sz="3000" kern="1200" dirty="0"/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325537" y="2424633"/>
              <a:ext cx="900346" cy="744140"/>
            </a:xfrm>
            <a:custGeom>
              <a:avLst/>
              <a:gdLst>
                <a:gd name="connsiteX0" fmla="*/ 0 w 900346"/>
                <a:gd name="connsiteY0" fmla="*/ 74414 h 744140"/>
                <a:gd name="connsiteX1" fmla="*/ 74414 w 900346"/>
                <a:gd name="connsiteY1" fmla="*/ 0 h 744140"/>
                <a:gd name="connsiteX2" fmla="*/ 825932 w 900346"/>
                <a:gd name="connsiteY2" fmla="*/ 0 h 744140"/>
                <a:gd name="connsiteX3" fmla="*/ 900346 w 900346"/>
                <a:gd name="connsiteY3" fmla="*/ 74414 h 744140"/>
                <a:gd name="connsiteX4" fmla="*/ 900346 w 900346"/>
                <a:gd name="connsiteY4" fmla="*/ 669726 h 744140"/>
                <a:gd name="connsiteX5" fmla="*/ 825932 w 900346"/>
                <a:gd name="connsiteY5" fmla="*/ 744140 h 744140"/>
                <a:gd name="connsiteX6" fmla="*/ 74414 w 900346"/>
                <a:gd name="connsiteY6" fmla="*/ 744140 h 744140"/>
                <a:gd name="connsiteX7" fmla="*/ 0 w 900346"/>
                <a:gd name="connsiteY7" fmla="*/ 669726 h 744140"/>
                <a:gd name="connsiteX8" fmla="*/ 0 w 900346"/>
                <a:gd name="connsiteY8" fmla="*/ 74414 h 74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346" h="744140">
                  <a:moveTo>
                    <a:pt x="0" y="74414"/>
                  </a:moveTo>
                  <a:cubicBezTo>
                    <a:pt x="0" y="33316"/>
                    <a:pt x="33316" y="0"/>
                    <a:pt x="74414" y="0"/>
                  </a:cubicBezTo>
                  <a:lnTo>
                    <a:pt x="825932" y="0"/>
                  </a:lnTo>
                  <a:cubicBezTo>
                    <a:pt x="867030" y="0"/>
                    <a:pt x="900346" y="33316"/>
                    <a:pt x="900346" y="74414"/>
                  </a:cubicBezTo>
                  <a:lnTo>
                    <a:pt x="900346" y="669726"/>
                  </a:lnTo>
                  <a:cubicBezTo>
                    <a:pt x="900346" y="710824"/>
                    <a:pt x="867030" y="744140"/>
                    <a:pt x="825932" y="744140"/>
                  </a:cubicBezTo>
                  <a:lnTo>
                    <a:pt x="74414" y="744140"/>
                  </a:lnTo>
                  <a:cubicBezTo>
                    <a:pt x="33316" y="744140"/>
                    <a:pt x="0" y="710824"/>
                    <a:pt x="0" y="669726"/>
                  </a:cubicBezTo>
                  <a:lnTo>
                    <a:pt x="0" y="744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755" tIns="82755" rIns="82755" bIns="8275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kern="1200" dirty="0" err="1" smtClean="0"/>
                <a:t>DrivePro</a:t>
              </a:r>
              <a:r>
                <a:rPr lang="en-US" altLang="zh-TW" sz="1600" kern="1200" dirty="0" smtClean="0"/>
                <a:t> Body 20</a:t>
              </a:r>
              <a:endParaRPr lang="zh-TW" altLang="en-US" sz="1600" kern="1200" dirty="0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1263697" y="2424633"/>
              <a:ext cx="900346" cy="744140"/>
            </a:xfrm>
            <a:custGeom>
              <a:avLst/>
              <a:gdLst>
                <a:gd name="connsiteX0" fmla="*/ 0 w 900346"/>
                <a:gd name="connsiteY0" fmla="*/ 74414 h 744140"/>
                <a:gd name="connsiteX1" fmla="*/ 74414 w 900346"/>
                <a:gd name="connsiteY1" fmla="*/ 0 h 744140"/>
                <a:gd name="connsiteX2" fmla="*/ 825932 w 900346"/>
                <a:gd name="connsiteY2" fmla="*/ 0 h 744140"/>
                <a:gd name="connsiteX3" fmla="*/ 900346 w 900346"/>
                <a:gd name="connsiteY3" fmla="*/ 74414 h 744140"/>
                <a:gd name="connsiteX4" fmla="*/ 900346 w 900346"/>
                <a:gd name="connsiteY4" fmla="*/ 669726 h 744140"/>
                <a:gd name="connsiteX5" fmla="*/ 825932 w 900346"/>
                <a:gd name="connsiteY5" fmla="*/ 744140 h 744140"/>
                <a:gd name="connsiteX6" fmla="*/ 74414 w 900346"/>
                <a:gd name="connsiteY6" fmla="*/ 744140 h 744140"/>
                <a:gd name="connsiteX7" fmla="*/ 0 w 900346"/>
                <a:gd name="connsiteY7" fmla="*/ 669726 h 744140"/>
                <a:gd name="connsiteX8" fmla="*/ 0 w 900346"/>
                <a:gd name="connsiteY8" fmla="*/ 74414 h 74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346" h="744140">
                  <a:moveTo>
                    <a:pt x="0" y="74414"/>
                  </a:moveTo>
                  <a:cubicBezTo>
                    <a:pt x="0" y="33316"/>
                    <a:pt x="33316" y="0"/>
                    <a:pt x="74414" y="0"/>
                  </a:cubicBezTo>
                  <a:lnTo>
                    <a:pt x="825932" y="0"/>
                  </a:lnTo>
                  <a:cubicBezTo>
                    <a:pt x="867030" y="0"/>
                    <a:pt x="900346" y="33316"/>
                    <a:pt x="900346" y="74414"/>
                  </a:cubicBezTo>
                  <a:lnTo>
                    <a:pt x="900346" y="669726"/>
                  </a:lnTo>
                  <a:cubicBezTo>
                    <a:pt x="900346" y="710824"/>
                    <a:pt x="867030" y="744140"/>
                    <a:pt x="825932" y="744140"/>
                  </a:cubicBezTo>
                  <a:lnTo>
                    <a:pt x="74414" y="744140"/>
                  </a:lnTo>
                  <a:cubicBezTo>
                    <a:pt x="33316" y="744140"/>
                    <a:pt x="0" y="710824"/>
                    <a:pt x="0" y="669726"/>
                  </a:cubicBezTo>
                  <a:lnTo>
                    <a:pt x="0" y="744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755" tIns="82755" rIns="82755" bIns="8275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kern="1200" dirty="0" err="1" smtClean="0"/>
                <a:t>DrivePro</a:t>
              </a:r>
              <a:r>
                <a:rPr lang="en-US" altLang="zh-TW" sz="1600" kern="1200" dirty="0" smtClean="0"/>
                <a:t> Body 52</a:t>
              </a:r>
              <a:endParaRPr lang="zh-TW" altLang="en-US" sz="1600" kern="1200" dirty="0"/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2239673" y="1594842"/>
              <a:ext cx="6434773" cy="744140"/>
            </a:xfrm>
            <a:custGeom>
              <a:avLst/>
              <a:gdLst>
                <a:gd name="connsiteX0" fmla="*/ 0 w 6434773"/>
                <a:gd name="connsiteY0" fmla="*/ 74414 h 744140"/>
                <a:gd name="connsiteX1" fmla="*/ 74414 w 6434773"/>
                <a:gd name="connsiteY1" fmla="*/ 0 h 744140"/>
                <a:gd name="connsiteX2" fmla="*/ 6360359 w 6434773"/>
                <a:gd name="connsiteY2" fmla="*/ 0 h 744140"/>
                <a:gd name="connsiteX3" fmla="*/ 6434773 w 6434773"/>
                <a:gd name="connsiteY3" fmla="*/ 74414 h 744140"/>
                <a:gd name="connsiteX4" fmla="*/ 6434773 w 6434773"/>
                <a:gd name="connsiteY4" fmla="*/ 669726 h 744140"/>
                <a:gd name="connsiteX5" fmla="*/ 6360359 w 6434773"/>
                <a:gd name="connsiteY5" fmla="*/ 744140 h 744140"/>
                <a:gd name="connsiteX6" fmla="*/ 74414 w 6434773"/>
                <a:gd name="connsiteY6" fmla="*/ 744140 h 744140"/>
                <a:gd name="connsiteX7" fmla="*/ 0 w 6434773"/>
                <a:gd name="connsiteY7" fmla="*/ 669726 h 744140"/>
                <a:gd name="connsiteX8" fmla="*/ 0 w 6434773"/>
                <a:gd name="connsiteY8" fmla="*/ 74414 h 74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34773" h="744140">
                  <a:moveTo>
                    <a:pt x="0" y="74414"/>
                  </a:moveTo>
                  <a:cubicBezTo>
                    <a:pt x="0" y="33316"/>
                    <a:pt x="33316" y="0"/>
                    <a:pt x="74414" y="0"/>
                  </a:cubicBezTo>
                  <a:lnTo>
                    <a:pt x="6360359" y="0"/>
                  </a:lnTo>
                  <a:cubicBezTo>
                    <a:pt x="6401457" y="0"/>
                    <a:pt x="6434773" y="33316"/>
                    <a:pt x="6434773" y="74414"/>
                  </a:cubicBezTo>
                  <a:lnTo>
                    <a:pt x="6434773" y="669726"/>
                  </a:lnTo>
                  <a:cubicBezTo>
                    <a:pt x="6434773" y="710824"/>
                    <a:pt x="6401457" y="744140"/>
                    <a:pt x="6360359" y="744140"/>
                  </a:cubicBezTo>
                  <a:lnTo>
                    <a:pt x="74414" y="744140"/>
                  </a:lnTo>
                  <a:cubicBezTo>
                    <a:pt x="33316" y="744140"/>
                    <a:pt x="0" y="710824"/>
                    <a:pt x="0" y="669726"/>
                  </a:cubicBezTo>
                  <a:lnTo>
                    <a:pt x="0" y="744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095" tIns="136095" rIns="136095" bIns="13609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3000" kern="1200" dirty="0" smtClean="0"/>
                <a:t>支援</a:t>
              </a:r>
              <a:r>
                <a:rPr lang="en-US" altLang="zh-TW" sz="3000" kern="1200" dirty="0" err="1" smtClean="0"/>
                <a:t>WiFi</a:t>
              </a:r>
              <a:r>
                <a:rPr lang="en-US" altLang="zh-TW" sz="3000" kern="1200" dirty="0" smtClean="0"/>
                <a:t>/BT</a:t>
              </a:r>
              <a:endParaRPr lang="zh-TW" altLang="en-US" sz="3000" kern="1200" dirty="0"/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2239673" y="2424633"/>
              <a:ext cx="1819599" cy="744140"/>
            </a:xfrm>
            <a:custGeom>
              <a:avLst/>
              <a:gdLst>
                <a:gd name="connsiteX0" fmla="*/ 0 w 1819599"/>
                <a:gd name="connsiteY0" fmla="*/ 74414 h 744140"/>
                <a:gd name="connsiteX1" fmla="*/ 74414 w 1819599"/>
                <a:gd name="connsiteY1" fmla="*/ 0 h 744140"/>
                <a:gd name="connsiteX2" fmla="*/ 1745185 w 1819599"/>
                <a:gd name="connsiteY2" fmla="*/ 0 h 744140"/>
                <a:gd name="connsiteX3" fmla="*/ 1819599 w 1819599"/>
                <a:gd name="connsiteY3" fmla="*/ 74414 h 744140"/>
                <a:gd name="connsiteX4" fmla="*/ 1819599 w 1819599"/>
                <a:gd name="connsiteY4" fmla="*/ 669726 h 744140"/>
                <a:gd name="connsiteX5" fmla="*/ 1745185 w 1819599"/>
                <a:gd name="connsiteY5" fmla="*/ 744140 h 744140"/>
                <a:gd name="connsiteX6" fmla="*/ 74414 w 1819599"/>
                <a:gd name="connsiteY6" fmla="*/ 744140 h 744140"/>
                <a:gd name="connsiteX7" fmla="*/ 0 w 1819599"/>
                <a:gd name="connsiteY7" fmla="*/ 669726 h 744140"/>
                <a:gd name="connsiteX8" fmla="*/ 0 w 1819599"/>
                <a:gd name="connsiteY8" fmla="*/ 74414 h 74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9599" h="744140">
                  <a:moveTo>
                    <a:pt x="0" y="74414"/>
                  </a:moveTo>
                  <a:cubicBezTo>
                    <a:pt x="0" y="33316"/>
                    <a:pt x="33316" y="0"/>
                    <a:pt x="74414" y="0"/>
                  </a:cubicBezTo>
                  <a:lnTo>
                    <a:pt x="1745185" y="0"/>
                  </a:lnTo>
                  <a:cubicBezTo>
                    <a:pt x="1786283" y="0"/>
                    <a:pt x="1819599" y="33316"/>
                    <a:pt x="1819599" y="74414"/>
                  </a:cubicBezTo>
                  <a:lnTo>
                    <a:pt x="1819599" y="669726"/>
                  </a:lnTo>
                  <a:cubicBezTo>
                    <a:pt x="1819599" y="710824"/>
                    <a:pt x="1786283" y="744140"/>
                    <a:pt x="1745185" y="744140"/>
                  </a:cubicBezTo>
                  <a:lnTo>
                    <a:pt x="74414" y="744140"/>
                  </a:lnTo>
                  <a:cubicBezTo>
                    <a:pt x="33316" y="744140"/>
                    <a:pt x="0" y="710824"/>
                    <a:pt x="0" y="669726"/>
                  </a:cubicBezTo>
                  <a:lnTo>
                    <a:pt x="0" y="744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755" tIns="82755" rIns="82755" bIns="8275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600" kern="1200" dirty="0" smtClean="0"/>
                <a:t>未支援</a:t>
              </a:r>
              <a:r>
                <a:rPr lang="en-US" altLang="zh-TW" sz="1600" kern="1200" dirty="0" smtClean="0"/>
                <a:t>fps</a:t>
              </a:r>
              <a:r>
                <a:rPr lang="zh-TW" altLang="en-US" sz="1600" kern="1200" dirty="0" smtClean="0"/>
                <a:t>設定</a:t>
              </a:r>
              <a:endParaRPr lang="zh-TW" altLang="en-US" sz="1600" kern="1200" dirty="0"/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2249126" y="4084215"/>
              <a:ext cx="900346" cy="744140"/>
            </a:xfrm>
            <a:custGeom>
              <a:avLst/>
              <a:gdLst>
                <a:gd name="connsiteX0" fmla="*/ 0 w 900346"/>
                <a:gd name="connsiteY0" fmla="*/ 74414 h 744140"/>
                <a:gd name="connsiteX1" fmla="*/ 74414 w 900346"/>
                <a:gd name="connsiteY1" fmla="*/ 0 h 744140"/>
                <a:gd name="connsiteX2" fmla="*/ 825932 w 900346"/>
                <a:gd name="connsiteY2" fmla="*/ 0 h 744140"/>
                <a:gd name="connsiteX3" fmla="*/ 900346 w 900346"/>
                <a:gd name="connsiteY3" fmla="*/ 74414 h 744140"/>
                <a:gd name="connsiteX4" fmla="*/ 900346 w 900346"/>
                <a:gd name="connsiteY4" fmla="*/ 669726 h 744140"/>
                <a:gd name="connsiteX5" fmla="*/ 825932 w 900346"/>
                <a:gd name="connsiteY5" fmla="*/ 744140 h 744140"/>
                <a:gd name="connsiteX6" fmla="*/ 74414 w 900346"/>
                <a:gd name="connsiteY6" fmla="*/ 744140 h 744140"/>
                <a:gd name="connsiteX7" fmla="*/ 0 w 900346"/>
                <a:gd name="connsiteY7" fmla="*/ 669726 h 744140"/>
                <a:gd name="connsiteX8" fmla="*/ 0 w 900346"/>
                <a:gd name="connsiteY8" fmla="*/ 74414 h 74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346" h="744140">
                  <a:moveTo>
                    <a:pt x="0" y="74414"/>
                  </a:moveTo>
                  <a:cubicBezTo>
                    <a:pt x="0" y="33316"/>
                    <a:pt x="33316" y="0"/>
                    <a:pt x="74414" y="0"/>
                  </a:cubicBezTo>
                  <a:lnTo>
                    <a:pt x="825932" y="0"/>
                  </a:lnTo>
                  <a:cubicBezTo>
                    <a:pt x="867030" y="0"/>
                    <a:pt x="900346" y="33316"/>
                    <a:pt x="900346" y="74414"/>
                  </a:cubicBezTo>
                  <a:lnTo>
                    <a:pt x="900346" y="669726"/>
                  </a:lnTo>
                  <a:cubicBezTo>
                    <a:pt x="900346" y="710824"/>
                    <a:pt x="867030" y="744140"/>
                    <a:pt x="825932" y="744140"/>
                  </a:cubicBezTo>
                  <a:lnTo>
                    <a:pt x="74414" y="744140"/>
                  </a:lnTo>
                  <a:cubicBezTo>
                    <a:pt x="33316" y="744140"/>
                    <a:pt x="0" y="710824"/>
                    <a:pt x="0" y="669726"/>
                  </a:cubicBezTo>
                  <a:lnTo>
                    <a:pt x="0" y="744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35" tIns="75135" rIns="75135" bIns="75135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400" kern="1200" dirty="0" err="1" smtClean="0"/>
                <a:t>DrivePro</a:t>
              </a:r>
              <a:r>
                <a:rPr lang="en-US" altLang="zh-TW" sz="1400" kern="1200" dirty="0" smtClean="0"/>
                <a:t> Body 30</a:t>
              </a:r>
              <a:endParaRPr lang="zh-TW" altLang="en-US" sz="1400" kern="1200" dirty="0"/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3158926" y="4084215"/>
              <a:ext cx="900346" cy="744140"/>
            </a:xfrm>
            <a:custGeom>
              <a:avLst/>
              <a:gdLst>
                <a:gd name="connsiteX0" fmla="*/ 0 w 900346"/>
                <a:gd name="connsiteY0" fmla="*/ 74414 h 744140"/>
                <a:gd name="connsiteX1" fmla="*/ 74414 w 900346"/>
                <a:gd name="connsiteY1" fmla="*/ 0 h 744140"/>
                <a:gd name="connsiteX2" fmla="*/ 825932 w 900346"/>
                <a:gd name="connsiteY2" fmla="*/ 0 h 744140"/>
                <a:gd name="connsiteX3" fmla="*/ 900346 w 900346"/>
                <a:gd name="connsiteY3" fmla="*/ 74414 h 744140"/>
                <a:gd name="connsiteX4" fmla="*/ 900346 w 900346"/>
                <a:gd name="connsiteY4" fmla="*/ 669726 h 744140"/>
                <a:gd name="connsiteX5" fmla="*/ 825932 w 900346"/>
                <a:gd name="connsiteY5" fmla="*/ 744140 h 744140"/>
                <a:gd name="connsiteX6" fmla="*/ 74414 w 900346"/>
                <a:gd name="connsiteY6" fmla="*/ 744140 h 744140"/>
                <a:gd name="connsiteX7" fmla="*/ 0 w 900346"/>
                <a:gd name="connsiteY7" fmla="*/ 669726 h 744140"/>
                <a:gd name="connsiteX8" fmla="*/ 0 w 900346"/>
                <a:gd name="connsiteY8" fmla="*/ 74414 h 74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346" h="744140">
                  <a:moveTo>
                    <a:pt x="0" y="74414"/>
                  </a:moveTo>
                  <a:cubicBezTo>
                    <a:pt x="0" y="33316"/>
                    <a:pt x="33316" y="0"/>
                    <a:pt x="74414" y="0"/>
                  </a:cubicBezTo>
                  <a:lnTo>
                    <a:pt x="825932" y="0"/>
                  </a:lnTo>
                  <a:cubicBezTo>
                    <a:pt x="867030" y="0"/>
                    <a:pt x="900346" y="33316"/>
                    <a:pt x="900346" y="74414"/>
                  </a:cubicBezTo>
                  <a:lnTo>
                    <a:pt x="900346" y="669726"/>
                  </a:lnTo>
                  <a:cubicBezTo>
                    <a:pt x="900346" y="710824"/>
                    <a:pt x="867030" y="744140"/>
                    <a:pt x="825932" y="744140"/>
                  </a:cubicBezTo>
                  <a:lnTo>
                    <a:pt x="74414" y="744140"/>
                  </a:lnTo>
                  <a:cubicBezTo>
                    <a:pt x="33316" y="744140"/>
                    <a:pt x="0" y="710824"/>
                    <a:pt x="0" y="669726"/>
                  </a:cubicBezTo>
                  <a:lnTo>
                    <a:pt x="0" y="744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35" tIns="75135" rIns="75135" bIns="75135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400" kern="1200" dirty="0" err="1" smtClean="0"/>
                <a:t>DrivePro</a:t>
              </a:r>
              <a:r>
                <a:rPr lang="en-US" altLang="zh-TW" sz="1400" kern="1200" dirty="0" smtClean="0"/>
                <a:t> Body 60</a:t>
              </a:r>
              <a:endParaRPr lang="zh-TW" altLang="en-US" sz="1400" kern="1200" dirty="0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4097087" y="2424633"/>
              <a:ext cx="4577359" cy="744140"/>
            </a:xfrm>
            <a:custGeom>
              <a:avLst/>
              <a:gdLst>
                <a:gd name="connsiteX0" fmla="*/ 0 w 4577359"/>
                <a:gd name="connsiteY0" fmla="*/ 74414 h 744140"/>
                <a:gd name="connsiteX1" fmla="*/ 74414 w 4577359"/>
                <a:gd name="connsiteY1" fmla="*/ 0 h 744140"/>
                <a:gd name="connsiteX2" fmla="*/ 4502945 w 4577359"/>
                <a:gd name="connsiteY2" fmla="*/ 0 h 744140"/>
                <a:gd name="connsiteX3" fmla="*/ 4577359 w 4577359"/>
                <a:gd name="connsiteY3" fmla="*/ 74414 h 744140"/>
                <a:gd name="connsiteX4" fmla="*/ 4577359 w 4577359"/>
                <a:gd name="connsiteY4" fmla="*/ 669726 h 744140"/>
                <a:gd name="connsiteX5" fmla="*/ 4502945 w 4577359"/>
                <a:gd name="connsiteY5" fmla="*/ 744140 h 744140"/>
                <a:gd name="connsiteX6" fmla="*/ 74414 w 4577359"/>
                <a:gd name="connsiteY6" fmla="*/ 744140 h 744140"/>
                <a:gd name="connsiteX7" fmla="*/ 0 w 4577359"/>
                <a:gd name="connsiteY7" fmla="*/ 669726 h 744140"/>
                <a:gd name="connsiteX8" fmla="*/ 0 w 4577359"/>
                <a:gd name="connsiteY8" fmla="*/ 74414 h 74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7359" h="744140">
                  <a:moveTo>
                    <a:pt x="0" y="74414"/>
                  </a:moveTo>
                  <a:cubicBezTo>
                    <a:pt x="0" y="33316"/>
                    <a:pt x="33316" y="0"/>
                    <a:pt x="74414" y="0"/>
                  </a:cubicBezTo>
                  <a:lnTo>
                    <a:pt x="4502945" y="0"/>
                  </a:lnTo>
                  <a:cubicBezTo>
                    <a:pt x="4544043" y="0"/>
                    <a:pt x="4577359" y="33316"/>
                    <a:pt x="4577359" y="74414"/>
                  </a:cubicBezTo>
                  <a:lnTo>
                    <a:pt x="4577359" y="669726"/>
                  </a:lnTo>
                  <a:cubicBezTo>
                    <a:pt x="4577359" y="710824"/>
                    <a:pt x="4544043" y="744140"/>
                    <a:pt x="4502945" y="744140"/>
                  </a:cubicBezTo>
                  <a:lnTo>
                    <a:pt x="74414" y="744140"/>
                  </a:lnTo>
                  <a:cubicBezTo>
                    <a:pt x="33316" y="744140"/>
                    <a:pt x="0" y="710824"/>
                    <a:pt x="0" y="669726"/>
                  </a:cubicBezTo>
                  <a:lnTo>
                    <a:pt x="0" y="744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755" tIns="82755" rIns="82755" bIns="82755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600" kern="1200" dirty="0" smtClean="0"/>
                <a:t>支援</a:t>
              </a:r>
              <a:r>
                <a:rPr lang="en-US" altLang="zh-TW" sz="1600" kern="1200" dirty="0" smtClean="0"/>
                <a:t>fps</a:t>
              </a:r>
              <a:r>
                <a:rPr lang="zh-TW" altLang="en-US" sz="1600" kern="1200" dirty="0" smtClean="0"/>
                <a:t>設定</a:t>
              </a:r>
              <a:endParaRPr lang="zh-TW" altLang="en-US" sz="1600" kern="1200" dirty="0"/>
            </a:p>
          </p:txBody>
        </p:sp>
        <p:sp>
          <p:nvSpPr>
            <p:cNvPr id="15" name="手繪多邊形 14"/>
            <p:cNvSpPr/>
            <p:nvPr/>
          </p:nvSpPr>
          <p:spPr>
            <a:xfrm>
              <a:off x="2249126" y="3254424"/>
              <a:ext cx="5506067" cy="744140"/>
            </a:xfrm>
            <a:custGeom>
              <a:avLst/>
              <a:gdLst>
                <a:gd name="connsiteX0" fmla="*/ 0 w 3658106"/>
                <a:gd name="connsiteY0" fmla="*/ 74414 h 744140"/>
                <a:gd name="connsiteX1" fmla="*/ 74414 w 3658106"/>
                <a:gd name="connsiteY1" fmla="*/ 0 h 744140"/>
                <a:gd name="connsiteX2" fmla="*/ 3583692 w 3658106"/>
                <a:gd name="connsiteY2" fmla="*/ 0 h 744140"/>
                <a:gd name="connsiteX3" fmla="*/ 3658106 w 3658106"/>
                <a:gd name="connsiteY3" fmla="*/ 74414 h 744140"/>
                <a:gd name="connsiteX4" fmla="*/ 3658106 w 3658106"/>
                <a:gd name="connsiteY4" fmla="*/ 669726 h 744140"/>
                <a:gd name="connsiteX5" fmla="*/ 3583692 w 3658106"/>
                <a:gd name="connsiteY5" fmla="*/ 744140 h 744140"/>
                <a:gd name="connsiteX6" fmla="*/ 74414 w 3658106"/>
                <a:gd name="connsiteY6" fmla="*/ 744140 h 744140"/>
                <a:gd name="connsiteX7" fmla="*/ 0 w 3658106"/>
                <a:gd name="connsiteY7" fmla="*/ 669726 h 744140"/>
                <a:gd name="connsiteX8" fmla="*/ 0 w 3658106"/>
                <a:gd name="connsiteY8" fmla="*/ 74414 h 74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8106" h="744140">
                  <a:moveTo>
                    <a:pt x="0" y="74414"/>
                  </a:moveTo>
                  <a:cubicBezTo>
                    <a:pt x="0" y="33316"/>
                    <a:pt x="33316" y="0"/>
                    <a:pt x="74414" y="0"/>
                  </a:cubicBezTo>
                  <a:lnTo>
                    <a:pt x="3583692" y="0"/>
                  </a:lnTo>
                  <a:cubicBezTo>
                    <a:pt x="3624790" y="0"/>
                    <a:pt x="3658106" y="33316"/>
                    <a:pt x="3658106" y="74414"/>
                  </a:cubicBezTo>
                  <a:lnTo>
                    <a:pt x="3658106" y="669726"/>
                  </a:lnTo>
                  <a:cubicBezTo>
                    <a:pt x="3658106" y="710824"/>
                    <a:pt x="3624790" y="744140"/>
                    <a:pt x="3583692" y="744140"/>
                  </a:cubicBezTo>
                  <a:lnTo>
                    <a:pt x="74414" y="744140"/>
                  </a:lnTo>
                  <a:cubicBezTo>
                    <a:pt x="33316" y="744140"/>
                    <a:pt x="0" y="710824"/>
                    <a:pt x="0" y="669726"/>
                  </a:cubicBezTo>
                  <a:lnTo>
                    <a:pt x="0" y="744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35" tIns="75135" rIns="75135" bIns="75135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400" kern="1200" dirty="0" smtClean="0"/>
                <a:t>支援</a:t>
              </a:r>
              <a:r>
                <a:rPr lang="en-US" altLang="zh-TW" sz="1400" kern="1200" dirty="0" smtClean="0"/>
                <a:t>HLS(Http)</a:t>
              </a:r>
              <a:r>
                <a:rPr lang="zh-TW" altLang="en-US" sz="1400" kern="1200" dirty="0" smtClean="0"/>
                <a:t>串流</a:t>
              </a:r>
              <a:endParaRPr lang="zh-TW" altLang="en-US" sz="1400" kern="1200" dirty="0"/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4097087" y="4084215"/>
              <a:ext cx="900346" cy="744140"/>
            </a:xfrm>
            <a:custGeom>
              <a:avLst/>
              <a:gdLst>
                <a:gd name="connsiteX0" fmla="*/ 0 w 900346"/>
                <a:gd name="connsiteY0" fmla="*/ 74414 h 744140"/>
                <a:gd name="connsiteX1" fmla="*/ 74414 w 900346"/>
                <a:gd name="connsiteY1" fmla="*/ 0 h 744140"/>
                <a:gd name="connsiteX2" fmla="*/ 825932 w 900346"/>
                <a:gd name="connsiteY2" fmla="*/ 0 h 744140"/>
                <a:gd name="connsiteX3" fmla="*/ 900346 w 900346"/>
                <a:gd name="connsiteY3" fmla="*/ 74414 h 744140"/>
                <a:gd name="connsiteX4" fmla="*/ 900346 w 900346"/>
                <a:gd name="connsiteY4" fmla="*/ 669726 h 744140"/>
                <a:gd name="connsiteX5" fmla="*/ 825932 w 900346"/>
                <a:gd name="connsiteY5" fmla="*/ 744140 h 744140"/>
                <a:gd name="connsiteX6" fmla="*/ 74414 w 900346"/>
                <a:gd name="connsiteY6" fmla="*/ 744140 h 744140"/>
                <a:gd name="connsiteX7" fmla="*/ 0 w 900346"/>
                <a:gd name="connsiteY7" fmla="*/ 669726 h 744140"/>
                <a:gd name="connsiteX8" fmla="*/ 0 w 900346"/>
                <a:gd name="connsiteY8" fmla="*/ 74414 h 74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346" h="744140">
                  <a:moveTo>
                    <a:pt x="0" y="74414"/>
                  </a:moveTo>
                  <a:cubicBezTo>
                    <a:pt x="0" y="33316"/>
                    <a:pt x="33316" y="0"/>
                    <a:pt x="74414" y="0"/>
                  </a:cubicBezTo>
                  <a:lnTo>
                    <a:pt x="825932" y="0"/>
                  </a:lnTo>
                  <a:cubicBezTo>
                    <a:pt x="867030" y="0"/>
                    <a:pt x="900346" y="33316"/>
                    <a:pt x="900346" y="74414"/>
                  </a:cubicBezTo>
                  <a:lnTo>
                    <a:pt x="900346" y="669726"/>
                  </a:lnTo>
                  <a:cubicBezTo>
                    <a:pt x="900346" y="710824"/>
                    <a:pt x="867030" y="744140"/>
                    <a:pt x="825932" y="744140"/>
                  </a:cubicBezTo>
                  <a:lnTo>
                    <a:pt x="74414" y="744140"/>
                  </a:lnTo>
                  <a:cubicBezTo>
                    <a:pt x="33316" y="744140"/>
                    <a:pt x="0" y="710824"/>
                    <a:pt x="0" y="669726"/>
                  </a:cubicBezTo>
                  <a:lnTo>
                    <a:pt x="0" y="744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35" tIns="75135" rIns="75135" bIns="75135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400" kern="1200" dirty="0" smtClean="0"/>
                <a:t>PID</a:t>
              </a:r>
              <a:r>
                <a:rPr lang="zh-TW" altLang="en-US" sz="1400" kern="1200" dirty="0" smtClean="0"/>
                <a:t> </a:t>
              </a:r>
              <a:r>
                <a:rPr lang="en-US" altLang="zh-TW" sz="1400" kern="1200" dirty="0" smtClean="0"/>
                <a:t>5031</a:t>
              </a:r>
              <a:endParaRPr lang="zh-TW" altLang="en-US" sz="1400" kern="1200" dirty="0"/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5016340" y="4084215"/>
              <a:ext cx="900346" cy="744140"/>
            </a:xfrm>
            <a:custGeom>
              <a:avLst/>
              <a:gdLst>
                <a:gd name="connsiteX0" fmla="*/ 0 w 900346"/>
                <a:gd name="connsiteY0" fmla="*/ 74414 h 744140"/>
                <a:gd name="connsiteX1" fmla="*/ 74414 w 900346"/>
                <a:gd name="connsiteY1" fmla="*/ 0 h 744140"/>
                <a:gd name="connsiteX2" fmla="*/ 825932 w 900346"/>
                <a:gd name="connsiteY2" fmla="*/ 0 h 744140"/>
                <a:gd name="connsiteX3" fmla="*/ 900346 w 900346"/>
                <a:gd name="connsiteY3" fmla="*/ 74414 h 744140"/>
                <a:gd name="connsiteX4" fmla="*/ 900346 w 900346"/>
                <a:gd name="connsiteY4" fmla="*/ 669726 h 744140"/>
                <a:gd name="connsiteX5" fmla="*/ 825932 w 900346"/>
                <a:gd name="connsiteY5" fmla="*/ 744140 h 744140"/>
                <a:gd name="connsiteX6" fmla="*/ 74414 w 900346"/>
                <a:gd name="connsiteY6" fmla="*/ 744140 h 744140"/>
                <a:gd name="connsiteX7" fmla="*/ 0 w 900346"/>
                <a:gd name="connsiteY7" fmla="*/ 669726 h 744140"/>
                <a:gd name="connsiteX8" fmla="*/ 0 w 900346"/>
                <a:gd name="connsiteY8" fmla="*/ 74414 h 74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346" h="744140">
                  <a:moveTo>
                    <a:pt x="0" y="74414"/>
                  </a:moveTo>
                  <a:cubicBezTo>
                    <a:pt x="0" y="33316"/>
                    <a:pt x="33316" y="0"/>
                    <a:pt x="74414" y="0"/>
                  </a:cubicBezTo>
                  <a:lnTo>
                    <a:pt x="825932" y="0"/>
                  </a:lnTo>
                  <a:cubicBezTo>
                    <a:pt x="867030" y="0"/>
                    <a:pt x="900346" y="33316"/>
                    <a:pt x="900346" y="74414"/>
                  </a:cubicBezTo>
                  <a:lnTo>
                    <a:pt x="900346" y="669726"/>
                  </a:lnTo>
                  <a:cubicBezTo>
                    <a:pt x="900346" y="710824"/>
                    <a:pt x="867030" y="744140"/>
                    <a:pt x="825932" y="744140"/>
                  </a:cubicBezTo>
                  <a:lnTo>
                    <a:pt x="74414" y="744140"/>
                  </a:lnTo>
                  <a:cubicBezTo>
                    <a:pt x="33316" y="744140"/>
                    <a:pt x="0" y="710824"/>
                    <a:pt x="0" y="669726"/>
                  </a:cubicBezTo>
                  <a:lnTo>
                    <a:pt x="0" y="744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35" tIns="75135" rIns="75135" bIns="75135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400" kern="1200" dirty="0" smtClean="0"/>
                <a:t>PID</a:t>
              </a:r>
              <a:r>
                <a:rPr lang="zh-TW" altLang="en-US" sz="1400" kern="1200" dirty="0" smtClean="0"/>
                <a:t> </a:t>
              </a:r>
              <a:r>
                <a:rPr lang="en-US" altLang="zh-TW" sz="1400" kern="1200" dirty="0" smtClean="0"/>
                <a:t>5032</a:t>
              </a:r>
              <a:endParaRPr lang="zh-TW" altLang="en-US" sz="1400" kern="1200" dirty="0"/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5935593" y="4084215"/>
              <a:ext cx="900346" cy="744140"/>
            </a:xfrm>
            <a:custGeom>
              <a:avLst/>
              <a:gdLst>
                <a:gd name="connsiteX0" fmla="*/ 0 w 900346"/>
                <a:gd name="connsiteY0" fmla="*/ 74414 h 744140"/>
                <a:gd name="connsiteX1" fmla="*/ 74414 w 900346"/>
                <a:gd name="connsiteY1" fmla="*/ 0 h 744140"/>
                <a:gd name="connsiteX2" fmla="*/ 825932 w 900346"/>
                <a:gd name="connsiteY2" fmla="*/ 0 h 744140"/>
                <a:gd name="connsiteX3" fmla="*/ 900346 w 900346"/>
                <a:gd name="connsiteY3" fmla="*/ 74414 h 744140"/>
                <a:gd name="connsiteX4" fmla="*/ 900346 w 900346"/>
                <a:gd name="connsiteY4" fmla="*/ 669726 h 744140"/>
                <a:gd name="connsiteX5" fmla="*/ 825932 w 900346"/>
                <a:gd name="connsiteY5" fmla="*/ 744140 h 744140"/>
                <a:gd name="connsiteX6" fmla="*/ 74414 w 900346"/>
                <a:gd name="connsiteY6" fmla="*/ 744140 h 744140"/>
                <a:gd name="connsiteX7" fmla="*/ 0 w 900346"/>
                <a:gd name="connsiteY7" fmla="*/ 669726 h 744140"/>
                <a:gd name="connsiteX8" fmla="*/ 0 w 900346"/>
                <a:gd name="connsiteY8" fmla="*/ 74414 h 74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346" h="744140">
                  <a:moveTo>
                    <a:pt x="0" y="74414"/>
                  </a:moveTo>
                  <a:cubicBezTo>
                    <a:pt x="0" y="33316"/>
                    <a:pt x="33316" y="0"/>
                    <a:pt x="74414" y="0"/>
                  </a:cubicBezTo>
                  <a:lnTo>
                    <a:pt x="825932" y="0"/>
                  </a:lnTo>
                  <a:cubicBezTo>
                    <a:pt x="867030" y="0"/>
                    <a:pt x="900346" y="33316"/>
                    <a:pt x="900346" y="74414"/>
                  </a:cubicBezTo>
                  <a:lnTo>
                    <a:pt x="900346" y="669726"/>
                  </a:lnTo>
                  <a:cubicBezTo>
                    <a:pt x="900346" y="710824"/>
                    <a:pt x="867030" y="744140"/>
                    <a:pt x="825932" y="744140"/>
                  </a:cubicBezTo>
                  <a:lnTo>
                    <a:pt x="74414" y="744140"/>
                  </a:lnTo>
                  <a:cubicBezTo>
                    <a:pt x="33316" y="744140"/>
                    <a:pt x="0" y="710824"/>
                    <a:pt x="0" y="669726"/>
                  </a:cubicBezTo>
                  <a:lnTo>
                    <a:pt x="0" y="744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35" tIns="75135" rIns="75135" bIns="75135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400" kern="1200" dirty="0" smtClean="0"/>
                <a:t>PID</a:t>
              </a:r>
              <a:r>
                <a:rPr lang="zh-TW" altLang="en-US" sz="1400" kern="1200" dirty="0" smtClean="0"/>
                <a:t> </a:t>
              </a:r>
              <a:r>
                <a:rPr lang="en-US" altLang="zh-TW" sz="1400" kern="1200" dirty="0" smtClean="0"/>
                <a:t>5051</a:t>
              </a:r>
              <a:endParaRPr lang="zh-TW" altLang="en-US" sz="1400" kern="1200" dirty="0"/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6854847" y="4084215"/>
              <a:ext cx="900346" cy="744140"/>
            </a:xfrm>
            <a:custGeom>
              <a:avLst/>
              <a:gdLst>
                <a:gd name="connsiteX0" fmla="*/ 0 w 900346"/>
                <a:gd name="connsiteY0" fmla="*/ 74414 h 744140"/>
                <a:gd name="connsiteX1" fmla="*/ 74414 w 900346"/>
                <a:gd name="connsiteY1" fmla="*/ 0 h 744140"/>
                <a:gd name="connsiteX2" fmla="*/ 825932 w 900346"/>
                <a:gd name="connsiteY2" fmla="*/ 0 h 744140"/>
                <a:gd name="connsiteX3" fmla="*/ 900346 w 900346"/>
                <a:gd name="connsiteY3" fmla="*/ 74414 h 744140"/>
                <a:gd name="connsiteX4" fmla="*/ 900346 w 900346"/>
                <a:gd name="connsiteY4" fmla="*/ 669726 h 744140"/>
                <a:gd name="connsiteX5" fmla="*/ 825932 w 900346"/>
                <a:gd name="connsiteY5" fmla="*/ 744140 h 744140"/>
                <a:gd name="connsiteX6" fmla="*/ 74414 w 900346"/>
                <a:gd name="connsiteY6" fmla="*/ 744140 h 744140"/>
                <a:gd name="connsiteX7" fmla="*/ 0 w 900346"/>
                <a:gd name="connsiteY7" fmla="*/ 669726 h 744140"/>
                <a:gd name="connsiteX8" fmla="*/ 0 w 900346"/>
                <a:gd name="connsiteY8" fmla="*/ 74414 h 74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346" h="744140">
                  <a:moveTo>
                    <a:pt x="0" y="74414"/>
                  </a:moveTo>
                  <a:cubicBezTo>
                    <a:pt x="0" y="33316"/>
                    <a:pt x="33316" y="0"/>
                    <a:pt x="74414" y="0"/>
                  </a:cubicBezTo>
                  <a:lnTo>
                    <a:pt x="825932" y="0"/>
                  </a:lnTo>
                  <a:cubicBezTo>
                    <a:pt x="867030" y="0"/>
                    <a:pt x="900346" y="33316"/>
                    <a:pt x="900346" y="74414"/>
                  </a:cubicBezTo>
                  <a:lnTo>
                    <a:pt x="900346" y="669726"/>
                  </a:lnTo>
                  <a:cubicBezTo>
                    <a:pt x="900346" y="710824"/>
                    <a:pt x="867030" y="744140"/>
                    <a:pt x="825932" y="744140"/>
                  </a:cubicBezTo>
                  <a:lnTo>
                    <a:pt x="74414" y="744140"/>
                  </a:lnTo>
                  <a:cubicBezTo>
                    <a:pt x="33316" y="744140"/>
                    <a:pt x="0" y="710824"/>
                    <a:pt x="0" y="669726"/>
                  </a:cubicBezTo>
                  <a:lnTo>
                    <a:pt x="0" y="744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35" tIns="75135" rIns="75135" bIns="75135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400" kern="1200" dirty="0" smtClean="0"/>
                <a:t>PID</a:t>
              </a:r>
              <a:r>
                <a:rPr lang="zh-TW" altLang="en-US" sz="1400" kern="1200" dirty="0" smtClean="0"/>
                <a:t> </a:t>
              </a:r>
              <a:r>
                <a:rPr lang="en-US" altLang="zh-TW" sz="1400" kern="1200" dirty="0" smtClean="0"/>
                <a:t>5052</a:t>
              </a:r>
              <a:endParaRPr lang="zh-TW" altLang="en-US" sz="1400" kern="1200" dirty="0"/>
            </a:p>
          </p:txBody>
        </p:sp>
        <p:sp>
          <p:nvSpPr>
            <p:cNvPr id="20" name="手繪多邊形 19"/>
            <p:cNvSpPr/>
            <p:nvPr/>
          </p:nvSpPr>
          <p:spPr>
            <a:xfrm>
              <a:off x="7774100" y="3254424"/>
              <a:ext cx="900346" cy="744140"/>
            </a:xfrm>
            <a:custGeom>
              <a:avLst/>
              <a:gdLst>
                <a:gd name="connsiteX0" fmla="*/ 0 w 900346"/>
                <a:gd name="connsiteY0" fmla="*/ 74414 h 744140"/>
                <a:gd name="connsiteX1" fmla="*/ 74414 w 900346"/>
                <a:gd name="connsiteY1" fmla="*/ 0 h 744140"/>
                <a:gd name="connsiteX2" fmla="*/ 825932 w 900346"/>
                <a:gd name="connsiteY2" fmla="*/ 0 h 744140"/>
                <a:gd name="connsiteX3" fmla="*/ 900346 w 900346"/>
                <a:gd name="connsiteY3" fmla="*/ 74414 h 744140"/>
                <a:gd name="connsiteX4" fmla="*/ 900346 w 900346"/>
                <a:gd name="connsiteY4" fmla="*/ 669726 h 744140"/>
                <a:gd name="connsiteX5" fmla="*/ 825932 w 900346"/>
                <a:gd name="connsiteY5" fmla="*/ 744140 h 744140"/>
                <a:gd name="connsiteX6" fmla="*/ 74414 w 900346"/>
                <a:gd name="connsiteY6" fmla="*/ 744140 h 744140"/>
                <a:gd name="connsiteX7" fmla="*/ 0 w 900346"/>
                <a:gd name="connsiteY7" fmla="*/ 669726 h 744140"/>
                <a:gd name="connsiteX8" fmla="*/ 0 w 900346"/>
                <a:gd name="connsiteY8" fmla="*/ 74414 h 74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346" h="744140">
                  <a:moveTo>
                    <a:pt x="0" y="74414"/>
                  </a:moveTo>
                  <a:cubicBezTo>
                    <a:pt x="0" y="33316"/>
                    <a:pt x="33316" y="0"/>
                    <a:pt x="74414" y="0"/>
                  </a:cubicBezTo>
                  <a:lnTo>
                    <a:pt x="825932" y="0"/>
                  </a:lnTo>
                  <a:cubicBezTo>
                    <a:pt x="867030" y="0"/>
                    <a:pt x="900346" y="33316"/>
                    <a:pt x="900346" y="74414"/>
                  </a:cubicBezTo>
                  <a:lnTo>
                    <a:pt x="900346" y="669726"/>
                  </a:lnTo>
                  <a:cubicBezTo>
                    <a:pt x="900346" y="710824"/>
                    <a:pt x="867030" y="744140"/>
                    <a:pt x="825932" y="744140"/>
                  </a:cubicBezTo>
                  <a:lnTo>
                    <a:pt x="74414" y="744140"/>
                  </a:lnTo>
                  <a:cubicBezTo>
                    <a:pt x="33316" y="744140"/>
                    <a:pt x="0" y="710824"/>
                    <a:pt x="0" y="669726"/>
                  </a:cubicBezTo>
                  <a:lnTo>
                    <a:pt x="0" y="744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35" tIns="75135" rIns="75135" bIns="75135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400" kern="1200" dirty="0" smtClean="0"/>
                <a:t>支援</a:t>
              </a:r>
              <a:r>
                <a:rPr lang="en-US" altLang="zh-TW" sz="1400" kern="1200" dirty="0" smtClean="0"/>
                <a:t>RTPS</a:t>
              </a:r>
              <a:r>
                <a:rPr lang="zh-TW" altLang="en-US" sz="1400" kern="1200" dirty="0" smtClean="0"/>
                <a:t>串流</a:t>
              </a:r>
              <a:endParaRPr lang="zh-TW" altLang="en-US" sz="1400" kern="1200" dirty="0"/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7774100" y="4084215"/>
              <a:ext cx="900346" cy="744140"/>
            </a:xfrm>
            <a:custGeom>
              <a:avLst/>
              <a:gdLst>
                <a:gd name="connsiteX0" fmla="*/ 0 w 900346"/>
                <a:gd name="connsiteY0" fmla="*/ 74414 h 744140"/>
                <a:gd name="connsiteX1" fmla="*/ 74414 w 900346"/>
                <a:gd name="connsiteY1" fmla="*/ 0 h 744140"/>
                <a:gd name="connsiteX2" fmla="*/ 825932 w 900346"/>
                <a:gd name="connsiteY2" fmla="*/ 0 h 744140"/>
                <a:gd name="connsiteX3" fmla="*/ 900346 w 900346"/>
                <a:gd name="connsiteY3" fmla="*/ 74414 h 744140"/>
                <a:gd name="connsiteX4" fmla="*/ 900346 w 900346"/>
                <a:gd name="connsiteY4" fmla="*/ 669726 h 744140"/>
                <a:gd name="connsiteX5" fmla="*/ 825932 w 900346"/>
                <a:gd name="connsiteY5" fmla="*/ 744140 h 744140"/>
                <a:gd name="connsiteX6" fmla="*/ 74414 w 900346"/>
                <a:gd name="connsiteY6" fmla="*/ 744140 h 744140"/>
                <a:gd name="connsiteX7" fmla="*/ 0 w 900346"/>
                <a:gd name="connsiteY7" fmla="*/ 669726 h 744140"/>
                <a:gd name="connsiteX8" fmla="*/ 0 w 900346"/>
                <a:gd name="connsiteY8" fmla="*/ 74414 h 74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346" h="744140">
                  <a:moveTo>
                    <a:pt x="0" y="74414"/>
                  </a:moveTo>
                  <a:cubicBezTo>
                    <a:pt x="0" y="33316"/>
                    <a:pt x="33316" y="0"/>
                    <a:pt x="74414" y="0"/>
                  </a:cubicBezTo>
                  <a:lnTo>
                    <a:pt x="825932" y="0"/>
                  </a:lnTo>
                  <a:cubicBezTo>
                    <a:pt x="867030" y="0"/>
                    <a:pt x="900346" y="33316"/>
                    <a:pt x="900346" y="74414"/>
                  </a:cubicBezTo>
                  <a:lnTo>
                    <a:pt x="900346" y="669726"/>
                  </a:lnTo>
                  <a:cubicBezTo>
                    <a:pt x="900346" y="710824"/>
                    <a:pt x="867030" y="744140"/>
                    <a:pt x="825932" y="744140"/>
                  </a:cubicBezTo>
                  <a:lnTo>
                    <a:pt x="74414" y="744140"/>
                  </a:lnTo>
                  <a:cubicBezTo>
                    <a:pt x="33316" y="744140"/>
                    <a:pt x="0" y="710824"/>
                    <a:pt x="0" y="669726"/>
                  </a:cubicBezTo>
                  <a:lnTo>
                    <a:pt x="0" y="7441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135" tIns="75135" rIns="75135" bIns="75135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400" kern="1200" dirty="0" smtClean="0"/>
                <a:t>PID</a:t>
              </a:r>
              <a:r>
                <a:rPr lang="zh-TW" altLang="en-US" sz="1400" kern="1200" dirty="0" smtClean="0"/>
                <a:t> </a:t>
              </a:r>
              <a:r>
                <a:rPr lang="en-US" altLang="zh-TW" sz="1400" kern="1200" dirty="0" smtClean="0"/>
                <a:t>5033</a:t>
              </a:r>
              <a:endParaRPr lang="zh-TW" alt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014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86921335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990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87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84</Words>
  <Application>Microsoft Office PowerPoint</Application>
  <PresentationFormat>如螢幕大小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liyuan_chang</dc:creator>
  <cp:lastModifiedBy>liyuan_chang</cp:lastModifiedBy>
  <cp:revision>6</cp:revision>
  <dcterms:created xsi:type="dcterms:W3CDTF">2022-10-17T01:35:17Z</dcterms:created>
  <dcterms:modified xsi:type="dcterms:W3CDTF">2022-10-17T03:49:49Z</dcterms:modified>
</cp:coreProperties>
</file>