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B7D5-12A9-7254-1AD1-9A0E22C0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A4B-9F09-0229-BD38-0049E472A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3DA8-811E-517B-A2AC-609AE41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7AE6-414D-B905-E80D-3D71546D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C831-C43E-0901-A194-2F3BA4D4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157F-14C5-21F1-1FB7-FECDE8F1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3E3AE-A93D-B10C-5B85-BF5CE6F11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773D-C2FF-3C9E-7988-5BBC5B85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EB46-E61C-9A56-3B6C-A4EE42D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57A0-77F3-9FFC-DA97-E05A1DC3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C7C86-ED9B-5E46-3720-46876EEE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CCFB-015C-56F2-C9F8-99CFFF2E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F0BD-4104-7EA7-05F6-D7F95D7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6E73-FEBB-2FF3-AC05-FAE5A390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EC91-B96C-B710-1F28-C91DCE64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3892-7C90-9560-BB4C-13A36961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1C60-C0DB-3D90-73E9-0AC1DCA9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E364-6A6E-9A25-9738-7D4FA041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4F4C-6BAB-E459-06EA-592FAB26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A330-A73A-E694-129E-C16200D9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23DE-04BD-294F-2EAB-7ACAF15F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EC4F-D142-A660-948D-05E985F1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1AD2-7275-6725-1342-515A06C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4C07-94FD-8A1D-A25C-567A1C8B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BCE9-AF2D-2590-8476-5B7312B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8EE-C590-EAC6-87E2-C0C42370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9B9F-5BFD-9516-ADFE-7F401E34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5FFC-59ED-8D55-B051-0D29FD86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955-5187-F2F3-DABA-3A6116FD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4B0C-F815-247F-4FE2-5480B35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E4D9-8E3A-CAC2-59D6-9CBC29AE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F69D-0065-7B43-6B76-3847717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4CAA-52D9-767A-4A2E-6640571E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A31A-0F4A-78BA-CC66-02EDDC60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3AA0E-A66D-B5A9-ACC3-778A4420F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B4FA-10BC-1DE2-3910-C35760CE2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51ACF-7406-5437-F90E-05FD0B4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4D05-09A5-A04D-7983-3D410E46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4B9C9-EE4F-6D9A-0112-839ADCC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797-901D-C16E-E7DE-1C897E9E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0B0B5-7DEE-C334-26AC-94FF6D7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D2D8-954D-EBCB-5519-2993D9A0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F3843-0545-EC2B-D24D-770AF619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CF865-3153-F33A-21D1-8622E928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13370-7E04-634A-174B-AA953E4F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015F-941C-3F41-4615-F662EB0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30B4-3C01-A0E7-EDD2-D2574F21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B4A1-D44A-B116-CA21-662B6B24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06E62-AF2F-F8FF-70B3-681D3C07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7920-8048-2EC1-E3B2-1ED47591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7B08-961F-1FB6-A196-7D1D8794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83FA8-927E-E40D-72CB-0931257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92C-1565-37F1-2E70-8E603FED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77C1C-2B5F-6C0E-F3C7-5D4AC386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4CCB0-61E6-51A8-6988-7AE37778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31BB0-5DA6-61F6-22B2-12BAA8AB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FB8E-C393-6256-EE8E-273ED63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0D70-2D22-911D-9DE0-705BA9BE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C47AE-6C45-18FD-FCFA-26891845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C355-05CC-5B5A-45A3-FA20DB69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4A74-D6EE-1287-F330-5BE081E8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9D30-6A3F-F627-8067-27B86EE8D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72FF-B77B-19F7-451C-EEDE136D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2B11-5309-2F27-5460-8E6715504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fNIRSandGerbils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4B52-D9DE-E635-DC31-2F1965CDD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1-29-2024</a:t>
            </a:r>
          </a:p>
        </p:txBody>
      </p:sp>
    </p:spTree>
    <p:extLst>
      <p:ext uri="{BB962C8B-B14F-4D97-AF65-F5344CB8AC3E}">
        <p14:creationId xmlns:p14="http://schemas.microsoft.com/office/powerpoint/2010/main" val="38377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621-5DE8-B470-134B-A415C843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82B2-9CA9-EC58-6B25-0B168DAD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Scrambled and Unscrambled masker onsets look similar in amplitude </a:t>
            </a:r>
            <a:r>
              <a:rPr lang="en-US" dirty="0">
                <a:sym typeface="Wingdings" panose="05000000000000000000" pitchFamily="2" charset="2"/>
              </a:rPr>
              <a:t> that’s funky!!!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this be an issue with </a:t>
            </a:r>
            <a:r>
              <a:rPr lang="en-US" dirty="0" err="1">
                <a:sym typeface="Wingdings" panose="05000000000000000000" pitchFamily="2" charset="2"/>
              </a:rPr>
              <a:t>epoching</a:t>
            </a:r>
            <a:r>
              <a:rPr lang="en-US" dirty="0">
                <a:sym typeface="Wingdings" panose="05000000000000000000" pitchFamily="2" charset="2"/>
              </a:rPr>
              <a:t>/postprocessing?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Discovered weird triggers that don’t belong</a:t>
            </a:r>
          </a:p>
          <a:p>
            <a:r>
              <a:rPr lang="en-US" dirty="0">
                <a:sym typeface="Wingdings" panose="05000000000000000000" pitchFamily="2" charset="2"/>
              </a:rPr>
              <a:t>What we’ve done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Emaya</a:t>
            </a:r>
            <a:r>
              <a:rPr lang="en-US" dirty="0">
                <a:sym typeface="Wingdings" panose="05000000000000000000" pitchFamily="2" charset="2"/>
              </a:rPr>
              <a:t> combed through triggers, wrote code to remove extraneous triggers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Ben double checked postprocessing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Detrending was present  eek! Now removed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Using the proper color ERP array (this was Ben’s fault for typing “red” instead of “color”)</a:t>
            </a:r>
          </a:p>
        </p:txBody>
      </p:sp>
    </p:spTree>
    <p:extLst>
      <p:ext uri="{BB962C8B-B14F-4D97-AF65-F5344CB8AC3E}">
        <p14:creationId xmlns:p14="http://schemas.microsoft.com/office/powerpoint/2010/main" val="246976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D634E9-2E8F-2D0F-80F8-B8753684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725488"/>
            <a:ext cx="5418138" cy="4287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BC9046-E518-A407-AE59-AF5D8316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88" y="725488"/>
            <a:ext cx="5411788" cy="4287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AAD13-5752-9DD5-A973-7582F600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Behavior Data of Five Subjects	- Hit and False Alarm Rates</a:t>
            </a:r>
          </a:p>
        </p:txBody>
      </p:sp>
    </p:spTree>
    <p:extLst>
      <p:ext uri="{BB962C8B-B14F-4D97-AF65-F5344CB8AC3E}">
        <p14:creationId xmlns:p14="http://schemas.microsoft.com/office/powerpoint/2010/main" val="14819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AAD13-5752-9DD5-A973-7582F600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Behavior Data of Five Subjects – D primes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88800-80FC-04CA-7BCC-0AF42FAB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26" y="557189"/>
            <a:ext cx="7261548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CAE9-F22F-84F4-FB31-1A900FD7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r>
              <a:rPr lang="en-US" dirty="0"/>
              <a:t>New Results – 1 panel each condition (n=5)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90F5B-A686-3424-DEFD-1FB37F10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024"/>
            <a:ext cx="1206692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F08F-EB84-6235-100F-03682A1E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New Results – 1 panel each word type (n=5)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134A6-097F-ECE4-CE53-DF937A20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4B7-9329-E225-8280-57BAB57E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0318-D079-C5CD-6B95-C2D57D18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Preprocess, preprocess, preprocess!!!</a:t>
            </a:r>
          </a:p>
          <a:p>
            <a:pPr lvl="1"/>
            <a:r>
              <a:rPr lang="en-US" dirty="0"/>
              <a:t>6 more subjects to process</a:t>
            </a:r>
          </a:p>
          <a:p>
            <a:pPr lvl="1"/>
            <a:endParaRPr lang="en-US" dirty="0"/>
          </a:p>
          <a:p>
            <a:r>
              <a:rPr lang="en-US" dirty="0"/>
              <a:t>I still think triggers are wrong</a:t>
            </a:r>
          </a:p>
        </p:txBody>
      </p:sp>
    </p:spTree>
    <p:extLst>
      <p:ext uri="{BB962C8B-B14F-4D97-AF65-F5344CB8AC3E}">
        <p14:creationId xmlns:p14="http://schemas.microsoft.com/office/powerpoint/2010/main" val="65540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fNIRSandGerbils Update</vt:lpstr>
      <vt:lpstr>From Last time….</vt:lpstr>
      <vt:lpstr>Behavior Data of Five Subjects - Hit and False Alarm Rates</vt:lpstr>
      <vt:lpstr>Behavior Data of Five Subjects – D primes </vt:lpstr>
      <vt:lpstr>New Results – 1 panel each condition (n=5)</vt:lpstr>
      <vt:lpstr>New Results – 1 panel each word type (n=5)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Noah Richardson</dc:creator>
  <cp:lastModifiedBy>Anand, Emaya</cp:lastModifiedBy>
  <cp:revision>12</cp:revision>
  <dcterms:created xsi:type="dcterms:W3CDTF">2024-01-29T16:47:48Z</dcterms:created>
  <dcterms:modified xsi:type="dcterms:W3CDTF">2024-01-29T19:08:55Z</dcterms:modified>
</cp:coreProperties>
</file>