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63" r:id="rId5"/>
    <p:sldId id="264" r:id="rId6"/>
    <p:sldId id="257" r:id="rId7"/>
    <p:sldId id="258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B4933-0378-476F-9CE0-E8484F02E609}" v="7" dt="2023-07-09T22:47:55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ya Anand" userId="7baff320717c23b5" providerId="LiveId" clId="{9BBB4933-0378-476F-9CE0-E8484F02E609}"/>
    <pc:docChg chg="undo custSel addSld delSld modSld sldOrd">
      <pc:chgData name="Emaya Anand" userId="7baff320717c23b5" providerId="LiveId" clId="{9BBB4933-0378-476F-9CE0-E8484F02E609}" dt="2023-07-10T19:56:47.421" v="1016"/>
      <pc:docMkLst>
        <pc:docMk/>
      </pc:docMkLst>
      <pc:sldChg chg="addSp delSp modSp mod setBg">
        <pc:chgData name="Emaya Anand" userId="7baff320717c23b5" providerId="LiveId" clId="{9BBB4933-0378-476F-9CE0-E8484F02E609}" dt="2023-07-09T22:48:14.356" v="370" actId="1036"/>
        <pc:sldMkLst>
          <pc:docMk/>
          <pc:sldMk cId="3426887590" sldId="257"/>
        </pc:sldMkLst>
        <pc:spChg chg="del mod">
          <ac:chgData name="Emaya Anand" userId="7baff320717c23b5" providerId="LiveId" clId="{9BBB4933-0378-476F-9CE0-E8484F02E609}" dt="2023-07-09T22:47:41.593" v="338" actId="478"/>
          <ac:spMkLst>
            <pc:docMk/>
            <pc:sldMk cId="3426887590" sldId="257"/>
            <ac:spMk id="2" creationId="{E46A8D7D-0562-C21C-9F03-5FF53BBF41A0}"/>
          </ac:spMkLst>
        </pc:spChg>
        <pc:spChg chg="del mod">
          <ac:chgData name="Emaya Anand" userId="7baff320717c23b5" providerId="LiveId" clId="{9BBB4933-0378-476F-9CE0-E8484F02E609}" dt="2023-07-09T21:45:35.627" v="87" actId="478"/>
          <ac:spMkLst>
            <pc:docMk/>
            <pc:sldMk cId="3426887590" sldId="257"/>
            <ac:spMk id="3" creationId="{292FE5A4-643E-A781-6D85-816BEF2D2EB3}"/>
          </ac:spMkLst>
        </pc:spChg>
        <pc:spChg chg="add del mod">
          <ac:chgData name="Emaya Anand" userId="7baff320717c23b5" providerId="LiveId" clId="{9BBB4933-0378-476F-9CE0-E8484F02E609}" dt="2023-07-09T21:45:36.435" v="88" actId="478"/>
          <ac:spMkLst>
            <pc:docMk/>
            <pc:sldMk cId="3426887590" sldId="257"/>
            <ac:spMk id="5" creationId="{2C456BD4-D452-6408-2C05-FBDDC4A07523}"/>
          </ac:spMkLst>
        </pc:spChg>
        <pc:spChg chg="add del mod">
          <ac:chgData name="Emaya Anand" userId="7baff320717c23b5" providerId="LiveId" clId="{9BBB4933-0378-476F-9CE0-E8484F02E609}" dt="2023-07-09T22:20:10.931" v="210"/>
          <ac:spMkLst>
            <pc:docMk/>
            <pc:sldMk cId="3426887590" sldId="257"/>
            <ac:spMk id="10" creationId="{6DA7BC66-ECE3-8447-DF8E-2481AEC90B3A}"/>
          </ac:spMkLst>
        </pc:spChg>
        <pc:spChg chg="add del mod">
          <ac:chgData name="Emaya Anand" userId="7baff320717c23b5" providerId="LiveId" clId="{9BBB4933-0378-476F-9CE0-E8484F02E609}" dt="2023-07-09T22:47:34.855" v="337" actId="478"/>
          <ac:spMkLst>
            <pc:docMk/>
            <pc:sldMk cId="3426887590" sldId="257"/>
            <ac:spMk id="14" creationId="{B1F705C2-34F0-1E10-F655-FA71EC3B0372}"/>
          </ac:spMkLst>
        </pc:spChg>
        <pc:spChg chg="add del mod">
          <ac:chgData name="Emaya Anand" userId="7baff320717c23b5" providerId="LiveId" clId="{9BBB4933-0378-476F-9CE0-E8484F02E609}" dt="2023-07-09T22:47:33.109" v="336" actId="478"/>
          <ac:spMkLst>
            <pc:docMk/>
            <pc:sldMk cId="3426887590" sldId="257"/>
            <ac:spMk id="16" creationId="{DB76345F-9F16-1195-E2CF-55754EF0BA3D}"/>
          </ac:spMkLst>
        </pc:spChg>
        <pc:spChg chg="add del mod">
          <ac:chgData name="Emaya Anand" userId="7baff320717c23b5" providerId="LiveId" clId="{9BBB4933-0378-476F-9CE0-E8484F02E609}" dt="2023-07-09T22:47:44.244" v="339" actId="478"/>
          <ac:spMkLst>
            <pc:docMk/>
            <pc:sldMk cId="3426887590" sldId="257"/>
            <ac:spMk id="17" creationId="{951D9712-3BC7-C9B5-18AC-0972F1AEF52B}"/>
          </ac:spMkLst>
        </pc:spChg>
        <pc:spChg chg="add mod">
          <ac:chgData name="Emaya Anand" userId="7baff320717c23b5" providerId="LiveId" clId="{9BBB4933-0378-476F-9CE0-E8484F02E609}" dt="2023-07-09T22:48:07.116" v="356" actId="1036"/>
          <ac:spMkLst>
            <pc:docMk/>
            <pc:sldMk cId="3426887590" sldId="257"/>
            <ac:spMk id="18" creationId="{EC23DCF1-0EB9-9D1C-F3DF-0EBDC27E7099}"/>
          </ac:spMkLst>
        </pc:spChg>
        <pc:spChg chg="add del">
          <ac:chgData name="Emaya Anand" userId="7baff320717c23b5" providerId="LiveId" clId="{9BBB4933-0378-476F-9CE0-E8484F02E609}" dt="2023-07-09T22:47:48.136" v="340" actId="26606"/>
          <ac:spMkLst>
            <pc:docMk/>
            <pc:sldMk cId="3426887590" sldId="257"/>
            <ac:spMk id="19" creationId="{4C2AC11E-3162-4990-A36E-92B07ECF16C2}"/>
          </ac:spMkLst>
        </pc:spChg>
        <pc:spChg chg="add del">
          <ac:chgData name="Emaya Anand" userId="7baff320717c23b5" providerId="LiveId" clId="{9BBB4933-0378-476F-9CE0-E8484F02E609}" dt="2023-07-09T22:47:48.136" v="340" actId="26606"/>
          <ac:spMkLst>
            <pc:docMk/>
            <pc:sldMk cId="3426887590" sldId="257"/>
            <ac:spMk id="21" creationId="{9073D962-D3D2-4A72-8593-65C213CBFFC3}"/>
          </ac:spMkLst>
        </pc:spChg>
        <pc:spChg chg="add del">
          <ac:chgData name="Emaya Anand" userId="7baff320717c23b5" providerId="LiveId" clId="{9BBB4933-0378-476F-9CE0-E8484F02E609}" dt="2023-07-09T22:47:48.136" v="340" actId="26606"/>
          <ac:spMkLst>
            <pc:docMk/>
            <pc:sldMk cId="3426887590" sldId="257"/>
            <ac:spMk id="23" creationId="{2387511B-F6E1-4929-AC90-94FB8B6B0F41}"/>
          </ac:spMkLst>
        </pc:spChg>
        <pc:spChg chg="add del">
          <ac:chgData name="Emaya Anand" userId="7baff320717c23b5" providerId="LiveId" clId="{9BBB4933-0378-476F-9CE0-E8484F02E609}" dt="2023-07-09T22:47:48.136" v="340" actId="26606"/>
          <ac:spMkLst>
            <pc:docMk/>
            <pc:sldMk cId="3426887590" sldId="257"/>
            <ac:spMk id="25" creationId="{AA58F78C-27AB-465F-AA33-15E08AF267F9}"/>
          </ac:spMkLst>
        </pc:spChg>
        <pc:spChg chg="add">
          <ac:chgData name="Emaya Anand" userId="7baff320717c23b5" providerId="LiveId" clId="{9BBB4933-0378-476F-9CE0-E8484F02E609}" dt="2023-07-09T22:47:48.136" v="340" actId="26606"/>
          <ac:spMkLst>
            <pc:docMk/>
            <pc:sldMk cId="3426887590" sldId="257"/>
            <ac:spMk id="30" creationId="{4169DD87-3EBE-44CA-9654-8AE0466B2779}"/>
          </ac:spMkLst>
        </pc:spChg>
        <pc:picChg chg="add mod ord">
          <ac:chgData name="Emaya Anand" userId="7baff320717c23b5" providerId="LiveId" clId="{9BBB4933-0378-476F-9CE0-E8484F02E609}" dt="2023-07-09T22:48:14.356" v="370" actId="1036"/>
          <ac:picMkLst>
            <pc:docMk/>
            <pc:sldMk cId="3426887590" sldId="257"/>
            <ac:picMk id="7" creationId="{D0770B81-283F-C40A-189E-C43E8BCDD650}"/>
          </ac:picMkLst>
        </pc:picChg>
        <pc:picChg chg="add mod">
          <ac:chgData name="Emaya Anand" userId="7baff320717c23b5" providerId="LiveId" clId="{9BBB4933-0378-476F-9CE0-E8484F02E609}" dt="2023-07-09T22:48:14.356" v="370" actId="1036"/>
          <ac:picMkLst>
            <pc:docMk/>
            <pc:sldMk cId="3426887590" sldId="257"/>
            <ac:picMk id="9" creationId="{5AD25C7E-DFD7-1A4A-70B2-1B690BF6197E}"/>
          </ac:picMkLst>
        </pc:picChg>
        <pc:picChg chg="add mod ord">
          <ac:chgData name="Emaya Anand" userId="7baff320717c23b5" providerId="LiveId" clId="{9BBB4933-0378-476F-9CE0-E8484F02E609}" dt="2023-07-09T22:48:14.356" v="370" actId="1036"/>
          <ac:picMkLst>
            <pc:docMk/>
            <pc:sldMk cId="3426887590" sldId="257"/>
            <ac:picMk id="11" creationId="{8752088A-651E-5AE6-06F6-78D7614232DB}"/>
          </ac:picMkLst>
        </pc:picChg>
        <pc:picChg chg="add mod ord">
          <ac:chgData name="Emaya Anand" userId="7baff320717c23b5" providerId="LiveId" clId="{9BBB4933-0378-476F-9CE0-E8484F02E609}" dt="2023-07-09T22:48:14.356" v="370" actId="1036"/>
          <ac:picMkLst>
            <pc:docMk/>
            <pc:sldMk cId="3426887590" sldId="257"/>
            <ac:picMk id="12" creationId="{89C395AF-0C92-C61B-F545-8F14B56F013D}"/>
          </ac:picMkLst>
        </pc:picChg>
      </pc:sldChg>
      <pc:sldChg chg="addSp delSp modSp mod setBg">
        <pc:chgData name="Emaya Anand" userId="7baff320717c23b5" providerId="LiveId" clId="{9BBB4933-0378-476F-9CE0-E8484F02E609}" dt="2023-07-09T22:07:38.868" v="130" actId="20577"/>
        <pc:sldMkLst>
          <pc:docMk/>
          <pc:sldMk cId="3788976205" sldId="258"/>
        </pc:sldMkLst>
        <pc:spChg chg="del">
          <ac:chgData name="Emaya Anand" userId="7baff320717c23b5" providerId="LiveId" clId="{9BBB4933-0378-476F-9CE0-E8484F02E609}" dt="2023-07-09T22:07:22.815" v="100" actId="478"/>
          <ac:spMkLst>
            <pc:docMk/>
            <pc:sldMk cId="3788976205" sldId="258"/>
            <ac:spMk id="2" creationId="{2004FF66-DD10-CED4-61BD-446D245CD576}"/>
          </ac:spMkLst>
        </pc:spChg>
        <pc:spChg chg="del">
          <ac:chgData name="Emaya Anand" userId="7baff320717c23b5" providerId="LiveId" clId="{9BBB4933-0378-476F-9CE0-E8484F02E609}" dt="2023-07-09T22:06:09.289" v="94" actId="478"/>
          <ac:spMkLst>
            <pc:docMk/>
            <pc:sldMk cId="3788976205" sldId="258"/>
            <ac:spMk id="3" creationId="{7A12C5CE-BF57-37BB-E152-7CFB45CA2458}"/>
          </ac:spMkLst>
        </pc:spChg>
        <pc:spChg chg="add del mod">
          <ac:chgData name="Emaya Anand" userId="7baff320717c23b5" providerId="LiveId" clId="{9BBB4933-0378-476F-9CE0-E8484F02E609}" dt="2023-07-09T22:06:13.953" v="95" actId="478"/>
          <ac:spMkLst>
            <pc:docMk/>
            <pc:sldMk cId="3788976205" sldId="258"/>
            <ac:spMk id="5" creationId="{9B7041AE-DC64-2C2A-1FB8-171E7CD3BB59}"/>
          </ac:spMkLst>
        </pc:spChg>
        <pc:spChg chg="add del mod">
          <ac:chgData name="Emaya Anand" userId="7baff320717c23b5" providerId="LiveId" clId="{9BBB4933-0378-476F-9CE0-E8484F02E609}" dt="2023-07-09T22:07:23.827" v="101" actId="478"/>
          <ac:spMkLst>
            <pc:docMk/>
            <pc:sldMk cId="3788976205" sldId="258"/>
            <ac:spMk id="15" creationId="{41609E2C-85F3-EFF1-EFF3-6CF8195B8AA1}"/>
          </ac:spMkLst>
        </pc:spChg>
        <pc:spChg chg="add mod">
          <ac:chgData name="Emaya Anand" userId="7baff320717c23b5" providerId="LiveId" clId="{9BBB4933-0378-476F-9CE0-E8484F02E609}" dt="2023-07-09T22:07:38.868" v="130" actId="20577"/>
          <ac:spMkLst>
            <pc:docMk/>
            <pc:sldMk cId="3788976205" sldId="258"/>
            <ac:spMk id="16" creationId="{12517E00-37CD-4823-7A3D-F00BB4E83F47}"/>
          </ac:spMkLst>
        </pc:spChg>
        <pc:spChg chg="add">
          <ac:chgData name="Emaya Anand" userId="7baff320717c23b5" providerId="LiveId" clId="{9BBB4933-0378-476F-9CE0-E8484F02E609}" dt="2023-07-09T22:07:25.629" v="102" actId="26606"/>
          <ac:spMkLst>
            <pc:docMk/>
            <pc:sldMk cId="3788976205" sldId="258"/>
            <ac:spMk id="18" creationId="{417CDA24-35F8-4540-8C52-3096D6D94949}"/>
          </ac:spMkLst>
        </pc:spChg>
        <pc:spChg chg="add">
          <ac:chgData name="Emaya Anand" userId="7baff320717c23b5" providerId="LiveId" clId="{9BBB4933-0378-476F-9CE0-E8484F02E609}" dt="2023-07-09T22:07:25.629" v="102" actId="26606"/>
          <ac:spMkLst>
            <pc:docMk/>
            <pc:sldMk cId="3788976205" sldId="258"/>
            <ac:spMk id="20" creationId="{8658BFE0-4E65-4174-9C75-687C94E88273}"/>
          </ac:spMkLst>
        </pc:spChg>
        <pc:spChg chg="add">
          <ac:chgData name="Emaya Anand" userId="7baff320717c23b5" providerId="LiveId" clId="{9BBB4933-0378-476F-9CE0-E8484F02E609}" dt="2023-07-09T22:07:25.629" v="102" actId="26606"/>
          <ac:spMkLst>
            <pc:docMk/>
            <pc:sldMk cId="3788976205" sldId="258"/>
            <ac:spMk id="22" creationId="{FA75DFED-A0C1-4A83-BE1D-0271C1826EF6}"/>
          </ac:spMkLst>
        </pc:spChg>
        <pc:picChg chg="add mod ord">
          <ac:chgData name="Emaya Anand" userId="7baff320717c23b5" providerId="LiveId" clId="{9BBB4933-0378-476F-9CE0-E8484F02E609}" dt="2023-07-09T22:07:25.629" v="102" actId="26606"/>
          <ac:picMkLst>
            <pc:docMk/>
            <pc:sldMk cId="3788976205" sldId="258"/>
            <ac:picMk id="7" creationId="{20576280-6977-4E38-F9B7-CD904A379FCD}"/>
          </ac:picMkLst>
        </pc:picChg>
        <pc:picChg chg="add mod">
          <ac:chgData name="Emaya Anand" userId="7baff320717c23b5" providerId="LiveId" clId="{9BBB4933-0378-476F-9CE0-E8484F02E609}" dt="2023-07-09T22:07:25.629" v="102" actId="26606"/>
          <ac:picMkLst>
            <pc:docMk/>
            <pc:sldMk cId="3788976205" sldId="258"/>
            <ac:picMk id="9" creationId="{57D71859-01B1-C933-AAEC-07CB9DCDDF0F}"/>
          </ac:picMkLst>
        </pc:picChg>
        <pc:picChg chg="add mod">
          <ac:chgData name="Emaya Anand" userId="7baff320717c23b5" providerId="LiveId" clId="{9BBB4933-0378-476F-9CE0-E8484F02E609}" dt="2023-07-09T22:07:25.629" v="102" actId="26606"/>
          <ac:picMkLst>
            <pc:docMk/>
            <pc:sldMk cId="3788976205" sldId="258"/>
            <ac:picMk id="11" creationId="{3A1B7A18-72E9-EBE6-B373-A84ADCBFBA76}"/>
          </ac:picMkLst>
        </pc:picChg>
        <pc:picChg chg="add mod">
          <ac:chgData name="Emaya Anand" userId="7baff320717c23b5" providerId="LiveId" clId="{9BBB4933-0378-476F-9CE0-E8484F02E609}" dt="2023-07-09T22:07:25.629" v="102" actId="26606"/>
          <ac:picMkLst>
            <pc:docMk/>
            <pc:sldMk cId="3788976205" sldId="258"/>
            <ac:picMk id="13" creationId="{6C3E2D9F-D124-03AE-C986-3E0AECC11E30}"/>
          </ac:picMkLst>
        </pc:picChg>
      </pc:sldChg>
      <pc:sldChg chg="del">
        <pc:chgData name="Emaya Anand" userId="7baff320717c23b5" providerId="LiveId" clId="{9BBB4933-0378-476F-9CE0-E8484F02E609}" dt="2023-07-10T17:59:39.543" v="371" actId="2696"/>
        <pc:sldMkLst>
          <pc:docMk/>
          <pc:sldMk cId="532940780" sldId="259"/>
        </pc:sldMkLst>
      </pc:sldChg>
      <pc:sldChg chg="addSp modSp mod ord">
        <pc:chgData name="Emaya Anand" userId="7baff320717c23b5" providerId="LiveId" clId="{9BBB4933-0378-476F-9CE0-E8484F02E609}" dt="2023-07-09T22:47:01.941" v="292"/>
        <pc:sldMkLst>
          <pc:docMk/>
          <pc:sldMk cId="1267778824" sldId="260"/>
        </pc:sldMkLst>
        <pc:spChg chg="mod">
          <ac:chgData name="Emaya Anand" userId="7baff320717c23b5" providerId="LiveId" clId="{9BBB4933-0378-476F-9CE0-E8484F02E609}" dt="2023-07-09T22:10:27.314" v="195" actId="1035"/>
          <ac:spMkLst>
            <pc:docMk/>
            <pc:sldMk cId="1267778824" sldId="260"/>
            <ac:spMk id="2" creationId="{39C4C507-1925-2B41-197D-9447214C0382}"/>
          </ac:spMkLst>
        </pc:spChg>
        <pc:picChg chg="add mod">
          <ac:chgData name="Emaya Anand" userId="7baff320717c23b5" providerId="LiveId" clId="{9BBB4933-0378-476F-9CE0-E8484F02E609}" dt="2023-07-09T22:10:23.646" v="185" actId="1076"/>
          <ac:picMkLst>
            <pc:docMk/>
            <pc:sldMk cId="1267778824" sldId="260"/>
            <ac:picMk id="4" creationId="{6686A471-88B5-D450-BEAF-1D22109D118A}"/>
          </ac:picMkLst>
        </pc:picChg>
      </pc:sldChg>
      <pc:sldChg chg="ord modNotesTx">
        <pc:chgData name="Emaya Anand" userId="7baff320717c23b5" providerId="LiveId" clId="{9BBB4933-0378-476F-9CE0-E8484F02E609}" dt="2023-07-09T22:46:41.670" v="286"/>
        <pc:sldMkLst>
          <pc:docMk/>
          <pc:sldMk cId="952628212" sldId="261"/>
        </pc:sldMkLst>
      </pc:sldChg>
      <pc:sldChg chg="addSp delSp modSp new mod ord setBg modNotesTx">
        <pc:chgData name="Emaya Anand" userId="7baff320717c23b5" providerId="LiveId" clId="{9BBB4933-0378-476F-9CE0-E8484F02E609}" dt="2023-07-10T19:53:39.665" v="990" actId="1076"/>
        <pc:sldMkLst>
          <pc:docMk/>
          <pc:sldMk cId="1923309082" sldId="262"/>
        </pc:sldMkLst>
        <pc:spChg chg="mod">
          <ac:chgData name="Emaya Anand" userId="7baff320717c23b5" providerId="LiveId" clId="{9BBB4933-0378-476F-9CE0-E8484F02E609}" dt="2023-07-10T19:53:27.862" v="984" actId="26606"/>
          <ac:spMkLst>
            <pc:docMk/>
            <pc:sldMk cId="1923309082" sldId="262"/>
            <ac:spMk id="2" creationId="{5545D91F-84F0-0E1B-C15D-82EEFADA2F99}"/>
          </ac:spMkLst>
        </pc:spChg>
        <pc:spChg chg="mod">
          <ac:chgData name="Emaya Anand" userId="7baff320717c23b5" providerId="LiveId" clId="{9BBB4933-0378-476F-9CE0-E8484F02E609}" dt="2023-07-10T19:53:27.862" v="984" actId="26606"/>
          <ac:spMkLst>
            <pc:docMk/>
            <pc:sldMk cId="1923309082" sldId="262"/>
            <ac:spMk id="3" creationId="{A1EAA574-38B6-4099-B08D-8EFC19E2F02D}"/>
          </ac:spMkLst>
        </pc:spChg>
        <pc:spChg chg="add del">
          <ac:chgData name="Emaya Anand" userId="7baff320717c23b5" providerId="LiveId" clId="{9BBB4933-0378-476F-9CE0-E8484F02E609}" dt="2023-07-10T19:32:02.712" v="975" actId="26606"/>
          <ac:spMkLst>
            <pc:docMk/>
            <pc:sldMk cId="1923309082" sldId="262"/>
            <ac:spMk id="10" creationId="{84DF55BE-B4AB-4BA1-BDE1-E9F7FB3F110A}"/>
          </ac:spMkLst>
        </pc:spChg>
        <pc:spChg chg="add del">
          <ac:chgData name="Emaya Anand" userId="7baff320717c23b5" providerId="LiveId" clId="{9BBB4933-0378-476F-9CE0-E8484F02E609}" dt="2023-07-10T19:32:08.940" v="978" actId="26606"/>
          <ac:spMkLst>
            <pc:docMk/>
            <pc:sldMk cId="1923309082" sldId="262"/>
            <ac:spMk id="12" creationId="{0990C621-3B8B-4820-8328-D47EF7CE823C}"/>
          </ac:spMkLst>
        </pc:spChg>
        <pc:spChg chg="add del">
          <ac:chgData name="Emaya Anand" userId="7baff320717c23b5" providerId="LiveId" clId="{9BBB4933-0378-476F-9CE0-E8484F02E609}" dt="2023-07-10T19:32:08.940" v="978" actId="26606"/>
          <ac:spMkLst>
            <pc:docMk/>
            <pc:sldMk cId="1923309082" sldId="262"/>
            <ac:spMk id="13" creationId="{385E1BDC-A9B0-4A87-82E3-F3187F69A802}"/>
          </ac:spMkLst>
        </pc:spChg>
        <pc:spChg chg="add del">
          <ac:chgData name="Emaya Anand" userId="7baff320717c23b5" providerId="LiveId" clId="{9BBB4933-0378-476F-9CE0-E8484F02E609}" dt="2023-07-10T19:32:08.940" v="978" actId="26606"/>
          <ac:spMkLst>
            <pc:docMk/>
            <pc:sldMk cId="1923309082" sldId="262"/>
            <ac:spMk id="14" creationId="{C1A2385B-1D2A-4E17-84FA-6CB7F0AAE473}"/>
          </ac:spMkLst>
        </pc:spChg>
        <pc:spChg chg="add del">
          <ac:chgData name="Emaya Anand" userId="7baff320717c23b5" providerId="LiveId" clId="{9BBB4933-0378-476F-9CE0-E8484F02E609}" dt="2023-07-10T19:32:08.940" v="978" actId="26606"/>
          <ac:spMkLst>
            <pc:docMk/>
            <pc:sldMk cId="1923309082" sldId="262"/>
            <ac:spMk id="16" creationId="{5E791F2F-79DB-4CC0-9FA1-001E3E91E8B7}"/>
          </ac:spMkLst>
        </pc:spChg>
        <pc:spChg chg="add del">
          <ac:chgData name="Emaya Anand" userId="7baff320717c23b5" providerId="LiveId" clId="{9BBB4933-0378-476F-9CE0-E8484F02E609}" dt="2023-07-10T19:53:27.862" v="984" actId="26606"/>
          <ac:spMkLst>
            <pc:docMk/>
            <pc:sldMk cId="1923309082" sldId="262"/>
            <ac:spMk id="21" creationId="{385E1BDC-A9B0-4A87-82E3-F3187F69A802}"/>
          </ac:spMkLst>
        </pc:spChg>
        <pc:spChg chg="add del">
          <ac:chgData name="Emaya Anand" userId="7baff320717c23b5" providerId="LiveId" clId="{9BBB4933-0378-476F-9CE0-E8484F02E609}" dt="2023-07-10T19:53:27.862" v="984" actId="26606"/>
          <ac:spMkLst>
            <pc:docMk/>
            <pc:sldMk cId="1923309082" sldId="262"/>
            <ac:spMk id="23" creationId="{0990C621-3B8B-4820-8328-D47EF7CE823C}"/>
          </ac:spMkLst>
        </pc:spChg>
        <pc:spChg chg="add del">
          <ac:chgData name="Emaya Anand" userId="7baff320717c23b5" providerId="LiveId" clId="{9BBB4933-0378-476F-9CE0-E8484F02E609}" dt="2023-07-10T19:53:27.862" v="984" actId="26606"/>
          <ac:spMkLst>
            <pc:docMk/>
            <pc:sldMk cId="1923309082" sldId="262"/>
            <ac:spMk id="25" creationId="{C1A2385B-1D2A-4E17-84FA-6CB7F0AAE473}"/>
          </ac:spMkLst>
        </pc:spChg>
        <pc:spChg chg="add del">
          <ac:chgData name="Emaya Anand" userId="7baff320717c23b5" providerId="LiveId" clId="{9BBB4933-0378-476F-9CE0-E8484F02E609}" dt="2023-07-10T19:53:27.862" v="984" actId="26606"/>
          <ac:spMkLst>
            <pc:docMk/>
            <pc:sldMk cId="1923309082" sldId="262"/>
            <ac:spMk id="27" creationId="{5E791F2F-79DB-4CC0-9FA1-001E3E91E8B7}"/>
          </ac:spMkLst>
        </pc:spChg>
        <pc:spChg chg="add">
          <ac:chgData name="Emaya Anand" userId="7baff320717c23b5" providerId="LiveId" clId="{9BBB4933-0378-476F-9CE0-E8484F02E609}" dt="2023-07-10T19:53:27.862" v="984" actId="26606"/>
          <ac:spMkLst>
            <pc:docMk/>
            <pc:sldMk cId="1923309082" sldId="262"/>
            <ac:spMk id="32" creationId="{8761DDFE-071F-4200-B0AA-394476C2D2D6}"/>
          </ac:spMkLst>
        </pc:spChg>
        <pc:picChg chg="add mod ord">
          <ac:chgData name="Emaya Anand" userId="7baff320717c23b5" providerId="LiveId" clId="{9BBB4933-0378-476F-9CE0-E8484F02E609}" dt="2023-07-10T19:53:39.665" v="990" actId="1076"/>
          <ac:picMkLst>
            <pc:docMk/>
            <pc:sldMk cId="1923309082" sldId="262"/>
            <ac:picMk id="4" creationId="{0A4EC96A-1D90-2F86-1A75-F1357CDFD324}"/>
          </ac:picMkLst>
        </pc:picChg>
        <pc:picChg chg="add mod">
          <ac:chgData name="Emaya Anand" userId="7baff320717c23b5" providerId="LiveId" clId="{9BBB4933-0378-476F-9CE0-E8484F02E609}" dt="2023-07-10T19:53:32.685" v="987" actId="1076"/>
          <ac:picMkLst>
            <pc:docMk/>
            <pc:sldMk cId="1923309082" sldId="262"/>
            <ac:picMk id="5" creationId="{E178845E-94F5-15E2-5805-DB025B267CCD}"/>
          </ac:picMkLst>
        </pc:picChg>
      </pc:sldChg>
      <pc:sldChg chg="addSp delSp modSp new mod ord setBg">
        <pc:chgData name="Emaya Anand" userId="7baff320717c23b5" providerId="LiveId" clId="{9BBB4933-0378-476F-9CE0-E8484F02E609}" dt="2023-07-09T22:46:59.016" v="290"/>
        <pc:sldMkLst>
          <pc:docMk/>
          <pc:sldMk cId="598257363" sldId="263"/>
        </pc:sldMkLst>
        <pc:spChg chg="del mod">
          <ac:chgData name="Emaya Anand" userId="7baff320717c23b5" providerId="LiveId" clId="{9BBB4933-0378-476F-9CE0-E8484F02E609}" dt="2023-07-09T22:19:21.092" v="198" actId="478"/>
          <ac:spMkLst>
            <pc:docMk/>
            <pc:sldMk cId="598257363" sldId="263"/>
            <ac:spMk id="2" creationId="{45E30C71-F92D-7077-1986-E47EE19B01E1}"/>
          </ac:spMkLst>
        </pc:spChg>
        <pc:spChg chg="del">
          <ac:chgData name="Emaya Anand" userId="7baff320717c23b5" providerId="LiveId" clId="{9BBB4933-0378-476F-9CE0-E8484F02E609}" dt="2023-07-09T22:19:22.148" v="199" actId="478"/>
          <ac:spMkLst>
            <pc:docMk/>
            <pc:sldMk cId="598257363" sldId="263"/>
            <ac:spMk id="3" creationId="{2F377830-9C73-CDA3-FE6F-4A2A803F25C0}"/>
          </ac:spMkLst>
        </pc:spChg>
        <pc:spChg chg="add mod">
          <ac:chgData name="Emaya Anand" userId="7baff320717c23b5" providerId="LiveId" clId="{9BBB4933-0378-476F-9CE0-E8484F02E609}" dt="2023-07-09T22:20:25.354" v="247" actId="20577"/>
          <ac:spMkLst>
            <pc:docMk/>
            <pc:sldMk cId="598257363" sldId="263"/>
            <ac:spMk id="12" creationId="{3AA0547A-1E0D-1E0C-B194-AAFEBD64CFDB}"/>
          </ac:spMkLst>
        </pc:spChg>
        <pc:spChg chg="add">
          <ac:chgData name="Emaya Anand" userId="7baff320717c23b5" providerId="LiveId" clId="{9BBB4933-0378-476F-9CE0-E8484F02E609}" dt="2023-07-09T22:20:03.728" v="204" actId="26606"/>
          <ac:spMkLst>
            <pc:docMk/>
            <pc:sldMk cId="598257363" sldId="263"/>
            <ac:spMk id="16" creationId="{417CDA24-35F8-4540-8C52-3096D6D94949}"/>
          </ac:spMkLst>
        </pc:spChg>
        <pc:spChg chg="add">
          <ac:chgData name="Emaya Anand" userId="7baff320717c23b5" providerId="LiveId" clId="{9BBB4933-0378-476F-9CE0-E8484F02E609}" dt="2023-07-09T22:20:03.728" v="204" actId="26606"/>
          <ac:spMkLst>
            <pc:docMk/>
            <pc:sldMk cId="598257363" sldId="263"/>
            <ac:spMk id="18" creationId="{8658BFE0-4E65-4174-9C75-687C94E88273}"/>
          </ac:spMkLst>
        </pc:spChg>
        <pc:spChg chg="add">
          <ac:chgData name="Emaya Anand" userId="7baff320717c23b5" providerId="LiveId" clId="{9BBB4933-0378-476F-9CE0-E8484F02E609}" dt="2023-07-09T22:20:03.728" v="204" actId="26606"/>
          <ac:spMkLst>
            <pc:docMk/>
            <pc:sldMk cId="598257363" sldId="263"/>
            <ac:spMk id="20" creationId="{FA75DFED-A0C1-4A83-BE1D-0271C1826EF6}"/>
          </ac:spMkLst>
        </pc:spChg>
        <pc:picChg chg="add mod ord">
          <ac:chgData name="Emaya Anand" userId="7baff320717c23b5" providerId="LiveId" clId="{9BBB4933-0378-476F-9CE0-E8484F02E609}" dt="2023-07-09T22:20:05.185" v="205" actId="27614"/>
          <ac:picMkLst>
            <pc:docMk/>
            <pc:sldMk cId="598257363" sldId="263"/>
            <ac:picMk id="5" creationId="{263667D3-A59C-121F-2531-F2A2B0DD04B8}"/>
          </ac:picMkLst>
        </pc:picChg>
        <pc:picChg chg="add mod">
          <ac:chgData name="Emaya Anand" userId="7baff320717c23b5" providerId="LiveId" clId="{9BBB4933-0378-476F-9CE0-E8484F02E609}" dt="2023-07-09T22:20:05.501" v="208" actId="27614"/>
          <ac:picMkLst>
            <pc:docMk/>
            <pc:sldMk cId="598257363" sldId="263"/>
            <ac:picMk id="7" creationId="{B3984B87-0438-4DF4-7926-77EBA422F1AA}"/>
          </ac:picMkLst>
        </pc:picChg>
        <pc:picChg chg="add mod">
          <ac:chgData name="Emaya Anand" userId="7baff320717c23b5" providerId="LiveId" clId="{9BBB4933-0378-476F-9CE0-E8484F02E609}" dt="2023-07-09T22:20:05.375" v="206" actId="27614"/>
          <ac:picMkLst>
            <pc:docMk/>
            <pc:sldMk cId="598257363" sldId="263"/>
            <ac:picMk id="9" creationId="{BB96A737-66D7-0BB6-FB49-73BB24388C98}"/>
          </ac:picMkLst>
        </pc:picChg>
        <pc:picChg chg="add mod">
          <ac:chgData name="Emaya Anand" userId="7baff320717c23b5" providerId="LiveId" clId="{9BBB4933-0378-476F-9CE0-E8484F02E609}" dt="2023-07-09T22:20:05.376" v="207" actId="27614"/>
          <ac:picMkLst>
            <pc:docMk/>
            <pc:sldMk cId="598257363" sldId="263"/>
            <ac:picMk id="11" creationId="{0AEA4A15-6E90-3375-B5C8-E313623B692C}"/>
          </ac:picMkLst>
        </pc:picChg>
      </pc:sldChg>
      <pc:sldChg chg="addSp delSp modSp new mod ord setBg">
        <pc:chgData name="Emaya Anand" userId="7baff320717c23b5" providerId="LiveId" clId="{9BBB4933-0378-476F-9CE0-E8484F02E609}" dt="2023-07-09T22:46:56.873" v="288"/>
        <pc:sldMkLst>
          <pc:docMk/>
          <pc:sldMk cId="897737125" sldId="264"/>
        </pc:sldMkLst>
        <pc:spChg chg="del">
          <ac:chgData name="Emaya Anand" userId="7baff320717c23b5" providerId="LiveId" clId="{9BBB4933-0378-476F-9CE0-E8484F02E609}" dt="2023-07-09T22:35:34.385" v="250" actId="478"/>
          <ac:spMkLst>
            <pc:docMk/>
            <pc:sldMk cId="897737125" sldId="264"/>
            <ac:spMk id="2" creationId="{84FFE5AF-5568-DEEA-FE6A-764E2753AD5B}"/>
          </ac:spMkLst>
        </pc:spChg>
        <pc:spChg chg="del">
          <ac:chgData name="Emaya Anand" userId="7baff320717c23b5" providerId="LiveId" clId="{9BBB4933-0378-476F-9CE0-E8484F02E609}" dt="2023-07-09T22:35:31.974" v="249" actId="478"/>
          <ac:spMkLst>
            <pc:docMk/>
            <pc:sldMk cId="897737125" sldId="264"/>
            <ac:spMk id="3" creationId="{B44A29F4-B40D-B1FE-E22D-EFC1D856E987}"/>
          </ac:spMkLst>
        </pc:spChg>
        <pc:spChg chg="add mod">
          <ac:chgData name="Emaya Anand" userId="7baff320717c23b5" providerId="LiveId" clId="{9BBB4933-0378-476F-9CE0-E8484F02E609}" dt="2023-07-09T22:36:37.925" v="284" actId="20577"/>
          <ac:spMkLst>
            <pc:docMk/>
            <pc:sldMk cId="897737125" sldId="264"/>
            <ac:spMk id="12" creationId="{0EA0CB2C-A3A9-C1EA-ECF8-0B3F5E448417}"/>
          </ac:spMkLst>
        </pc:spChg>
        <pc:spChg chg="add">
          <ac:chgData name="Emaya Anand" userId="7baff320717c23b5" providerId="LiveId" clId="{9BBB4933-0378-476F-9CE0-E8484F02E609}" dt="2023-07-09T22:36:27.094" v="255" actId="26606"/>
          <ac:spMkLst>
            <pc:docMk/>
            <pc:sldMk cId="897737125" sldId="264"/>
            <ac:spMk id="16" creationId="{417CDA24-35F8-4540-8C52-3096D6D94949}"/>
          </ac:spMkLst>
        </pc:spChg>
        <pc:spChg chg="add">
          <ac:chgData name="Emaya Anand" userId="7baff320717c23b5" providerId="LiveId" clId="{9BBB4933-0378-476F-9CE0-E8484F02E609}" dt="2023-07-09T22:36:27.094" v="255" actId="26606"/>
          <ac:spMkLst>
            <pc:docMk/>
            <pc:sldMk cId="897737125" sldId="264"/>
            <ac:spMk id="18" creationId="{8658BFE0-4E65-4174-9C75-687C94E88273}"/>
          </ac:spMkLst>
        </pc:spChg>
        <pc:spChg chg="add">
          <ac:chgData name="Emaya Anand" userId="7baff320717c23b5" providerId="LiveId" clId="{9BBB4933-0378-476F-9CE0-E8484F02E609}" dt="2023-07-09T22:36:27.094" v="255" actId="26606"/>
          <ac:spMkLst>
            <pc:docMk/>
            <pc:sldMk cId="897737125" sldId="264"/>
            <ac:spMk id="20" creationId="{FA75DFED-A0C1-4A83-BE1D-0271C1826EF6}"/>
          </ac:spMkLst>
        </pc:spChg>
        <pc:picChg chg="add mod">
          <ac:chgData name="Emaya Anand" userId="7baff320717c23b5" providerId="LiveId" clId="{9BBB4933-0378-476F-9CE0-E8484F02E609}" dt="2023-07-09T22:36:27.094" v="255" actId="26606"/>
          <ac:picMkLst>
            <pc:docMk/>
            <pc:sldMk cId="897737125" sldId="264"/>
            <ac:picMk id="5" creationId="{48CB49C8-6FA4-E97A-A6AE-3187C6828351}"/>
          </ac:picMkLst>
        </pc:picChg>
        <pc:picChg chg="add mod ord">
          <ac:chgData name="Emaya Anand" userId="7baff320717c23b5" providerId="LiveId" clId="{9BBB4933-0378-476F-9CE0-E8484F02E609}" dt="2023-07-09T22:36:27.094" v="255" actId="26606"/>
          <ac:picMkLst>
            <pc:docMk/>
            <pc:sldMk cId="897737125" sldId="264"/>
            <ac:picMk id="7" creationId="{96088482-7344-133A-86CC-C6CFE0528FF9}"/>
          </ac:picMkLst>
        </pc:picChg>
        <pc:picChg chg="add mod">
          <ac:chgData name="Emaya Anand" userId="7baff320717c23b5" providerId="LiveId" clId="{9BBB4933-0378-476F-9CE0-E8484F02E609}" dt="2023-07-09T22:36:27.094" v="255" actId="26606"/>
          <ac:picMkLst>
            <pc:docMk/>
            <pc:sldMk cId="897737125" sldId="264"/>
            <ac:picMk id="9" creationId="{6D32F868-7991-F063-3FC4-D1C42780620C}"/>
          </ac:picMkLst>
        </pc:picChg>
        <pc:picChg chg="add mod">
          <ac:chgData name="Emaya Anand" userId="7baff320717c23b5" providerId="LiveId" clId="{9BBB4933-0378-476F-9CE0-E8484F02E609}" dt="2023-07-09T22:36:27.094" v="255" actId="26606"/>
          <ac:picMkLst>
            <pc:docMk/>
            <pc:sldMk cId="897737125" sldId="264"/>
            <ac:picMk id="11" creationId="{2EE4AD54-BC52-A0D2-A753-DA2B6E3DEED6}"/>
          </ac:picMkLst>
        </pc:picChg>
      </pc:sldChg>
      <pc:sldChg chg="addSp delSp modSp new mod ord setBg">
        <pc:chgData name="Emaya Anand" userId="7baff320717c23b5" providerId="LiveId" clId="{9BBB4933-0378-476F-9CE0-E8484F02E609}" dt="2023-07-10T19:56:47.421" v="1016"/>
        <pc:sldMkLst>
          <pc:docMk/>
          <pc:sldMk cId="484715664" sldId="265"/>
        </pc:sldMkLst>
        <pc:spChg chg="mod">
          <ac:chgData name="Emaya Anand" userId="7baff320717c23b5" providerId="LiveId" clId="{9BBB4933-0378-476F-9CE0-E8484F02E609}" dt="2023-07-10T19:56:41.024" v="1013" actId="26606"/>
          <ac:spMkLst>
            <pc:docMk/>
            <pc:sldMk cId="484715664" sldId="265"/>
            <ac:spMk id="2" creationId="{06104C5C-9A07-2384-EF11-1825B16FD28E}"/>
          </ac:spMkLst>
        </pc:spChg>
        <pc:spChg chg="del">
          <ac:chgData name="Emaya Anand" userId="7baff320717c23b5" providerId="LiveId" clId="{9BBB4933-0378-476F-9CE0-E8484F02E609}" dt="2023-07-10T19:54:10.441" v="992" actId="478"/>
          <ac:spMkLst>
            <pc:docMk/>
            <pc:sldMk cId="484715664" sldId="265"/>
            <ac:spMk id="3" creationId="{7A56775B-D748-92A7-3CF3-799DCE20C132}"/>
          </ac:spMkLst>
        </pc:spChg>
        <pc:spChg chg="add">
          <ac:chgData name="Emaya Anand" userId="7baff320717c23b5" providerId="LiveId" clId="{9BBB4933-0378-476F-9CE0-E8484F02E609}" dt="2023-07-10T19:56:41.024" v="1013" actId="26606"/>
          <ac:spMkLst>
            <pc:docMk/>
            <pc:sldMk cId="484715664" sldId="265"/>
            <ac:spMk id="10" creationId="{53F29798-D584-4792-9B62-3F5F5C36D619}"/>
          </ac:spMkLst>
        </pc:spChg>
        <pc:picChg chg="add mod">
          <ac:chgData name="Emaya Anand" userId="7baff320717c23b5" providerId="LiveId" clId="{9BBB4933-0378-476F-9CE0-E8484F02E609}" dt="2023-07-10T19:56:45.315" v="1014" actId="27614"/>
          <ac:picMkLst>
            <pc:docMk/>
            <pc:sldMk cId="484715664" sldId="265"/>
            <ac:picMk id="5" creationId="{BF74145B-2DA9-449F-A86A-1C31E114A6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1670C-5E64-421F-8A51-A0A2FCB0EF04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2BEDC-6922-43F0-8A8B-0DE8A0EF5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5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overlap might be a discussion (we mainly did to check for higher d primes and still account for masking differences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2BEDC-6922-43F0-8A8B-0DE8A0EF5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4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**took out mastoid references entirely from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2BEDC-6922-43F0-8A8B-0DE8A0EF56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00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8673-5D81-D92B-F38B-022A8CCD6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DFBBF-58B8-BCEE-F265-E4343888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74B4-E31B-EFC2-1451-7CC16E62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BF9E4-EE4B-363B-06E3-9251D386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8E6B-A137-FB93-AF1B-3C65C68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4146-BA4D-5E4B-BB0E-2EB290F0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619B7-325A-EF92-E190-9BA41C617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876A-BD7A-31D2-8C2C-FE52FA7A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A468-9567-D208-35F2-3D547A4D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DBBC9-7AAF-8C53-07E1-DB7B6557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7FE51-CB9B-1FE6-15D7-8B091A8E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D6485-5D77-29C2-CB16-CB7388A5C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E998-A038-E4C5-D5A1-918145EC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F63D-B288-4119-48EE-BB234A9E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5BFB-CE6E-67D2-3AF0-F15F74BA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E861-E072-10E3-A239-0D0D90B4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84EA-8EE0-0132-9AAD-CD8247CD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E8CA-AD70-BDBC-AF61-EDFF213E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7EA7-31D3-36F3-422D-C1EAB2EC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1B4E-2871-A147-0504-346B2C5B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4A4D-42CB-143E-4412-4483022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E0DC-1A15-AFC0-B547-4D991191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EE0D-7556-377E-7569-E269353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8D37-9937-37B8-1472-7EDED78D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2EC3-908B-6550-B09B-1DBB6CC0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BCA0-925F-841B-5217-59B7A874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A330-7D81-721A-D06E-029307F88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D0E2A-8737-1BD0-1B2F-C892484E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2CE77-D76D-23CC-4A3B-7829684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EF768-D7A1-6DE7-5412-49806771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59E33-FE92-A2BD-0774-9B131EE5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4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EFDA-5825-B3CD-C8C5-234D2184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24D5-5559-2D51-3AD8-DF186E83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0FC8A-0F96-01B0-79B0-BCCB6DE8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7FAB0-F5EC-A87A-7CF9-B7459F878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FAA5D-13F7-D075-B6CD-7174A0737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69E91-D80D-21BB-5E20-3BB22A9D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748B8-C28F-D5BC-6344-7E7086A2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6E9B7-FE94-78BA-FE66-824DF9B6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0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B462-C108-BDDB-5E50-4EFDB4CF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5022F-3D90-9B2B-6DEC-3006224B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A5B7E-AAB3-20C2-D25B-A98B7F75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82425-A9D9-7CE0-9346-A76ED45E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8B861-E916-9F97-128B-5D01AF50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72FEF-C5CA-AE02-6D7F-3B0A364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16598-7C4A-35B9-4B39-45A09FC4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8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374B-5954-278A-FFBB-613D3AA9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9B7F-48F1-AC5B-1FC8-3A659ABE2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3E688-A09F-1A0F-F1B4-DC96C57F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32211-47BB-1FBE-556A-DF71D5CF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76A33-B59D-D898-D87F-B8C23164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FD6A-B129-49A1-EB7C-10028548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407F-2665-7BC5-D10A-7FFE4B8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9C062-12C6-5045-B301-12672A555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77014-C6A4-FBF2-FB03-C8E6CCF6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4990E-A11E-1DEF-F164-8E3E7B12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DB149-47E7-92E3-5467-F2EB1CB1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FDF80-837D-1BF5-14E9-F952D20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BBEB9-E4BD-0ACD-CD74-19E924BB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F6526-2870-C005-E6F4-CEB19C24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A732-50AB-0D5C-5FE2-1B5D291E9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DBD7-4E2A-4082-89C1-D912B40672CB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5DA3C-AB0D-6732-E530-4D0329F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F8654-B769-A50B-9B6C-CA4B81686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4A7D-F82A-4F0D-A9B1-9A2AD1BD3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7A2C-643C-CDA7-D42B-FEC530D7A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So Far – Two Pilots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758FF-9E7C-E152-D8AE-CD87E0931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Emaya and Ben</a:t>
            </a:r>
          </a:p>
        </p:txBody>
      </p:sp>
    </p:spTree>
    <p:extLst>
      <p:ext uri="{BB962C8B-B14F-4D97-AF65-F5344CB8AC3E}">
        <p14:creationId xmlns:p14="http://schemas.microsoft.com/office/powerpoint/2010/main" val="753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5D91F-84F0-0E1B-C15D-82EEFADA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Stimuli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AA574-38B6-4099-B08D-8EFC19E2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Two pilots</a:t>
            </a:r>
          </a:p>
          <a:p>
            <a:r>
              <a:rPr lang="en-US" sz="2000" dirty="0"/>
              <a:t>No overlap and slowed down to 500ms per word</a:t>
            </a:r>
          </a:p>
          <a:p>
            <a:pPr lvl="1"/>
            <a:r>
              <a:rPr lang="en-US" sz="2000" dirty="0"/>
              <a:t>Still 3-5 words per trial with 30 words each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8845E-94F5-15E2-5805-DB025B267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83" y="1863847"/>
            <a:ext cx="3584828" cy="4827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EC96A-1D90-2F86-1A75-F1357CDFD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14" y="2567699"/>
            <a:ext cx="6684333" cy="30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0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C507-1925-2B41-197D-9447214C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US" dirty="0"/>
              <a:t>Kaiser Filter (small order of 20)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6A471-88B5-D450-BEAF-1D22109D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191109"/>
            <a:ext cx="8363109" cy="53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7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sound wave&#10;&#10;Description automatically generated">
            <a:extLst>
              <a:ext uri="{FF2B5EF4-FFF2-40B4-BE49-F238E27FC236}">
                <a16:creationId xmlns:a16="http://schemas.microsoft.com/office/drawing/2014/main" id="{B3984B87-0438-4DF4-7926-77EBA422F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38" y="321734"/>
            <a:ext cx="3860692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BB96A737-66D7-0BB6-FB49-73BB2438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616" y="321734"/>
            <a:ext cx="3677431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graph of a graph&#10;&#10;Description automatically generated">
            <a:extLst>
              <a:ext uri="{FF2B5EF4-FFF2-40B4-BE49-F238E27FC236}">
                <a16:creationId xmlns:a16="http://schemas.microsoft.com/office/drawing/2014/main" id="{0AEA4A15-6E90-3375-B5C8-E313623B6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620" y="3631096"/>
            <a:ext cx="3717926" cy="2760560"/>
          </a:xfrm>
          <a:prstGeom prst="rect">
            <a:avLst/>
          </a:prstGeom>
        </p:spPr>
      </p:pic>
      <p:pic>
        <p:nvPicPr>
          <p:cNvPr id="5" name="Picture 4" descr="A graph of a graph showing a number of different colored lines&#10;&#10;Description automatically generated">
            <a:extLst>
              <a:ext uri="{FF2B5EF4-FFF2-40B4-BE49-F238E27FC236}">
                <a16:creationId xmlns:a16="http://schemas.microsoft.com/office/drawing/2014/main" id="{263667D3-A59C-121F-2531-F2A2B0DD0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179" y="3631096"/>
            <a:ext cx="3644304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A0547A-1E0D-1E0C-B194-AAFEBD64CFDB}"/>
              </a:ext>
            </a:extLst>
          </p:cNvPr>
          <p:cNvSpPr txBox="1"/>
          <p:nvPr/>
        </p:nvSpPr>
        <p:spPr>
          <a:xfrm>
            <a:off x="5095676" y="644420"/>
            <a:ext cx="187988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Kaiser Filter, Mastoid Reference (Order of 20)</a:t>
            </a:r>
          </a:p>
        </p:txBody>
      </p:sp>
    </p:spTree>
    <p:extLst>
      <p:ext uri="{BB962C8B-B14F-4D97-AF65-F5344CB8AC3E}">
        <p14:creationId xmlns:p14="http://schemas.microsoft.com/office/powerpoint/2010/main" val="59825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CB49C8-6FA4-E97A-A6AE-3187C682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38" y="321734"/>
            <a:ext cx="3860692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2F868-7991-F063-3FC4-D1C427806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27" y="321734"/>
            <a:ext cx="3797608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E4AD54-BC52-A0D2-A753-DA2B6E3D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323" y="3631096"/>
            <a:ext cx="3668519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88482-7344-133A-86CC-C6CFE0528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6146" y="3631096"/>
            <a:ext cx="3656370" cy="2760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0CB2C-A3A9-C1EA-ECF8-0B3F5E448417}"/>
              </a:ext>
            </a:extLst>
          </p:cNvPr>
          <p:cNvSpPr txBox="1"/>
          <p:nvPr/>
        </p:nvSpPr>
        <p:spPr>
          <a:xfrm>
            <a:off x="5095676" y="644420"/>
            <a:ext cx="187988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Kaiser Filter, Common Average Reference (Order of 20)</a:t>
            </a:r>
          </a:p>
        </p:txBody>
      </p:sp>
    </p:spTree>
    <p:extLst>
      <p:ext uri="{BB962C8B-B14F-4D97-AF65-F5344CB8AC3E}">
        <p14:creationId xmlns:p14="http://schemas.microsoft.com/office/powerpoint/2010/main" val="89773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169DD87-3EBE-44CA-9654-8AE0466B2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25C7E-DFD7-1A4A-70B2-1B690BF61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8" r="583" b="-1"/>
          <a:stretch/>
        </p:blipFill>
        <p:spPr>
          <a:xfrm>
            <a:off x="192526" y="743558"/>
            <a:ext cx="5799477" cy="2783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70B81-283F-C40A-189E-C43E8BCDD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" r="2077" b="2"/>
          <a:stretch/>
        </p:blipFill>
        <p:spPr>
          <a:xfrm>
            <a:off x="6191622" y="743557"/>
            <a:ext cx="5796945" cy="2783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C395AF-0C92-C61B-F545-8F14B56F01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1" r="2" b="2"/>
          <a:stretch/>
        </p:blipFill>
        <p:spPr>
          <a:xfrm>
            <a:off x="196714" y="3707896"/>
            <a:ext cx="5799477" cy="2792626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8752088A-651E-5AE6-06F6-78D7614232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3" b="5539"/>
          <a:stretch/>
        </p:blipFill>
        <p:spPr>
          <a:xfrm>
            <a:off x="6195810" y="3707895"/>
            <a:ext cx="5796945" cy="279262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EC23DCF1-0EB9-9D1C-F3DF-0EBDC27E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26" y="26022"/>
            <a:ext cx="4180840" cy="721995"/>
          </a:xfrm>
        </p:spPr>
        <p:txBody>
          <a:bodyPr>
            <a:normAutofit/>
          </a:bodyPr>
          <a:lstStyle/>
          <a:p>
            <a:r>
              <a:rPr lang="en-US" sz="3200" b="1" dirty="0"/>
              <a:t>Butterworth Filter Stats</a:t>
            </a:r>
          </a:p>
        </p:txBody>
      </p:sp>
    </p:spTree>
    <p:extLst>
      <p:ext uri="{BB962C8B-B14F-4D97-AF65-F5344CB8AC3E}">
        <p14:creationId xmlns:p14="http://schemas.microsoft.com/office/powerpoint/2010/main" val="3426887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D71859-01B1-C933-AAEC-07CB9DCD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04" y="321734"/>
            <a:ext cx="3873560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1B7A18-72E9-EBE6-B373-A84ADCBF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16" y="321734"/>
            <a:ext cx="3665831" cy="29051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3E2D9F-D124-03AE-C986-3E0AECC1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22" y="3631096"/>
            <a:ext cx="4104922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76280-6977-4E38-F9B7-CD904A379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072" y="3631096"/>
            <a:ext cx="3668519" cy="2760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517E00-37CD-4823-7A3D-F00BB4E83F47}"/>
              </a:ext>
            </a:extLst>
          </p:cNvPr>
          <p:cNvSpPr txBox="1"/>
          <p:nvPr/>
        </p:nvSpPr>
        <p:spPr>
          <a:xfrm>
            <a:off x="5095676" y="644420"/>
            <a:ext cx="187988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Butterworth Filter, Mastoid Reference</a:t>
            </a:r>
          </a:p>
        </p:txBody>
      </p:sp>
    </p:spTree>
    <p:extLst>
      <p:ext uri="{BB962C8B-B14F-4D97-AF65-F5344CB8AC3E}">
        <p14:creationId xmlns:p14="http://schemas.microsoft.com/office/powerpoint/2010/main" val="378897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aph of a graph showing a number of people&#10;&#10;Description automatically generated">
            <a:extLst>
              <a:ext uri="{FF2B5EF4-FFF2-40B4-BE49-F238E27FC236}">
                <a16:creationId xmlns:a16="http://schemas.microsoft.com/office/drawing/2014/main" id="{E58FC026-BBFC-2CE0-A447-9977A50B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38" y="321734"/>
            <a:ext cx="3860692" cy="290517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04047F6E-5730-97FF-AB14-5500A6A5F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54" y="321734"/>
            <a:ext cx="3736554" cy="2905170"/>
          </a:xfrm>
          <a:prstGeom prst="rect">
            <a:avLst/>
          </a:prstGeom>
        </p:spPr>
      </p:pic>
      <p:sp>
        <p:nvSpPr>
          <p:cNvPr id="70" name="Rectangle 6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13157B58-3E69-F743-C305-3B598C021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14" y="3631096"/>
            <a:ext cx="4821938" cy="2760560"/>
          </a:xfrm>
          <a:prstGeom prst="rect">
            <a:avLst/>
          </a:prstGeom>
        </p:spPr>
      </p:pic>
      <p:pic>
        <p:nvPicPr>
          <p:cNvPr id="12" name="Picture 11" descr="A graph of a graph&#10;&#10;Description automatically generated">
            <a:extLst>
              <a:ext uri="{FF2B5EF4-FFF2-40B4-BE49-F238E27FC236}">
                <a16:creationId xmlns:a16="http://schemas.microsoft.com/office/drawing/2014/main" id="{F22B896A-F4FF-374A-6895-22E77D9F8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051" y="3631096"/>
            <a:ext cx="3550561" cy="27605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5262DC-B109-7717-BD7B-03BDDD82B384}"/>
              </a:ext>
            </a:extLst>
          </p:cNvPr>
          <p:cNvSpPr txBox="1"/>
          <p:nvPr/>
        </p:nvSpPr>
        <p:spPr>
          <a:xfrm>
            <a:off x="5095676" y="644420"/>
            <a:ext cx="187988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Butterworth Filter, Common Average Reference</a:t>
            </a:r>
          </a:p>
        </p:txBody>
      </p:sp>
    </p:spTree>
    <p:extLst>
      <p:ext uri="{BB962C8B-B14F-4D97-AF65-F5344CB8AC3E}">
        <p14:creationId xmlns:p14="http://schemas.microsoft.com/office/powerpoint/2010/main" val="952628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04C5C-9A07-2384-EF11-1825B16F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Individual Channels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F74145B-2DA9-449F-A86A-1C31E114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61" y="1845426"/>
            <a:ext cx="5914025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1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108</Words>
  <Application>Microsoft Office PowerPoint</Application>
  <PresentationFormat>Widescreen</PresentationFormat>
  <Paragraphs>17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Analysis So Far – Two Pilots</vt:lpstr>
      <vt:lpstr>Stimuli</vt:lpstr>
      <vt:lpstr>Kaiser Filter (small order of 20)</vt:lpstr>
      <vt:lpstr>PowerPoint Presentation</vt:lpstr>
      <vt:lpstr>PowerPoint Presentation</vt:lpstr>
      <vt:lpstr>Butterworth Filter Stats</vt:lpstr>
      <vt:lpstr>PowerPoint Presentation</vt:lpstr>
      <vt:lpstr>PowerPoint Presentation</vt:lpstr>
      <vt:lpstr>Individual Channels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So Far – Two Pilots</dc:title>
  <dc:creator>Emaya Anand</dc:creator>
  <cp:lastModifiedBy>Emaya Anand</cp:lastModifiedBy>
  <cp:revision>1</cp:revision>
  <dcterms:created xsi:type="dcterms:W3CDTF">2023-07-08T19:51:35Z</dcterms:created>
  <dcterms:modified xsi:type="dcterms:W3CDTF">2023-07-10T20:37:11Z</dcterms:modified>
</cp:coreProperties>
</file>