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96E-E3D8-DCBD-1007-474FD3B5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87727-FBD6-8859-BA73-FCCF069E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D042-D61C-877F-3BF7-9C3CF1E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9CB3-E34C-15C9-DA97-E7D985F9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0A63-A1C3-C43F-26A6-87C15448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6CE-0259-7483-0A76-E225F7E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1E7C0-E0C4-5838-97DB-AEA885E3D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E94BB-3843-EF95-231B-E0313A23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7262-31FF-1594-74B3-7583E3CE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2CEB-03F7-53D9-AA8F-20B4D162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FC5-CF16-4052-4D39-28EEE845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D40D1-2DDC-2427-DEDD-E3B3BDBE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447F-DA43-C180-46B4-A3F8679D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2749-7A71-A000-775B-DD8E0D04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4953-E933-C62C-01CF-0A3D4282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E0A8-04DF-93A2-8C70-C1F34B40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A9D1-5C41-6ABF-76F5-9D10B3A6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C9C9-D684-340C-E259-E9EC2B1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2584-10E4-680D-96EE-D1E1C454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41A9-4FAB-3C73-F9FB-181E6D94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6ED-1111-758E-8744-861E65D3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4EFDF-DEC5-9B3F-2E90-68BD1533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1DA9-B0F2-CF44-48AA-5B78ECBD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27A9-9992-DF03-C7CB-E0FEA0E5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E843-C8FD-9C20-EC9A-5019BB7A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97E0-749D-6463-94D8-E6F46721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9029-4F1C-45DB-C67B-1CEA321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89EDA-1ADC-C017-2D51-D619FCFB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34E5B-1D80-575C-AADA-0ED569DE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14D2-5B90-0F83-3152-4682BD22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CD173-C212-761B-139E-8BF5BBF2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9851-6CC7-DF2F-23C7-C44C395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5103-FDB9-73B6-0DE1-8DDD263A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2EA52-7D18-1BFC-8163-57DBCDB9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3AA84-620B-4CF1-57EC-C3443090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8F0C-8AEA-BE27-44B6-5FD936EB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E606-D139-001A-A23E-B63F6EC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79967-6F6A-D7DB-E6A3-ED12DB1E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80A7-9B91-06D5-D084-5F0B4E09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BE5D-08F3-CD0B-9BC7-35883A4E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7BADF-B5E2-5AED-CA7A-6A7205B2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EF1E6-25F3-DB88-813C-DBF55D91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9CFE-0AA8-DF8F-46A9-43856C1C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2EF96-9CB1-5E25-6D74-E96948C1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6902C-0288-7632-2328-387E51B7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D0BA-7963-A605-425C-F85B287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645-7938-519F-5A11-8892FB51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5BF7-35E0-B9D3-3D20-A384591F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1B6-108B-8D4C-6A38-1C8DEA16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CE05-49B7-912E-59D0-89610416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89CC-986C-E1FA-A3DC-26EF151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02E2-862F-F75E-1813-6CE79296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DAF3-0E51-18C0-4337-A2FB09BB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CDA89-4DE5-95F4-C78D-9C746541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FF6D9-B8DC-7004-D860-DD830233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595F-81DD-0AD4-D6E8-2F59B79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56781-3AB4-9092-1460-816CC652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88DC-1E63-E649-D109-5C93952C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B03B1-49FD-C961-54C6-1688EFA0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55E2-7047-9D7F-B31E-5F03C329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79B-441A-DFA0-21FF-5404C94F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82E6-BBAE-43D6-B953-8FF01CA1EAC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F62B-8477-490B-F95E-FBCB94D3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25D1-221A-1E84-95F5-784AEAF6E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3A74-A100-4351-92A6-233FE8D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42C6-BA5E-CB0D-AB0D-0D4E3F31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09C92-C0A2-D365-CDC0-16B77F21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E86B-AE27-45C8-D8F5-CC643737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lang="en-US" dirty="0"/>
              <a:t>Word length = 500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EE434-1CF3-BB08-58B2-71D88F16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86" y="1428750"/>
            <a:ext cx="265176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A7074-3416-6E4A-9569-A46E9345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95" y="1428750"/>
            <a:ext cx="265176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164AD-F360-2A8C-CDF4-594C823F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70" y="1428750"/>
            <a:ext cx="337566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B321-F6F4-74EC-ED63-E6EBD0CC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length = 300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72B07-0E40-4DDC-302F-291C703F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65" y="1934369"/>
            <a:ext cx="271272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204D1-AC5F-8C12-6ABE-49550BA3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605" y="1934369"/>
            <a:ext cx="272034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DD7F6-C652-A182-F894-DF1439BC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10" y="1800225"/>
            <a:ext cx="456819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2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Word length = 500 ms</vt:lpstr>
      <vt:lpstr>Word length = 300 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Noah Richardson</dc:creator>
  <cp:lastModifiedBy>Benjamin Noah Richardson</cp:lastModifiedBy>
  <cp:revision>1</cp:revision>
  <dcterms:created xsi:type="dcterms:W3CDTF">2023-05-10T19:39:55Z</dcterms:created>
  <dcterms:modified xsi:type="dcterms:W3CDTF">2023-05-10T19:50:37Z</dcterms:modified>
</cp:coreProperties>
</file>