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EEE2-7036-52E2-AF80-4A4DA035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AB12E-4F3B-4841-0DA6-36E76CD5A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681A-AE23-9A8E-1D07-BDF96ECF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7AE1-20CF-0212-EB07-AFBCF74F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1740-B886-61E8-20EE-AC189DC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C1E-EB2E-3991-2432-D2F0C06F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4A94C-1390-FEFE-861F-1D86BEEE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2D3E-2810-9883-7724-5F9B3C11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A936-5ADA-8052-EB24-5725F94B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E90-01AD-FCE9-8C27-0DC0AEE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7A3BA-022A-5C63-53D8-E9B44C8F8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32164-BCF3-FFF8-1A01-C5C641F6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0C29-CC29-E12B-9F97-A93E0796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7799-C8A2-9BE2-ED4F-AAB7A3BA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44EB-AECF-AE18-FEC4-A331C37E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09CC-E46D-2B9F-062E-AC3BFED7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B0CA-6FEE-1D23-20D8-03CDAB08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561A-2F7B-223D-198C-C3A80A63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6FF4-B445-E42F-8C0C-388EBED2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E2FB-13A2-6E0C-CF15-A2161171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1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7D1E-A36F-AEE9-890C-A06E0244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4DC2-46C2-8A48-533B-9230938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25CB-00B8-EB4F-BE18-97F794AC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C3B4-D7E5-0AE6-765B-04A5274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5690-2B48-1DD5-E8DF-F665D2F0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5FFA-DBC8-2EDB-EAE0-A4876529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54ED-B103-6832-6B83-BB557A84D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B516B-513C-A332-3951-6153F14C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8413-8CC6-29C3-4A8B-02C6D466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C9FF-E53A-FFC1-FB40-8BE13F55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9F43-D986-8CB0-F515-0A573CF8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27D3-75DB-3ABC-8C16-C1F34397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9669F-5F79-EC54-EA5A-2D66937C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0D996-ED56-BA59-F38B-94EA64D0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D30C5-C64A-E193-08FF-0EB62C85D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22201-F7EB-63D1-D675-0364197A0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06642-2DDD-C5DD-2A6A-D5DAD41F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0C3EA-5148-1709-48E3-921C039B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84CF-959B-A0A8-4821-9585832E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E9F-1A2D-BA10-DBF8-83128E4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825B-CF75-76C8-C0A6-C7369EBB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687B1-A17E-AEB2-B522-78712C79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417F-5264-4746-5697-12EA3425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AA6D9-A61F-5BA9-4A6A-A97B940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09328-F747-B17F-026E-B25EEC8F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C69E-413D-318C-3D25-1B3DE305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C75-536C-6068-57B8-0C29E8BE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0F07-B1E3-008C-B629-7A1318B9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3EF6D-7C93-364C-5869-D1F67C0A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489F3-2453-DD5C-27AF-12444180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88BC5-41E6-AE1D-AD0E-E773655D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E606-7AD3-0EC1-119B-7928DB59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B86A-3A3C-1D04-61B5-5676CE1D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7704-032A-13DF-782D-2CA9293B3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9087D-2635-BA21-9D49-6F3BF3FF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1E6F1-7D07-BEE6-BEC8-409AFBC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182E7-3627-10CD-A30C-F1B7CB3E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5DDDA-EC53-D68A-FF62-3EE7CBF1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1DE4B-7C8B-CBD9-A76E-D53E97E3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D096-411C-EBC3-0256-07373D72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D722-A1F1-068F-A62F-8D1508191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52758-24CB-4145-8230-DC2D0A275972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7AE4-1C93-3708-FB5E-245D89F9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6684-AD09-FBD0-3DCF-9919896B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E205-8393-EAF1-435E-581D888A3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Scrambled Speech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153FD-661D-6777-96B3-0545EDFB1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8-12-2024</a:t>
            </a:r>
          </a:p>
        </p:txBody>
      </p:sp>
    </p:spTree>
    <p:extLst>
      <p:ext uri="{BB962C8B-B14F-4D97-AF65-F5344CB8AC3E}">
        <p14:creationId xmlns:p14="http://schemas.microsoft.com/office/powerpoint/2010/main" val="19713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EB23-4DD4-4E63-D1A1-DA88A76B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thru all trials (7023)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304DD-4B74-F1C2-AC33-A6AB678B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694509"/>
            <a:ext cx="10220960" cy="49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B9DB-6E46-17F3-6B9E-4AEDD0F0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by Condition (7023)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4D06E-F390-57FC-0089-46480DFA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0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5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9816-B296-D4FC-D700-472929FB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thru all trials (7024)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F30F-5F50-87F1-0B69-D889AE71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Scrambled Speech Update</vt:lpstr>
      <vt:lpstr>Stepping thru all trials (7023)</vt:lpstr>
      <vt:lpstr>Condition by Condition (7023)</vt:lpstr>
      <vt:lpstr>Stepping thru all trials (7024)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1</cp:revision>
  <dcterms:created xsi:type="dcterms:W3CDTF">2024-08-11T17:01:43Z</dcterms:created>
  <dcterms:modified xsi:type="dcterms:W3CDTF">2024-08-11T17:07:38Z</dcterms:modified>
</cp:coreProperties>
</file>