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12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2363"/>
            <a:ext cx="4663440" cy="23876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40"/>
            <a:ext cx="473202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5"/>
            <a:ext cx="4732020" cy="1500187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1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7"/>
            <a:ext cx="47320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1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7"/>
            <a:ext cx="2777490" cy="487362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87427"/>
            <a:ext cx="2777490" cy="487362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7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5868-1436-4BA0-B202-D15343304CF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E647-E6A3-487C-9D7A-096DA43E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379913" y="2898775"/>
                <a:ext cx="635000" cy="1028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13" y="2898775"/>
                <a:ext cx="635000" cy="10287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501106" y="2898775"/>
            <a:ext cx="635000" cy="1028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22299" y="447675"/>
                <a:ext cx="635000" cy="1028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447675"/>
                <a:ext cx="635000" cy="10287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22299" y="5486400"/>
                <a:ext cx="635000" cy="1028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5486400"/>
                <a:ext cx="635000" cy="10287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22299" y="3806825"/>
                <a:ext cx="635000" cy="1028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3806825"/>
                <a:ext cx="635000" cy="10287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22299" y="2127250"/>
                <a:ext cx="635000" cy="1028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2127250"/>
                <a:ext cx="635000" cy="10287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4" idx="1"/>
            <a:endCxn id="5" idx="3"/>
          </p:cNvCxnSpPr>
          <p:nvPr/>
        </p:nvCxnSpPr>
        <p:spPr>
          <a:xfrm flipH="1">
            <a:off x="3136106" y="3413125"/>
            <a:ext cx="1243807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8" idx="3"/>
          </p:cNvCxnSpPr>
          <p:nvPr/>
        </p:nvCxnSpPr>
        <p:spPr>
          <a:xfrm flipH="1">
            <a:off x="1257299" y="3413125"/>
            <a:ext cx="1243807" cy="90805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9" idx="3"/>
          </p:cNvCxnSpPr>
          <p:nvPr/>
        </p:nvCxnSpPr>
        <p:spPr>
          <a:xfrm flipH="1" flipV="1">
            <a:off x="1257299" y="2641600"/>
            <a:ext cx="1243807" cy="77152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3"/>
          </p:cNvCxnSpPr>
          <p:nvPr/>
        </p:nvCxnSpPr>
        <p:spPr>
          <a:xfrm flipH="1">
            <a:off x="1257299" y="3413125"/>
            <a:ext cx="1243807" cy="258762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3"/>
          </p:cNvCxnSpPr>
          <p:nvPr/>
        </p:nvCxnSpPr>
        <p:spPr>
          <a:xfrm flipH="1" flipV="1">
            <a:off x="1257299" y="962025"/>
            <a:ext cx="1243807" cy="24511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Liyuan Liu (MSR Student-Person Consulting)</dc:creator>
  <cp:lastModifiedBy>Liyuan Liu (MSR Student-Person Consulting)</cp:lastModifiedBy>
  <cp:revision>3</cp:revision>
  <dcterms:created xsi:type="dcterms:W3CDTF">2016-05-19T15:26:23Z</dcterms:created>
  <dcterms:modified xsi:type="dcterms:W3CDTF">2016-05-19T16:19:27Z</dcterms:modified>
</cp:coreProperties>
</file>