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94" r:id="rId5"/>
    <p:sldId id="261" r:id="rId6"/>
    <p:sldId id="262" r:id="rId7"/>
    <p:sldId id="289" r:id="rId8"/>
    <p:sldId id="264" r:id="rId9"/>
    <p:sldId id="258" r:id="rId10"/>
    <p:sldId id="278" r:id="rId11"/>
    <p:sldId id="266" r:id="rId12"/>
    <p:sldId id="292" r:id="rId13"/>
    <p:sldId id="293" r:id="rId14"/>
    <p:sldId id="280" r:id="rId15"/>
    <p:sldId id="270" r:id="rId16"/>
    <p:sldId id="271" r:id="rId17"/>
    <p:sldId id="287" r:id="rId18"/>
    <p:sldId id="260" r:id="rId19"/>
    <p:sldId id="282" r:id="rId20"/>
    <p:sldId id="283" r:id="rId21"/>
    <p:sldId id="290" r:id="rId22"/>
    <p:sldId id="275" r:id="rId23"/>
    <p:sldId id="276" r:id="rId24"/>
  </p:sldIdLst>
  <p:sldSz cx="6858000" cy="9906000" type="A4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5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84" y="72"/>
      </p:cViewPr>
      <p:guideLst>
        <p:guide orient="horz" pos="485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0" y="16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B3A4-D5D4-495C-AAA0-94A56026E62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06E7358-DB18-48DD-91BC-D4D36CB91577}" type="datetime1">
              <a:rPr lang="zh-TW" altLang="en-US" noProof="0" smtClean="0"/>
              <a:t>2023/2/2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B9A9E5-4F7F-4A7D-9DE1-89923232926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778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25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32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05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362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753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829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171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702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713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031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361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25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07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6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6371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59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023" y="6405880"/>
            <a:ext cx="2779746" cy="1620958"/>
          </a:xfrm>
        </p:spPr>
        <p:txBody>
          <a:bodyPr rtlCol="0" anchor="b">
            <a:noAutofit/>
          </a:bodyPr>
          <a:lstStyle>
            <a:lvl1pPr algn="l">
              <a:defRPr sz="2025" cap="all" spc="84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9023" y="8069952"/>
            <a:ext cx="2779746" cy="572953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5337176" cy="73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內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00" y="1288701"/>
            <a:ext cx="4737200" cy="1914702"/>
          </a:xfrm>
        </p:spPr>
        <p:txBody>
          <a:bodyPr rtlCol="0">
            <a:normAutofit/>
          </a:bodyPr>
          <a:lstStyle>
            <a:lvl1pPr algn="ctr">
              <a:defRPr lang="en-US" sz="1575" kern="1200" cap="all" spc="84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142" y="3406010"/>
            <a:ext cx="1371600" cy="2916767"/>
          </a:xfrm>
          <a:prstGeom prst="rect">
            <a:avLst/>
          </a:prstGeom>
        </p:spPr>
      </p:pic>
      <p:pic>
        <p:nvPicPr>
          <p:cNvPr id="13" name="圖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2852" y="3657098"/>
            <a:ext cx="1232297" cy="2806700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4405" y="3497081"/>
            <a:ext cx="1307306" cy="297180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0919" y="4426666"/>
            <a:ext cx="698046" cy="119009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2250" kern="1200" cap="all" spc="84" baseline="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079977" y="4426666"/>
            <a:ext cx="698046" cy="119009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2250" kern="1200" cap="all" spc="84" baseline="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999036" y="4426666"/>
            <a:ext cx="698046" cy="119009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2250" kern="1200" cap="all" spc="84" baseline="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456" y="6968272"/>
            <a:ext cx="1757302" cy="668672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125" cap="all" spc="2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2pPr>
            <a:lvl3pPr marL="51435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3pPr>
            <a:lvl4pPr marL="771525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4pPr>
            <a:lvl5pPr marL="102870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內容版面配置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5456" y="7627770"/>
            <a:ext cx="1757302" cy="668672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788" cap="none" spc="2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2pPr>
            <a:lvl3pPr marL="51435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3pPr>
            <a:lvl4pPr marL="771525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4pPr>
            <a:lvl5pPr marL="102870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46022" y="6968272"/>
            <a:ext cx="1765957" cy="668672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125" cap="all" spc="2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1125" cap="all" spc="28" baseline="0">
                <a:solidFill>
                  <a:schemeClr val="bg1"/>
                </a:solidFill>
              </a:defRPr>
            </a:lvl2pPr>
            <a:lvl3pPr marL="51435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3pPr>
            <a:lvl4pPr marL="771525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4pPr>
            <a:lvl5pPr marL="102870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46022" y="7627770"/>
            <a:ext cx="1765957" cy="668672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788" cap="none" spc="2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 algn="ctr">
              <a:lnSpc>
                <a:spcPct val="100000"/>
              </a:lnSpc>
              <a:buNone/>
              <a:defRPr sz="788" cap="none" spc="2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1435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3pPr>
            <a:lvl4pPr marL="771525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4pPr>
            <a:lvl5pPr marL="102870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65244" y="6968272"/>
            <a:ext cx="1757302" cy="668672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125" cap="all" spc="2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2pPr>
            <a:lvl3pPr marL="51435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3pPr>
            <a:lvl4pPr marL="771525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4pPr>
            <a:lvl5pPr marL="102870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內容版面配置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465244" y="7627770"/>
            <a:ext cx="1757302" cy="668672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788" cap="none" spc="2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2pPr>
            <a:lvl3pPr marL="51435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3pPr>
            <a:lvl4pPr marL="771525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4pPr>
            <a:lvl5pPr marL="1028700" indent="0">
              <a:lnSpc>
                <a:spcPct val="100000"/>
              </a:lnSpc>
              <a:buNone/>
              <a:defRPr sz="788" spc="2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兩項內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06" y="1288701"/>
            <a:ext cx="4737200" cy="1914702"/>
          </a:xfrm>
        </p:spPr>
        <p:txBody>
          <a:bodyPr rtlCol="0">
            <a:normAutofit/>
          </a:bodyPr>
          <a:lstStyle>
            <a:lvl1pPr>
              <a:defRPr lang="en-US" sz="157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206" y="4011130"/>
            <a:ext cx="2207419" cy="1190095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125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0206" y="5538876"/>
            <a:ext cx="2207419" cy="28858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1435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771525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02870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8223" y="4011130"/>
            <a:ext cx="2218290" cy="1190095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125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8223" y="5538876"/>
            <a:ext cx="2218290" cy="28858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1435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771525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02870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14504" y="0"/>
            <a:ext cx="2457017" cy="565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象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</p:spPr>
        <p:txBody>
          <a:bodyPr rtlCol="0">
            <a:normAutofit/>
          </a:bodyPr>
          <a:lstStyle>
            <a:lvl1pPr algn="l">
              <a:defRPr lang="en-US" sz="157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1302613" y="5452550"/>
            <a:ext cx="428888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​​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0" y="3021737"/>
            <a:ext cx="2631" cy="48776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48916" y="2311035"/>
            <a:ext cx="960168" cy="71070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788" cap="all" spc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按一下以新增姓名</a:t>
            </a:r>
          </a:p>
        </p:txBody>
      </p:sp>
      <p:sp>
        <p:nvSpPr>
          <p:cNvPr id="18" name="文字版面配置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03037" y="3435542"/>
            <a:ext cx="665538" cy="71070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591" cap="none" spc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按一下以新增姓名</a:t>
            </a:r>
          </a:p>
        </p:txBody>
      </p:sp>
      <p:sp>
        <p:nvSpPr>
          <p:cNvPr id="26" name="文字版面配置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31277" y="3133381"/>
            <a:ext cx="960168" cy="151460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 cap="all" spc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按一下以新增姓名</a:t>
            </a:r>
          </a:p>
        </p:txBody>
      </p:sp>
      <p:sp>
        <p:nvSpPr>
          <p:cNvPr id="23" name="文字版面配置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8566" y="5097198"/>
            <a:ext cx="784048" cy="71070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all" spc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按一下以新增姓名</a:t>
            </a:r>
          </a:p>
        </p:txBody>
      </p:sp>
      <p:sp>
        <p:nvSpPr>
          <p:cNvPr id="17" name="文字版面配置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1503" y="5097198"/>
            <a:ext cx="776633" cy="71070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788" cap="all" spc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按一下以新增姓名</a:t>
            </a:r>
          </a:p>
        </p:txBody>
      </p:sp>
      <p:sp>
        <p:nvSpPr>
          <p:cNvPr id="20" name="文字版面配置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83733" y="6694034"/>
            <a:ext cx="665538" cy="71070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591" cap="none" spc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按一下以新增姓名</a:t>
            </a:r>
          </a:p>
        </p:txBody>
      </p:sp>
      <p:sp>
        <p:nvSpPr>
          <p:cNvPr id="19" name="文字版面配置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48564" y="6442021"/>
            <a:ext cx="665538" cy="71070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591" cap="none" spc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按一下以新增姓名</a:t>
            </a:r>
          </a:p>
        </p:txBody>
      </p:sp>
      <p:sp>
        <p:nvSpPr>
          <p:cNvPr id="21" name="文字版面配置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5902" y="6242583"/>
            <a:ext cx="665538" cy="71070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591" cap="none" spc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按一下以新增姓名</a:t>
            </a:r>
          </a:p>
        </p:txBody>
      </p:sp>
      <p:sp>
        <p:nvSpPr>
          <p:cNvPr id="16" name="文字版面配置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48916" y="7899364"/>
            <a:ext cx="960168" cy="71070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788" cap="all" spc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按一下以新增姓名</a:t>
            </a:r>
          </a:p>
        </p:txBody>
      </p:sp>
      <p:sp>
        <p:nvSpPr>
          <p:cNvPr id="22" name="文字版面配置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88545" y="7504862"/>
            <a:ext cx="665538" cy="71070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591" cap="none" spc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按一下以新增姓名</a:t>
            </a:r>
          </a:p>
        </p:txBody>
      </p:sp>
      <p:sp>
        <p:nvSpPr>
          <p:cNvPr id="31" name="日期版面配置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2" name="頁尾版面配置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33" name="投影片編號版面配置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3061062" cy="9906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標題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095" y="1665114"/>
            <a:ext cx="3055484" cy="1222435"/>
          </a:xfrm>
        </p:spPr>
        <p:txBody>
          <a:bodyPr rtlCol="0" anchor="t">
            <a:normAutofit/>
          </a:bodyPr>
          <a:lstStyle>
            <a:lvl1pPr>
              <a:defRPr lang="en-US" sz="157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1268" y="3567078"/>
            <a:ext cx="3056177" cy="527403"/>
          </a:xfrm>
        </p:spPr>
        <p:txBody>
          <a:bodyPr rtlCol="0">
            <a:normAutofit/>
          </a:bodyPr>
          <a:lstStyle>
            <a:lvl1pPr marL="0" indent="0">
              <a:buNone/>
              <a:defRPr lang="en-US" sz="112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5" name="文字版面配置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1028" y="4042913"/>
            <a:ext cx="3055484" cy="80592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6" name="文字版面配置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31268" y="5155672"/>
            <a:ext cx="3056177" cy="527403"/>
          </a:xfrm>
        </p:spPr>
        <p:txBody>
          <a:bodyPr rtlCol="0">
            <a:normAutofit/>
          </a:bodyPr>
          <a:lstStyle>
            <a:lvl1pPr marL="0" indent="0">
              <a:buNone/>
              <a:defRPr lang="en-US" sz="112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7" name="文字版面配置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31028" y="5631507"/>
            <a:ext cx="3055484" cy="80592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8" name="文字版面配置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31268" y="6744266"/>
            <a:ext cx="3056177" cy="527403"/>
          </a:xfrm>
        </p:spPr>
        <p:txBody>
          <a:bodyPr rtlCol="0">
            <a:normAutofit/>
          </a:bodyPr>
          <a:lstStyle>
            <a:lvl1pPr marL="0" indent="0">
              <a:buNone/>
              <a:defRPr lang="en-US" sz="112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9" name="文字版面配置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1028" y="7220102"/>
            <a:ext cx="3055484" cy="80592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2" name="頁尾版面配置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​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lang="en-US" sz="157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172" y="1967244"/>
            <a:ext cx="3805833" cy="717727"/>
          </a:xfrm>
        </p:spPr>
        <p:txBody>
          <a:bodyPr rtlCol="0">
            <a:noAutofit/>
          </a:bodyPr>
          <a:lstStyle>
            <a:lvl1pPr marL="0" indent="0">
              <a:buNone/>
              <a:defRPr sz="1013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圖表預留位置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71487" y="3302004"/>
            <a:ext cx="3428027" cy="51164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按一下圖示以新增圖表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0195" y="3300013"/>
            <a:ext cx="1770374" cy="442560"/>
          </a:xfrm>
        </p:spPr>
        <p:txBody>
          <a:bodyPr rtlCol="0">
            <a:noAutofit/>
          </a:bodyPr>
          <a:lstStyle>
            <a:lvl1pPr marL="0" indent="0">
              <a:buNone/>
              <a:defRPr sz="788" cap="all" spc="84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619"/>
            </a:lvl4pPr>
            <a:lvl5pPr marL="1028700" indent="0">
              <a:buNone/>
              <a:defRPr sz="619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0196" y="4015142"/>
            <a:ext cx="1770757" cy="4471458"/>
          </a:xfrm>
        </p:spPr>
        <p:txBody>
          <a:bodyPr rtlCol="0">
            <a:normAutofit/>
          </a:bodyPr>
          <a:lstStyle>
            <a:lvl1pPr marL="0" indent="0"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buNone/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14350" indent="0">
              <a:buNone/>
              <a:defRPr sz="59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71525" indent="0">
              <a:buNone/>
              <a:defRPr sz="563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28700" indent="0">
              <a:buNone/>
              <a:defRPr sz="56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16653"/>
            <a:ext cx="6857999" cy="2903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013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lang="en-US" sz="157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文字版面配置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4349" y="4845695"/>
            <a:ext cx="411480" cy="660400"/>
          </a:xfrm>
        </p:spPr>
        <p:txBody>
          <a:bodyPr rtlCol="0" anchor="ctr"/>
          <a:lstStyle>
            <a:lvl1pPr marL="0" indent="0" algn="l">
              <a:buNone/>
              <a:defRPr sz="788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05853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549058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92263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35468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78673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21878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765083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08288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493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94698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37903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9" name="文字版面配置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981110" y="5058664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4350" y="6200232"/>
            <a:ext cx="411480" cy="660400"/>
          </a:xfrm>
        </p:spPr>
        <p:txBody>
          <a:bodyPr rtlCol="0" anchor="ctr"/>
          <a:lstStyle>
            <a:lvl1pPr marL="0" indent="0" algn="l">
              <a:buNone/>
              <a:defRPr sz="788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</a:p>
        </p:txBody>
      </p:sp>
      <p:sp>
        <p:nvSpPr>
          <p:cNvPr id="20" name="文字版面配置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08077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1" name="文字版面配置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51151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2" name="文字版面配置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994225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3" name="文字版面配置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437299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80373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5" name="文字版面配置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23447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6" name="文字版面配置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66521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8" name="文字版面配置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209595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9" name="文字版面配置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652669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27" name="文字版面配置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095743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30" name="文字版面配置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38817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31" name="文字版面配置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981891" y="6392672"/>
            <a:ext cx="360045" cy="291454"/>
          </a:xfrm>
        </p:spPr>
        <p:txBody>
          <a:bodyPr rtlCol="0">
            <a:noAutofit/>
          </a:bodyPr>
          <a:lstStyle>
            <a:lvl1pPr marL="0" indent="0" algn="ctr">
              <a:buNone/>
              <a:defRPr sz="563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US" noProof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2923" y="5828023"/>
            <a:ext cx="5812155" cy="660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013" noProof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日期版面配置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7" name="頁尾版面配置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38" name="投影片編號版面配置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>
              <a:defRPr lang="en-US" sz="157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SmartArt 預留位置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471488" y="3089788"/>
            <a:ext cx="5915025" cy="533771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 </a:t>
            </a:r>
            <a:r>
              <a:rPr lang="en-US" altLang="zh-TW" noProof="0"/>
              <a:t>SmartArt </a:t>
            </a:r>
            <a:r>
              <a:rPr lang="zh-TW" altLang="en-US" noProof="0"/>
              <a:t>圖形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457325" cy="1100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96478" cy="1484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4 人員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00" y="1288701"/>
            <a:ext cx="4737200" cy="1914702"/>
          </a:xfrm>
        </p:spPr>
        <p:txBody>
          <a:bodyPr rtlCol="0">
            <a:normAutofit/>
          </a:bodyPr>
          <a:lstStyle>
            <a:lvl1pPr algn="ctr">
              <a:defRPr lang="en-US" sz="157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540" y="4168774"/>
            <a:ext cx="1038100" cy="266573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752" y="7344313"/>
            <a:ext cx="1235598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788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36540" y="7892610"/>
            <a:ext cx="1038100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63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58264" y="4168774"/>
            <a:ext cx="1038100" cy="266573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2085529" y="7365520"/>
            <a:ext cx="1206590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788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2158264" y="7913817"/>
            <a:ext cx="1043971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63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59263" y="4168774"/>
            <a:ext cx="1038100" cy="266573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</a:lstStyle>
          <a:p>
            <a:pPr lvl="1"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486528" y="7365520"/>
            <a:ext cx="1199804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788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3559262" y="7913817"/>
            <a:ext cx="1038100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63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20445" y="4168774"/>
            <a:ext cx="1038100" cy="266573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847710" y="7344313"/>
            <a:ext cx="1199804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788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920445" y="7892610"/>
            <a:ext cx="1038099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63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125516" y="0"/>
            <a:ext cx="2732484" cy="1100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61522" y="1"/>
            <a:ext cx="396478" cy="2490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5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8 人員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00" y="1288701"/>
            <a:ext cx="4737200" cy="1914702"/>
          </a:xfrm>
        </p:spPr>
        <p:txBody>
          <a:bodyPr rtlCol="0">
            <a:normAutofit/>
          </a:bodyPr>
          <a:lstStyle>
            <a:lvl1pPr algn="ctr">
              <a:defRPr lang="en-US" sz="157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5912" y="3508375"/>
            <a:ext cx="600075" cy="1540933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506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845" y="5278547"/>
            <a:ext cx="1028700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91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81942" y="5462946"/>
            <a:ext cx="1157288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506" kern="1200" spc="84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7277" y="3508375"/>
            <a:ext cx="600075" cy="1540933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506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2165210" y="5299754"/>
            <a:ext cx="1028700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91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2103308" y="5484153"/>
            <a:ext cx="1157288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506" kern="1200" spc="84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78275" y="3508375"/>
            <a:ext cx="600075" cy="1540933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506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506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66208" y="5299754"/>
            <a:ext cx="1028700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91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3497604" y="5484153"/>
            <a:ext cx="1157288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506" kern="1200" spc="84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39458" y="3508375"/>
            <a:ext cx="600075" cy="1540933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506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927391" y="5278547"/>
            <a:ext cx="1028700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91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856868" y="5462946"/>
            <a:ext cx="1157288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506" kern="1200" spc="84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5" name="圖片版面配置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5912" y="6193361"/>
            <a:ext cx="600075" cy="1540933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506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4" name="文字版面配置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843845" y="7963532"/>
            <a:ext cx="1028700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91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2" name="文字版面配置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781942" y="8147931"/>
            <a:ext cx="1157288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506" kern="1200" spc="84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6" name="圖片版面配置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377277" y="6193361"/>
            <a:ext cx="600075" cy="1540933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506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9" name="文字版面配置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165210" y="7984739"/>
            <a:ext cx="1028700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91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3" name="文字版面配置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2103308" y="8169138"/>
            <a:ext cx="1157288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506" kern="1200" spc="84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7" name="圖片版面配置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78275" y="6193361"/>
            <a:ext cx="600075" cy="1540933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506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506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60" name="文字版面配置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3566208" y="7984739"/>
            <a:ext cx="1028700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91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4" name="文字版面配置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3504306" y="8169138"/>
            <a:ext cx="1157288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506" kern="1200" spc="84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8" name="圖片版面配置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139458" y="6193361"/>
            <a:ext cx="600075" cy="1540933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506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1" name="文字版面配置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4927391" y="7963532"/>
            <a:ext cx="1028700" cy="495533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591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5" name="文字版面配置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856868" y="8147931"/>
            <a:ext cx="1157288" cy="49553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506" kern="1200" spc="84" baseline="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506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506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506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3" name="圖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4599"/>
            <a:ext cx="1157288" cy="2380192"/>
          </a:xfrm>
          <a:prstGeom prst="rect">
            <a:avLst/>
          </a:prstGeom>
        </p:spPr>
      </p:pic>
      <p:pic>
        <p:nvPicPr>
          <p:cNvPr id="14" name="圖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5062" y="7483506"/>
            <a:ext cx="642938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696516" cy="191830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2132409" cy="128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00" y="1288701"/>
            <a:ext cx="4737200" cy="1914702"/>
          </a:xfrm>
        </p:spPr>
        <p:txBody>
          <a:bodyPr rtlCol="0">
            <a:normAutofit/>
          </a:bodyPr>
          <a:lstStyle>
            <a:lvl1pPr algn="ctr">
              <a:defRPr lang="en-US" sz="157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4939" y="3060261"/>
            <a:ext cx="1044131" cy="2403856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488" y="5472731"/>
            <a:ext cx="1311033" cy="1162574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800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7" name="文字版面配置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71488" y="6449171"/>
            <a:ext cx="1311033" cy="633396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788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488" y="7396599"/>
            <a:ext cx="1311033" cy="1232352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/>
            </a:lvl2pPr>
            <a:lvl3pPr marL="514350" indent="0">
              <a:lnSpc>
                <a:spcPct val="100000"/>
              </a:lnSpc>
              <a:buNone/>
              <a:defRPr sz="788" spc="28" baseline="0"/>
            </a:lvl3pPr>
            <a:lvl4pPr marL="771525" indent="0">
              <a:lnSpc>
                <a:spcPct val="100000"/>
              </a:lnSpc>
              <a:buNone/>
              <a:defRPr sz="788" spc="28" baseline="0"/>
            </a:lvl4pPr>
            <a:lvl5pPr marL="1028700" indent="0">
              <a:lnSpc>
                <a:spcPct val="100000"/>
              </a:lnSpc>
              <a:buNone/>
              <a:defRPr sz="788" spc="28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內容版面配置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143907" y="3060261"/>
            <a:ext cx="1044131" cy="2403856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004000" y="5472731"/>
            <a:ext cx="1317490" cy="1162574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800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8" name="文字版面配置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04000" y="6449171"/>
            <a:ext cx="1317490" cy="633396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788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04000" y="7396599"/>
            <a:ext cx="1317490" cy="1232352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/>
            </a:lvl2pPr>
            <a:lvl3pPr marL="514350" indent="0">
              <a:lnSpc>
                <a:spcPct val="100000"/>
              </a:lnSpc>
              <a:buNone/>
              <a:defRPr sz="788" spc="28" baseline="0"/>
            </a:lvl3pPr>
            <a:lvl4pPr marL="771525" indent="0">
              <a:lnSpc>
                <a:spcPct val="100000"/>
              </a:lnSpc>
              <a:buNone/>
              <a:defRPr sz="788" spc="28" baseline="0"/>
            </a:lvl4pPr>
            <a:lvl5pPr marL="1028700" indent="0">
              <a:lnSpc>
                <a:spcPct val="100000"/>
              </a:lnSpc>
              <a:buNone/>
              <a:defRPr sz="788" spc="28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內容版面配置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669962" y="3060261"/>
            <a:ext cx="1044131" cy="2403856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42968" y="5472731"/>
            <a:ext cx="1311033" cy="1162574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800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42968" y="6449171"/>
            <a:ext cx="1311033" cy="633396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788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42968" y="7396599"/>
            <a:ext cx="1311033" cy="1232352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/>
            </a:lvl2pPr>
            <a:lvl3pPr marL="514350" indent="0">
              <a:lnSpc>
                <a:spcPct val="100000"/>
              </a:lnSpc>
              <a:buNone/>
              <a:defRPr sz="788" spc="28" baseline="0"/>
            </a:lvl3pPr>
            <a:lvl4pPr marL="771525" indent="0">
              <a:lnSpc>
                <a:spcPct val="100000"/>
              </a:lnSpc>
              <a:buNone/>
              <a:defRPr sz="788" spc="28" baseline="0"/>
            </a:lvl4pPr>
            <a:lvl5pPr marL="1028700" indent="0">
              <a:lnSpc>
                <a:spcPct val="100000"/>
              </a:lnSpc>
              <a:buNone/>
              <a:defRPr sz="788" spc="28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208930" y="3060261"/>
            <a:ext cx="1044131" cy="2403856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75479" y="5472216"/>
            <a:ext cx="1311033" cy="1162574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800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075479" y="6448657"/>
            <a:ext cx="1311033" cy="633396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788" kern="1200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075479" y="7396085"/>
            <a:ext cx="1311033" cy="1232352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/>
            </a:lvl2pPr>
            <a:lvl3pPr marL="514350" indent="0">
              <a:lnSpc>
                <a:spcPct val="100000"/>
              </a:lnSpc>
              <a:buNone/>
              <a:defRPr sz="788" spc="28" baseline="0"/>
            </a:lvl3pPr>
            <a:lvl4pPr marL="771525" indent="0">
              <a:lnSpc>
                <a:spcPct val="100000"/>
              </a:lnSpc>
              <a:buNone/>
              <a:defRPr sz="788" spc="28" baseline="0"/>
            </a:lvl4pPr>
            <a:lvl5pPr marL="1028700" indent="0">
              <a:lnSpc>
                <a:spcPct val="100000"/>
              </a:lnSpc>
              <a:buNone/>
              <a:defRPr sz="788" spc="28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3087459" y="0"/>
            <a:ext cx="3770542" cy="9906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93" y="1473977"/>
            <a:ext cx="1784152" cy="1914702"/>
          </a:xfrm>
        </p:spPr>
        <p:txBody>
          <a:bodyPr rtlCol="0" anchor="b">
            <a:normAutofit/>
          </a:bodyPr>
          <a:lstStyle>
            <a:lvl1pPr>
              <a:defRPr sz="1575" spc="84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93" y="4223809"/>
            <a:ext cx="1784152" cy="3639080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563"/>
              </a:spcBef>
              <a:buNone/>
              <a:defRPr sz="78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20000"/>
              </a:lnSpc>
              <a:spcBef>
                <a:spcPts val="563"/>
              </a:spcBef>
              <a:buNone/>
              <a:defRPr sz="78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14350" indent="0">
              <a:lnSpc>
                <a:spcPct val="120000"/>
              </a:lnSpc>
              <a:spcBef>
                <a:spcPts val="563"/>
              </a:spcBef>
              <a:buNone/>
              <a:defRPr sz="78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771525" indent="0">
              <a:lnSpc>
                <a:spcPct val="120000"/>
              </a:lnSpc>
              <a:spcBef>
                <a:spcPts val="563"/>
              </a:spcBef>
              <a:buNone/>
              <a:defRPr sz="78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028700" indent="0">
              <a:lnSpc>
                <a:spcPct val="120000"/>
              </a:lnSpc>
              <a:spcBef>
                <a:spcPts val="563"/>
              </a:spcBef>
              <a:buNone/>
              <a:defRPr sz="78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094" y="9181395"/>
            <a:ext cx="554151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1811" y="9181394"/>
            <a:ext cx="1396599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14172" y="9181395"/>
            <a:ext cx="555498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742" y="2414590"/>
            <a:ext cx="2875359" cy="1740428"/>
          </a:xfrm>
        </p:spPr>
        <p:txBody>
          <a:bodyPr rtlCol="0" anchor="b">
            <a:normAutofit/>
          </a:bodyPr>
          <a:lstStyle>
            <a:lvl1pPr>
              <a:defRPr lang="en-US" sz="157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0742" y="5319233"/>
            <a:ext cx="2875359" cy="220362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788" spc="28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265767"/>
            <a:ext cx="2678906" cy="2352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1484114" y="1"/>
            <a:ext cx="1194793" cy="7491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2" name="頁尾版面配置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5"/>
            <a:ext cx="2314575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語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300" y="2333842"/>
            <a:ext cx="2351008" cy="2202395"/>
          </a:xfrm>
        </p:spPr>
        <p:txBody>
          <a:bodyPr rtlCol="0" anchor="b">
            <a:noAutofit/>
          </a:bodyPr>
          <a:lstStyle>
            <a:lvl1pPr algn="l">
              <a:defRPr sz="1800" spc="84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0300" y="4677261"/>
            <a:ext cx="2351008" cy="289489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788" spc="2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787028" cy="9906000"/>
          </a:xfrm>
          <a:prstGeom prst="rect">
            <a:avLst/>
          </a:prstGeom>
        </p:spPr>
      </p:pic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00300" y="9181395"/>
            <a:ext cx="998084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0" name="頁尾版面配置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4843" y="9181395"/>
            <a:ext cx="1497126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88428" y="9181395"/>
            <a:ext cx="998084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9060" y="0"/>
            <a:ext cx="5668940" cy="9906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013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7" y="7958050"/>
            <a:ext cx="2296205" cy="846138"/>
          </a:xfrm>
        </p:spPr>
        <p:txBody>
          <a:bodyPr rtlCol="0">
            <a:normAutofit/>
          </a:bodyPr>
          <a:lstStyle>
            <a:lvl1pPr>
              <a:defRPr lang="en-US" sz="157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按一下以編輯標題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429" y="2139422"/>
            <a:ext cx="1204742" cy="7429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900" cap="all" spc="84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文字版面配置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836" y="3694113"/>
            <a:ext cx="1204742" cy="7429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900" cap="all" spc="84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8" name="文字版面配置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2950" y="5248805"/>
            <a:ext cx="1204742" cy="7429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900" cap="all" spc="84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1563" y="6803498"/>
            <a:ext cx="1204742" cy="7429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900" cap="all" spc="84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文字版面配置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5864" y="2303135"/>
            <a:ext cx="3115741" cy="1460105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文字版面配置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04641" y="3861474"/>
            <a:ext cx="3115741" cy="1460105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6" name="文字版面配置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37027" y="5424458"/>
            <a:ext cx="3115741" cy="1460105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文字版面配置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73595" y="6968621"/>
            <a:ext cx="3115741" cy="1460105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48853" y="7256792"/>
            <a:ext cx="8511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線接點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14954" y="5703318"/>
            <a:ext cx="8511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85068" y="4149435"/>
            <a:ext cx="8511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4773" y="2594342"/>
            <a:ext cx="8511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506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3594" y="9181395"/>
            <a:ext cx="1017401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l"/>
            <a:r>
              <a:rPr lang="zh-TW" altLang="en-US" noProof="0"/>
              <a:t>募資簡報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81117" y="9181395"/>
            <a:ext cx="305395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00" y="1288701"/>
            <a:ext cx="4737200" cy="1914702"/>
          </a:xfrm>
        </p:spPr>
        <p:txBody>
          <a:bodyPr rtlCol="0">
            <a:normAutofit/>
          </a:bodyPr>
          <a:lstStyle>
            <a:lvl1pPr algn="ctr">
              <a:defRPr lang="en-US" sz="1575" kern="1200" spc="84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5819" y="3702289"/>
            <a:ext cx="2267969" cy="52740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125" kern="1200" spc="84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686" y="4434947"/>
            <a:ext cx="2267454" cy="1527223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1" name="文字版面配置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3565" y="3702289"/>
            <a:ext cx="2267969" cy="52740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125" kern="1200" spc="84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2" name="文字版面配置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3643" y="4434947"/>
            <a:ext cx="2267454" cy="1527223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3" name="文字版面配置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5819" y="6239179"/>
            <a:ext cx="2267969" cy="52740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125" kern="1200" spc="84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4" name="文字版面配置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107" y="6971836"/>
            <a:ext cx="2267454" cy="1527223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2" name="文字版面配置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53355" y="6239179"/>
            <a:ext cx="2267969" cy="52740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125" kern="1200" spc="84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13" name="文字版面配置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53643" y="6971836"/>
            <a:ext cx="2267454" cy="1527223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2" name="直線接點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87218" y="1"/>
            <a:ext cx="1970782" cy="33987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​​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68031" y="0"/>
            <a:ext cx="1389970" cy="38986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78" y="6003697"/>
            <a:ext cx="1765935" cy="1914702"/>
          </a:xfrm>
        </p:spPr>
        <p:txBody>
          <a:bodyPr rtlCol="0" anchor="b">
            <a:normAutofit/>
          </a:bodyPr>
          <a:lstStyle>
            <a:lvl1pPr algn="l">
              <a:defRPr lang="en-US" sz="157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1268" y="2210918"/>
            <a:ext cx="3056177" cy="527403"/>
          </a:xfrm>
        </p:spPr>
        <p:txBody>
          <a:bodyPr rtlCol="0">
            <a:normAutofit/>
          </a:bodyPr>
          <a:lstStyle>
            <a:lvl1pPr marL="0" indent="0">
              <a:buNone/>
              <a:defRPr lang="en-US" sz="112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1028" y="2686753"/>
            <a:ext cx="3055484" cy="80592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31268" y="3799512"/>
            <a:ext cx="3056177" cy="527403"/>
          </a:xfrm>
        </p:spPr>
        <p:txBody>
          <a:bodyPr rtlCol="0">
            <a:normAutofit/>
          </a:bodyPr>
          <a:lstStyle>
            <a:lvl1pPr marL="0" indent="0">
              <a:buNone/>
              <a:defRPr lang="en-US" sz="112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31028" y="4275347"/>
            <a:ext cx="3055484" cy="80592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31268" y="5388106"/>
            <a:ext cx="3056177" cy="527403"/>
          </a:xfrm>
        </p:spPr>
        <p:txBody>
          <a:bodyPr rtlCol="0">
            <a:normAutofit/>
          </a:bodyPr>
          <a:lstStyle>
            <a:lvl1pPr marL="0" indent="0">
              <a:buNone/>
              <a:defRPr lang="en-US" sz="112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0" name="文字版面配置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1028" y="5863942"/>
            <a:ext cx="3055484" cy="80592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3" name="文字版面配置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0060" y="6976702"/>
            <a:ext cx="3056177" cy="527403"/>
          </a:xfrm>
        </p:spPr>
        <p:txBody>
          <a:bodyPr rtlCol="0">
            <a:normAutofit/>
          </a:bodyPr>
          <a:lstStyle>
            <a:lvl1pPr marL="0" indent="0">
              <a:buNone/>
              <a:defRPr lang="en-US" sz="112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4" name="文字版面配置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29820" y="7452537"/>
            <a:ext cx="3055484" cy="80592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329820" y="9181395"/>
            <a:ext cx="532978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28600" y="9181395"/>
            <a:ext cx="1824717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019119" y="9181395"/>
            <a:ext cx="367393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2641" y="-1"/>
            <a:ext cx="2754413" cy="633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67" y="2414590"/>
            <a:ext cx="2875359" cy="1740428"/>
          </a:xfrm>
        </p:spPr>
        <p:txBody>
          <a:bodyPr rtlCol="0" anchor="b">
            <a:normAutofit/>
          </a:bodyPr>
          <a:lstStyle>
            <a:lvl1pPr>
              <a:defRPr lang="en-US" sz="1575" kern="1200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167" y="5287785"/>
            <a:ext cx="2875359" cy="220362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788" spc="28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5116711" y="2162351"/>
            <a:ext cx="1741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3911203" y="-36690"/>
            <a:ext cx="2132409" cy="9970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9181395"/>
            <a:ext cx="1543050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0" name="頁尾版面配置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8761" y="9181395"/>
            <a:ext cx="980480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181395"/>
            <a:ext cx="1543050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2634" y="3714007"/>
            <a:ext cx="2351008" cy="2477989"/>
          </a:xfrm>
        </p:spPr>
        <p:txBody>
          <a:bodyPr rtlCol="0" anchor="ctr">
            <a:noAutofit/>
          </a:bodyPr>
          <a:lstStyle>
            <a:lvl1pPr algn="l">
              <a:defRPr sz="2025" spc="84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96975"/>
            <a:ext cx="3305770" cy="75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39678" cy="9906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095" y="1665114"/>
            <a:ext cx="3055484" cy="1222435"/>
          </a:xfrm>
        </p:spPr>
        <p:txBody>
          <a:bodyPr rtlCol="0" anchor="t">
            <a:normAutofit/>
          </a:bodyPr>
          <a:lstStyle>
            <a:lvl1pPr>
              <a:defRPr lang="en-US" sz="157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1243013" y="0"/>
            <a:ext cx="1371600" cy="990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版面配置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1268" y="3567078"/>
            <a:ext cx="3056177" cy="527403"/>
          </a:xfrm>
        </p:spPr>
        <p:txBody>
          <a:bodyPr rtlCol="0">
            <a:normAutofit/>
          </a:bodyPr>
          <a:lstStyle>
            <a:lvl1pPr marL="0" indent="0">
              <a:buNone/>
              <a:defRPr lang="en-US" sz="112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1028" y="4042913"/>
            <a:ext cx="3055484" cy="80592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3" name="文字版面配置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31268" y="5155672"/>
            <a:ext cx="3056177" cy="527403"/>
          </a:xfrm>
        </p:spPr>
        <p:txBody>
          <a:bodyPr rtlCol="0">
            <a:normAutofit/>
          </a:bodyPr>
          <a:lstStyle>
            <a:lvl1pPr marL="0" indent="0">
              <a:buNone/>
              <a:defRPr lang="en-US" sz="112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4" name="文字版面配置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31028" y="5631507"/>
            <a:ext cx="3055484" cy="80592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31268" y="6744266"/>
            <a:ext cx="3056177" cy="527403"/>
          </a:xfrm>
        </p:spPr>
        <p:txBody>
          <a:bodyPr rtlCol="0">
            <a:normAutofit/>
          </a:bodyPr>
          <a:lstStyle>
            <a:lvl1pPr marL="0" indent="0">
              <a:buNone/>
              <a:defRPr lang="en-US" sz="112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6" name="文字版面配置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1028" y="7220102"/>
            <a:ext cx="3055484" cy="80592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788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7" name="日期版面配置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329820" y="9181395"/>
            <a:ext cx="532978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8" name="頁尾版面配置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28600" y="9181395"/>
            <a:ext cx="1824717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9" name="投影片編號版面配置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019119" y="9181395"/>
            <a:ext cx="367393" cy="527403"/>
          </a:xfrm>
        </p:spPr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個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00" y="1288701"/>
            <a:ext cx="4737200" cy="1914702"/>
          </a:xfrm>
        </p:spPr>
        <p:txBody>
          <a:bodyPr rtlCol="0">
            <a:normAutofit/>
          </a:bodyPr>
          <a:lstStyle>
            <a:lvl1pPr algn="ctr">
              <a:defRPr lang="en-US" sz="1575" kern="1200" cap="all" spc="84" baseline="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6" y="4011130"/>
            <a:ext cx="1621392" cy="1190095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125" kern="1200" cap="all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246" y="5538876"/>
            <a:ext cx="1621392" cy="28858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1435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771525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02870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14312" y="4011130"/>
            <a:ext cx="1629377" cy="1190095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125" kern="1200" cap="all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14312" y="5538876"/>
            <a:ext cx="1629377" cy="28858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1435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771525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02870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696516" cy="44852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59087" cy="3577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37362" y="4011130"/>
            <a:ext cx="1621392" cy="1190095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125" kern="1200" cap="all" spc="84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37362" y="5538876"/>
            <a:ext cx="1621392" cy="28858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57175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51435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771525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028700" indent="0">
              <a:lnSpc>
                <a:spcPct val="100000"/>
              </a:lnSpc>
              <a:buNone/>
              <a:defRPr sz="788" spc="28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506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3D4F6-2923-DA87-9651-3056060CA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400" dirty="0"/>
              <a:t>編譯世界的起點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D81EC5-029C-EC91-305E-ADC98CBC9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023" y="8069952"/>
            <a:ext cx="2779746" cy="1620958"/>
          </a:xfrm>
        </p:spPr>
        <p:txBody>
          <a:bodyPr>
            <a:normAutofit/>
          </a:bodyPr>
          <a:lstStyle/>
          <a:p>
            <a:r>
              <a:rPr lang="en-US" altLang="zh-TW" sz="1200" dirty="0"/>
              <a:t>Start From Scratch</a:t>
            </a:r>
          </a:p>
          <a:p>
            <a:r>
              <a:rPr lang="en-US" altLang="zh-TW" sz="1200" dirty="0"/>
              <a:t>Programming The World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zh-TW" altLang="en-US" sz="1200" dirty="0"/>
              <a:t>本文件為張哲瑋的學習歷程檔案</a:t>
            </a:r>
            <a:endParaRPr lang="en-US" altLang="zh-TW" sz="1200" dirty="0"/>
          </a:p>
          <a:p>
            <a:endParaRPr lang="en-US" altLang="zh-TW" sz="1200" dirty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260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33BCDA2-1374-2D4E-3EF0-A3DCDC65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26E158C3-7B4F-670B-3683-9FD1C9ACB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7F726AAA-62F4-3FA0-EBF3-E347CF0ADA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E91D9667-2D1B-3A4B-B620-7A855D206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07057A9-A816-60F9-552A-04D61FE41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79939C4C-53E4-300E-5A1A-62C35881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A6D2EC30-C85F-2EF1-F244-FA27237048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98C7CB-C742-BB30-8FB2-EDF86752F4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933DF23B-640C-3362-112A-FA02970BB8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D1948541-265E-05FA-068B-98E33B96CAB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49ADC35E-5FAE-F125-3221-1D58F6255E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6B529CF1-A404-F5D6-EBEC-D9BEDD0C01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0" name="文字版面配置區 29">
            <a:extLst>
              <a:ext uri="{FF2B5EF4-FFF2-40B4-BE49-F238E27FC236}">
                <a16:creationId xmlns:a16="http://schemas.microsoft.com/office/drawing/2014/main" id="{CC39E985-367E-B882-9BBA-E113378045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4" name="文字版面配置區 33">
            <a:extLst>
              <a:ext uri="{FF2B5EF4-FFF2-40B4-BE49-F238E27FC236}">
                <a16:creationId xmlns:a16="http://schemas.microsoft.com/office/drawing/2014/main" id="{3357B76E-5D05-8537-BA1C-C914DE59A23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8" name="文字版面配置區 37">
            <a:extLst>
              <a:ext uri="{FF2B5EF4-FFF2-40B4-BE49-F238E27FC236}">
                <a16:creationId xmlns:a16="http://schemas.microsoft.com/office/drawing/2014/main" id="{48255660-DDB7-D080-9B99-55DAB68FA2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1" name="文字版面配置區 40">
            <a:extLst>
              <a:ext uri="{FF2B5EF4-FFF2-40B4-BE49-F238E27FC236}">
                <a16:creationId xmlns:a16="http://schemas.microsoft.com/office/drawing/2014/main" id="{0A9CE3C3-6F41-6F06-1EF3-A66B33B926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5A9836FC-D456-29B2-2DCA-1B4E9769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A260583E-737B-F175-7BE1-BFF55EB4A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85A526-20D2-AA20-8496-06319B7D34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1A6395BB-358E-059F-2C87-39640C9AC1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653D6474-5D97-F1D0-C87D-F5C43994CE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04FA57B9-9633-FA18-BF5D-F3C4B307A9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CE9F51AD-0D3B-09E4-7315-3B671497F63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A67F257-0697-CD32-7DE2-CD97DF21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EC0612ED-F4B2-3807-AF55-0D6CA60F20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圖表版面配置區 13">
            <a:extLst>
              <a:ext uri="{FF2B5EF4-FFF2-40B4-BE49-F238E27FC236}">
                <a16:creationId xmlns:a16="http://schemas.microsoft.com/office/drawing/2014/main" id="{2908409B-8E94-424E-EBB3-D97113D619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72F2B153-135C-B927-6586-51077DE37C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71F7EA6B-DB5D-A4A1-C4E5-01B0BC3734D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標題 31">
            <a:extLst>
              <a:ext uri="{FF2B5EF4-FFF2-40B4-BE49-F238E27FC236}">
                <a16:creationId xmlns:a16="http://schemas.microsoft.com/office/drawing/2014/main" id="{3EF27F47-E490-BE32-00E6-00A79BE8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7" name="文字版面配置區 36">
            <a:extLst>
              <a:ext uri="{FF2B5EF4-FFF2-40B4-BE49-F238E27FC236}">
                <a16:creationId xmlns:a16="http://schemas.microsoft.com/office/drawing/2014/main" id="{9BABC909-AFC1-6C2E-D066-06CC0D91F4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9" name="文字版面配置區 38">
            <a:extLst>
              <a:ext uri="{FF2B5EF4-FFF2-40B4-BE49-F238E27FC236}">
                <a16:creationId xmlns:a16="http://schemas.microsoft.com/office/drawing/2014/main" id="{58BEACBE-4208-A411-ACFE-B5AE81A102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1" name="文字版面配置區 40">
            <a:extLst>
              <a:ext uri="{FF2B5EF4-FFF2-40B4-BE49-F238E27FC236}">
                <a16:creationId xmlns:a16="http://schemas.microsoft.com/office/drawing/2014/main" id="{A36FB7BF-8847-DCF5-59C4-061250A2EDD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3" name="文字版面配置區 42">
            <a:extLst>
              <a:ext uri="{FF2B5EF4-FFF2-40B4-BE49-F238E27FC236}">
                <a16:creationId xmlns:a16="http://schemas.microsoft.com/office/drawing/2014/main" id="{D5F83DDD-E2BE-2868-AFE5-04C872B6E48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6" name="文字版面配置區 45">
            <a:extLst>
              <a:ext uri="{FF2B5EF4-FFF2-40B4-BE49-F238E27FC236}">
                <a16:creationId xmlns:a16="http://schemas.microsoft.com/office/drawing/2014/main" id="{03039D06-FB23-26E7-5624-13B3C82B687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9" name="文字版面配置區 48">
            <a:extLst>
              <a:ext uri="{FF2B5EF4-FFF2-40B4-BE49-F238E27FC236}">
                <a16:creationId xmlns:a16="http://schemas.microsoft.com/office/drawing/2014/main" id="{3285061A-5340-354A-60AA-834AD81F691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0" name="文字版面配置區 59">
            <a:extLst>
              <a:ext uri="{FF2B5EF4-FFF2-40B4-BE49-F238E27FC236}">
                <a16:creationId xmlns:a16="http://schemas.microsoft.com/office/drawing/2014/main" id="{329AFEE6-2446-6C04-4DAA-2458EF6BE1A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4" name="文字版面配置區 63">
            <a:extLst>
              <a:ext uri="{FF2B5EF4-FFF2-40B4-BE49-F238E27FC236}">
                <a16:creationId xmlns:a16="http://schemas.microsoft.com/office/drawing/2014/main" id="{7CA08071-5C7B-D1B2-4CB4-62BD50E7991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8" name="文字版面配置區 67">
            <a:extLst>
              <a:ext uri="{FF2B5EF4-FFF2-40B4-BE49-F238E27FC236}">
                <a16:creationId xmlns:a16="http://schemas.microsoft.com/office/drawing/2014/main" id="{11166DF5-050C-AF2D-CB36-1A3CBC33A13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0" name="文字版面配置區 69">
            <a:extLst>
              <a:ext uri="{FF2B5EF4-FFF2-40B4-BE49-F238E27FC236}">
                <a16:creationId xmlns:a16="http://schemas.microsoft.com/office/drawing/2014/main" id="{ED82BC86-03A9-09F2-A351-720E20A8948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2" name="文字版面配置區 71">
            <a:extLst>
              <a:ext uri="{FF2B5EF4-FFF2-40B4-BE49-F238E27FC236}">
                <a16:creationId xmlns:a16="http://schemas.microsoft.com/office/drawing/2014/main" id="{3A77E1CA-AF20-AAAE-369F-46035E6063B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4" name="文字版面配置區 73">
            <a:extLst>
              <a:ext uri="{FF2B5EF4-FFF2-40B4-BE49-F238E27FC236}">
                <a16:creationId xmlns:a16="http://schemas.microsoft.com/office/drawing/2014/main" id="{09EBACFB-F451-2F1F-695A-C5A5ECF3F75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6" name="文字版面配置區 75">
            <a:extLst>
              <a:ext uri="{FF2B5EF4-FFF2-40B4-BE49-F238E27FC236}">
                <a16:creationId xmlns:a16="http://schemas.microsoft.com/office/drawing/2014/main" id="{9C3EE7AD-CFF0-F032-DE72-82280655A59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8" name="文字版面配置區 77">
            <a:extLst>
              <a:ext uri="{FF2B5EF4-FFF2-40B4-BE49-F238E27FC236}">
                <a16:creationId xmlns:a16="http://schemas.microsoft.com/office/drawing/2014/main" id="{82E4634F-4FCB-1DA4-47EC-3DDB59CAB9C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0" name="文字版面配置區 79">
            <a:extLst>
              <a:ext uri="{FF2B5EF4-FFF2-40B4-BE49-F238E27FC236}">
                <a16:creationId xmlns:a16="http://schemas.microsoft.com/office/drawing/2014/main" id="{828DBA48-82BC-ADEB-DAFF-B7295840802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2" name="文字版面配置區 81">
            <a:extLst>
              <a:ext uri="{FF2B5EF4-FFF2-40B4-BE49-F238E27FC236}">
                <a16:creationId xmlns:a16="http://schemas.microsoft.com/office/drawing/2014/main" id="{0FCCEBD1-3DC0-0E81-869B-2227F861247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4" name="文字版面配置區 83">
            <a:extLst>
              <a:ext uri="{FF2B5EF4-FFF2-40B4-BE49-F238E27FC236}">
                <a16:creationId xmlns:a16="http://schemas.microsoft.com/office/drawing/2014/main" id="{D5B3145F-972C-B1BD-B6EE-76358656F7C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6" name="文字版面配置區 85">
            <a:extLst>
              <a:ext uri="{FF2B5EF4-FFF2-40B4-BE49-F238E27FC236}">
                <a16:creationId xmlns:a16="http://schemas.microsoft.com/office/drawing/2014/main" id="{B46BF99F-D046-5BC1-0DB0-A7CDEC0E7D5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8" name="文字版面配置區 87">
            <a:extLst>
              <a:ext uri="{FF2B5EF4-FFF2-40B4-BE49-F238E27FC236}">
                <a16:creationId xmlns:a16="http://schemas.microsoft.com/office/drawing/2014/main" id="{D9CB32EF-8306-D42A-E97B-B3CEB8E53D2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0" name="文字版面配置區 89">
            <a:extLst>
              <a:ext uri="{FF2B5EF4-FFF2-40B4-BE49-F238E27FC236}">
                <a16:creationId xmlns:a16="http://schemas.microsoft.com/office/drawing/2014/main" id="{26DF46FC-416F-2BD6-4786-34ECED7A08A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2" name="文字版面配置區 91">
            <a:extLst>
              <a:ext uri="{FF2B5EF4-FFF2-40B4-BE49-F238E27FC236}">
                <a16:creationId xmlns:a16="http://schemas.microsoft.com/office/drawing/2014/main" id="{3AD4DCE6-3054-F676-DFB0-DFD91C3295D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4" name="文字版面配置區 93">
            <a:extLst>
              <a:ext uri="{FF2B5EF4-FFF2-40B4-BE49-F238E27FC236}">
                <a16:creationId xmlns:a16="http://schemas.microsoft.com/office/drawing/2014/main" id="{BC6A903C-B48D-816C-8C08-60AC596BE70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6" name="文字版面配置區 95">
            <a:extLst>
              <a:ext uri="{FF2B5EF4-FFF2-40B4-BE49-F238E27FC236}">
                <a16:creationId xmlns:a16="http://schemas.microsoft.com/office/drawing/2014/main" id="{3DA049E7-671A-CEA5-CBBB-9682FE67A83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8" name="文字版面配置區 97">
            <a:extLst>
              <a:ext uri="{FF2B5EF4-FFF2-40B4-BE49-F238E27FC236}">
                <a16:creationId xmlns:a16="http://schemas.microsoft.com/office/drawing/2014/main" id="{458344D0-FBE9-2A74-5F60-C1DFA32FC4E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0" name="文字版面配置區 99">
            <a:extLst>
              <a:ext uri="{FF2B5EF4-FFF2-40B4-BE49-F238E27FC236}">
                <a16:creationId xmlns:a16="http://schemas.microsoft.com/office/drawing/2014/main" id="{D7671A00-2521-A609-CA65-36D137124FF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2" name="文字版面配置區 101">
            <a:extLst>
              <a:ext uri="{FF2B5EF4-FFF2-40B4-BE49-F238E27FC236}">
                <a16:creationId xmlns:a16="http://schemas.microsoft.com/office/drawing/2014/main" id="{06106FE3-D835-0F2F-4D12-B9A585387529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BE3CED0-B979-C167-9891-C338444D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martArt 版面配置區 7">
            <a:extLst>
              <a:ext uri="{FF2B5EF4-FFF2-40B4-BE49-F238E27FC236}">
                <a16:creationId xmlns:a16="http://schemas.microsoft.com/office/drawing/2014/main" id="{911614E3-04A9-7761-9CAF-D36327A2B95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653BACEB-E905-E28E-13C1-4BAC42B1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E96E3E57-E3CF-84CC-ADB3-33A6144999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F484025B-DBE8-2950-F92A-0D8BAE3D6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D547059-9308-435A-1EF8-629422D94C82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AAC98CB5-107F-B4EB-93A0-3B6E94F317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CC93ADEF-DD99-E2CD-161A-00C2CF085465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718338D0-0A05-4893-E23B-FBFE70E516E0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AAB76903-3718-550F-0C31-68D842EB78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F994736E-3082-D59F-F0A6-81B19F3136D4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410E3522-F66A-D7C5-D82F-9C2357A83844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圖片版面配置區 28">
            <a:extLst>
              <a:ext uri="{FF2B5EF4-FFF2-40B4-BE49-F238E27FC236}">
                <a16:creationId xmlns:a16="http://schemas.microsoft.com/office/drawing/2014/main" id="{27C31270-1837-E628-CFCC-1214EB64DF8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1" name="文字版面配置區 30">
            <a:extLst>
              <a:ext uri="{FF2B5EF4-FFF2-40B4-BE49-F238E27FC236}">
                <a16:creationId xmlns:a16="http://schemas.microsoft.com/office/drawing/2014/main" id="{8051FB61-062C-0C41-3383-ECAEFEDF2E0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0" name="文字版面配置區 39">
            <a:extLst>
              <a:ext uri="{FF2B5EF4-FFF2-40B4-BE49-F238E27FC236}">
                <a16:creationId xmlns:a16="http://schemas.microsoft.com/office/drawing/2014/main" id="{F48A227F-312D-A062-8C95-571B3E935ED5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86D4F50-9521-2926-0626-8EFDDD95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CB30608F-9744-394A-5ED8-8A1225BEAA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2C26984-AC90-C230-12DF-211C260B2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AB94378A-4BE7-C457-0FEB-F4081BFDE325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A289CED5-4EF4-D654-2631-D600D8DF59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A248BD73-0CDB-662B-3DC2-C285C83DABFD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CE4C086E-95D4-6E71-1A80-0C40B1AB5AF1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F86056C-6AC0-83DC-930F-B996589F87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41BFB3B9-7D94-8A76-8A26-5F84C2ABF170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A4BEA6EF-E3B6-27B0-75C0-C7E379D4BA8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圖片版面配置區 26">
            <a:extLst>
              <a:ext uri="{FF2B5EF4-FFF2-40B4-BE49-F238E27FC236}">
                <a16:creationId xmlns:a16="http://schemas.microsoft.com/office/drawing/2014/main" id="{3C060E40-519C-C564-4692-B1512D0B19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9" name="文字版面配置區 28">
            <a:extLst>
              <a:ext uri="{FF2B5EF4-FFF2-40B4-BE49-F238E27FC236}">
                <a16:creationId xmlns:a16="http://schemas.microsoft.com/office/drawing/2014/main" id="{FF28EBCE-BE83-6407-EF56-19B542C3A704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文字版面配置區 30">
            <a:extLst>
              <a:ext uri="{FF2B5EF4-FFF2-40B4-BE49-F238E27FC236}">
                <a16:creationId xmlns:a16="http://schemas.microsoft.com/office/drawing/2014/main" id="{63CEFA3C-6DED-B62D-B8A2-A53B9F92C6E0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4E42760F-64CF-78EC-7410-058DBD7C5DD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5" name="文字版面配置區 34">
            <a:extLst>
              <a:ext uri="{FF2B5EF4-FFF2-40B4-BE49-F238E27FC236}">
                <a16:creationId xmlns:a16="http://schemas.microsoft.com/office/drawing/2014/main" id="{BF9454C7-AE7A-92A6-4F24-E95C5EC30F7D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9" name="文字版面配置區 38">
            <a:extLst>
              <a:ext uri="{FF2B5EF4-FFF2-40B4-BE49-F238E27FC236}">
                <a16:creationId xmlns:a16="http://schemas.microsoft.com/office/drawing/2014/main" id="{04836AF0-4854-CAFA-CE2C-4F5075C4F66B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1" name="圖片版面配置區 40">
            <a:extLst>
              <a:ext uri="{FF2B5EF4-FFF2-40B4-BE49-F238E27FC236}">
                <a16:creationId xmlns:a16="http://schemas.microsoft.com/office/drawing/2014/main" id="{97BEFC46-F5A3-2B8C-C015-0E8864734AD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44" name="文字版面配置區 43">
            <a:extLst>
              <a:ext uri="{FF2B5EF4-FFF2-40B4-BE49-F238E27FC236}">
                <a16:creationId xmlns:a16="http://schemas.microsoft.com/office/drawing/2014/main" id="{50F0D517-88F8-50CD-663F-34984F94BB1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7" name="文字版面配置區 46">
            <a:extLst>
              <a:ext uri="{FF2B5EF4-FFF2-40B4-BE49-F238E27FC236}">
                <a16:creationId xmlns:a16="http://schemas.microsoft.com/office/drawing/2014/main" id="{10756493-20A9-5E14-6D39-626060907AD7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3" name="圖片版面配置區 52">
            <a:extLst>
              <a:ext uri="{FF2B5EF4-FFF2-40B4-BE49-F238E27FC236}">
                <a16:creationId xmlns:a16="http://schemas.microsoft.com/office/drawing/2014/main" id="{8B2A9BD3-1DA4-0082-9F41-23CB2A3FB73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56" name="文字版面配置區 55">
            <a:extLst>
              <a:ext uri="{FF2B5EF4-FFF2-40B4-BE49-F238E27FC236}">
                <a16:creationId xmlns:a16="http://schemas.microsoft.com/office/drawing/2014/main" id="{605175F0-727D-2F17-557C-BFC19B0DE84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9" name="文字版面配置區 58">
            <a:extLst>
              <a:ext uri="{FF2B5EF4-FFF2-40B4-BE49-F238E27FC236}">
                <a16:creationId xmlns:a16="http://schemas.microsoft.com/office/drawing/2014/main" id="{AB7AB65A-D874-A954-4AF6-32F8F9B15883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5" name="圖片版面配置區 64">
            <a:extLst>
              <a:ext uri="{FF2B5EF4-FFF2-40B4-BE49-F238E27FC236}">
                <a16:creationId xmlns:a16="http://schemas.microsoft.com/office/drawing/2014/main" id="{FA723E49-E485-4D68-B295-DD468C3D852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68" name="文字版面配置區 67">
            <a:extLst>
              <a:ext uri="{FF2B5EF4-FFF2-40B4-BE49-F238E27FC236}">
                <a16:creationId xmlns:a16="http://schemas.microsoft.com/office/drawing/2014/main" id="{CE23F343-E39C-BDD9-AE29-082748113B74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7" name="文字版面配置區 76">
            <a:extLst>
              <a:ext uri="{FF2B5EF4-FFF2-40B4-BE49-F238E27FC236}">
                <a16:creationId xmlns:a16="http://schemas.microsoft.com/office/drawing/2014/main" id="{E5E4021F-ECF6-D15F-BA8B-CBAEFF64EE78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8">
            <a:extLst>
              <a:ext uri="{FF2B5EF4-FFF2-40B4-BE49-F238E27FC236}">
                <a16:creationId xmlns:a16="http://schemas.microsoft.com/office/drawing/2014/main" id="{DDD715FA-EB29-C5DF-9D88-AFBBD53E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934D6AC0-A0C4-44D6-2A35-9F5738360C1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5A6FE7E-A483-EF40-2A7D-04BBB6010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64939DAA-1520-ADC1-A015-68D1632BFC31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內容版面配置區 26">
            <a:extLst>
              <a:ext uri="{FF2B5EF4-FFF2-40B4-BE49-F238E27FC236}">
                <a16:creationId xmlns:a16="http://schemas.microsoft.com/office/drawing/2014/main" id="{60B8F249-CF78-7819-2072-4704190B47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18D9C417-07C6-9320-F123-7C6443456DCD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文字版面配置區 30">
            <a:extLst>
              <a:ext uri="{FF2B5EF4-FFF2-40B4-BE49-F238E27FC236}">
                <a16:creationId xmlns:a16="http://schemas.microsoft.com/office/drawing/2014/main" id="{78CF9B92-82D9-9F0B-D356-185114A85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3" name="文字版面配置區 32">
            <a:extLst>
              <a:ext uri="{FF2B5EF4-FFF2-40B4-BE49-F238E27FC236}">
                <a16:creationId xmlns:a16="http://schemas.microsoft.com/office/drawing/2014/main" id="{29426C02-B8B4-58EE-BCD5-06AF1B6A3B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5" name="內容版面配置區 34">
            <a:extLst>
              <a:ext uri="{FF2B5EF4-FFF2-40B4-BE49-F238E27FC236}">
                <a16:creationId xmlns:a16="http://schemas.microsoft.com/office/drawing/2014/main" id="{8AB6F8F2-38AA-5531-1D54-BFCCA1150C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7" name="內容版面配置區 36">
            <a:extLst>
              <a:ext uri="{FF2B5EF4-FFF2-40B4-BE49-F238E27FC236}">
                <a16:creationId xmlns:a16="http://schemas.microsoft.com/office/drawing/2014/main" id="{9ACA99E1-4E9F-0989-11A1-CF259DDB352B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9" name="文字版面配置區 38">
            <a:extLst>
              <a:ext uri="{FF2B5EF4-FFF2-40B4-BE49-F238E27FC236}">
                <a16:creationId xmlns:a16="http://schemas.microsoft.com/office/drawing/2014/main" id="{E713C4B3-AB7F-F729-5A1C-FF69BCE9990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1" name="文字版面配置區 40">
            <a:extLst>
              <a:ext uri="{FF2B5EF4-FFF2-40B4-BE49-F238E27FC236}">
                <a16:creationId xmlns:a16="http://schemas.microsoft.com/office/drawing/2014/main" id="{547E7846-46BB-96E8-0F00-9A9F8CBAD4FC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3" name="內容版面配置區 42">
            <a:extLst>
              <a:ext uri="{FF2B5EF4-FFF2-40B4-BE49-F238E27FC236}">
                <a16:creationId xmlns:a16="http://schemas.microsoft.com/office/drawing/2014/main" id="{D00CD11F-C011-EFD1-EB24-DC64476C912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5" name="內容版面配置區 44">
            <a:extLst>
              <a:ext uri="{FF2B5EF4-FFF2-40B4-BE49-F238E27FC236}">
                <a16:creationId xmlns:a16="http://schemas.microsoft.com/office/drawing/2014/main" id="{FC7C1848-7D37-6AD9-8E42-4CFDBAFD87BD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7" name="文字版面配置區 46">
            <a:extLst>
              <a:ext uri="{FF2B5EF4-FFF2-40B4-BE49-F238E27FC236}">
                <a16:creationId xmlns:a16="http://schemas.microsoft.com/office/drawing/2014/main" id="{A571FA0D-1871-491B-9C50-13AC6438D55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9" name="文字版面配置區 48">
            <a:extLst>
              <a:ext uri="{FF2B5EF4-FFF2-40B4-BE49-F238E27FC236}">
                <a16:creationId xmlns:a16="http://schemas.microsoft.com/office/drawing/2014/main" id="{97E618CA-EED2-EB55-E432-96BAD1CF74F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1" name="內容版面配置區 50">
            <a:extLst>
              <a:ext uri="{FF2B5EF4-FFF2-40B4-BE49-F238E27FC236}">
                <a16:creationId xmlns:a16="http://schemas.microsoft.com/office/drawing/2014/main" id="{95F1DC3B-1700-6C8C-93C4-CB317F0E0578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E58AB7BD-DFE9-EE65-EE48-F46E6CCD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目錄頁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7EA81568-E0D8-DA32-BFAC-54DF544F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1800" dirty="0"/>
              <a:t>自傳</a:t>
            </a:r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DC8AB721-3DFE-9087-7ADA-D315DD96C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429" y="3694113"/>
            <a:ext cx="1523149" cy="742950"/>
          </a:xfrm>
        </p:spPr>
        <p:txBody>
          <a:bodyPr/>
          <a:lstStyle/>
          <a:p>
            <a:r>
              <a:rPr lang="zh-TW" altLang="en-US" sz="1800" dirty="0"/>
              <a:t>程式設計的</a:t>
            </a:r>
            <a:endParaRPr lang="en-US" altLang="zh-TW" sz="1800" dirty="0"/>
          </a:p>
          <a:p>
            <a:r>
              <a:rPr lang="zh-TW" altLang="en-US" sz="1800" dirty="0"/>
              <a:t>學習歷程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09BC2269-1C16-04B3-450F-8B1B5A0052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5232" y="5248805"/>
            <a:ext cx="1342460" cy="742950"/>
          </a:xfrm>
        </p:spPr>
        <p:txBody>
          <a:bodyPr/>
          <a:lstStyle/>
          <a:p>
            <a:r>
              <a:rPr lang="zh-TW" altLang="en-US" sz="1800" dirty="0"/>
              <a:t>學習成果總覽</a:t>
            </a:r>
          </a:p>
        </p:txBody>
      </p:sp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E9074B16-ED2C-51E5-E7D2-8C82282209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429" y="6803498"/>
            <a:ext cx="2192876" cy="742950"/>
          </a:xfrm>
        </p:spPr>
        <p:txBody>
          <a:bodyPr/>
          <a:lstStyle/>
          <a:p>
            <a:r>
              <a:rPr lang="zh-TW" altLang="en-US" sz="1800" dirty="0"/>
              <a:t>程式設計中的</a:t>
            </a:r>
            <a:endParaRPr lang="en-US" altLang="zh-TW" sz="1800" dirty="0"/>
          </a:p>
          <a:p>
            <a:r>
              <a:rPr lang="zh-TW" altLang="en-US" sz="1800" dirty="0"/>
              <a:t>學習與檢討</a:t>
            </a:r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AB0FFB00-BF1F-1F7F-A13F-C7732152C2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TW" altLang="en-US" sz="1400" dirty="0"/>
              <a:t>個人資料</a:t>
            </a:r>
            <a:endParaRPr lang="en-US" altLang="zh-TW" sz="1400" dirty="0"/>
          </a:p>
          <a:p>
            <a:pPr marL="228600" indent="-228600">
              <a:buAutoNum type="arabicPeriod"/>
            </a:pPr>
            <a:r>
              <a:rPr lang="zh-TW" altLang="en-US" sz="1400" dirty="0"/>
              <a:t>成長背景</a:t>
            </a:r>
            <a:endParaRPr lang="en-US" altLang="zh-TW" sz="1400" dirty="0"/>
          </a:p>
          <a:p>
            <a:pPr marL="228600" indent="-228600">
              <a:buAutoNum type="arabicPeriod"/>
            </a:pPr>
            <a:r>
              <a:rPr lang="zh-TW" altLang="en-US" sz="1400" dirty="0"/>
              <a:t>興趣與專長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2443CEFA-68E5-5347-0E4F-15543F9B0F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TW" altLang="en-US" sz="1400" dirty="0"/>
              <a:t>學習動機</a:t>
            </a:r>
            <a:endParaRPr lang="en-US" altLang="zh-TW" sz="1400" dirty="0"/>
          </a:p>
          <a:p>
            <a:pPr marL="342900" indent="-342900">
              <a:buAutoNum type="arabicPeriod"/>
            </a:pPr>
            <a:r>
              <a:rPr lang="zh-TW" altLang="en-US" sz="1400" dirty="0"/>
              <a:t>自學的經歷</a:t>
            </a:r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32AE09B3-6569-59F2-D392-7897F6010A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zh-TW" altLang="en-US" sz="1400" dirty="0"/>
              <a:t>共七個工具程式的開發</a:t>
            </a:r>
            <a:endParaRPr lang="en-US" altLang="zh-TW" sz="1400" dirty="0"/>
          </a:p>
          <a:p>
            <a:r>
              <a:rPr lang="zh-TW" altLang="en-US" sz="1400" dirty="0"/>
              <a:t>、一份</a:t>
            </a:r>
            <a:r>
              <a:rPr lang="en-US" altLang="zh-TW" sz="1400" dirty="0"/>
              <a:t>Python</a:t>
            </a:r>
            <a:r>
              <a:rPr lang="zh-TW" altLang="en-US" sz="1400" dirty="0"/>
              <a:t>的學習教程</a:t>
            </a:r>
            <a:endParaRPr lang="en-US" altLang="zh-TW" sz="1400" dirty="0"/>
          </a:p>
          <a:p>
            <a:r>
              <a:rPr lang="zh-TW" altLang="en-US" sz="1400" dirty="0"/>
              <a:t>以及兩個持續開發中的專案</a:t>
            </a:r>
            <a:endParaRPr lang="en-US" altLang="zh-TW" sz="1400" dirty="0"/>
          </a:p>
        </p:txBody>
      </p:sp>
      <p:sp>
        <p:nvSpPr>
          <p:cNvPr id="30" name="文字版面配置區 29">
            <a:extLst>
              <a:ext uri="{FF2B5EF4-FFF2-40B4-BE49-F238E27FC236}">
                <a16:creationId xmlns:a16="http://schemas.microsoft.com/office/drawing/2014/main" id="{F95D73B8-9922-EE12-2E20-C5034E77E3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TW" altLang="en-US" sz="1400" dirty="0"/>
              <a:t>設計程式和</a:t>
            </a:r>
            <a:r>
              <a:rPr lang="en-US" altLang="zh-TW" sz="1400" dirty="0"/>
              <a:t>Debug</a:t>
            </a:r>
            <a:r>
              <a:rPr lang="zh-TW" altLang="en-US" sz="1400" dirty="0"/>
              <a:t>的過程與思路</a:t>
            </a:r>
            <a:endParaRPr lang="en-US" altLang="zh-TW" sz="1400" dirty="0"/>
          </a:p>
          <a:p>
            <a:r>
              <a:rPr lang="zh-TW" altLang="en-US" sz="1400" dirty="0"/>
              <a:t>、曾經失敗的案例</a:t>
            </a:r>
            <a:endParaRPr lang="en-US" altLang="zh-TW" sz="1400" dirty="0"/>
          </a:p>
          <a:p>
            <a:r>
              <a:rPr lang="zh-TW" altLang="en-US" sz="1400" dirty="0"/>
              <a:t>以及學習程式兩年後的能力總結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6151F11-9EEC-00C2-CE79-ADAB2D4C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BDFC2A60-0B18-BB30-8D37-F7CA187CC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28F0C-A27F-FDBC-FD7F-3A53EAA5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TW" altLang="en-US" sz="1800" dirty="0"/>
              <a:t>基本資料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zh-TW" altLang="en-US" sz="1800" dirty="0"/>
              <a:t>姓名：張哲瑋</a:t>
            </a:r>
            <a:br>
              <a:rPr lang="en-US" altLang="zh-TW" sz="1800" dirty="0"/>
            </a:br>
            <a:r>
              <a:rPr lang="zh-TW" altLang="en-US" sz="1800" dirty="0"/>
              <a:t>信箱：</a:t>
            </a: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eric20050107@gmail.com</a:t>
            </a:r>
            <a:br>
              <a:rPr lang="en-US" altLang="zh-TW" sz="1800" dirty="0"/>
            </a:br>
            <a:r>
              <a:rPr lang="zh-TW" altLang="en-US" sz="1800" dirty="0"/>
              <a:t>生日：</a:t>
            </a: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01</a:t>
            </a: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／</a:t>
            </a: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07</a:t>
            </a: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／</a:t>
            </a: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2005</a:t>
            </a:r>
            <a:br>
              <a:rPr lang="en-US" altLang="zh-TW" sz="1800" dirty="0"/>
            </a:br>
            <a:r>
              <a:rPr lang="zh-TW" altLang="en-US" sz="1800" dirty="0"/>
              <a:t>語言：</a:t>
            </a: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</a:t>
            </a: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</a:t>
            </a: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C++</a:t>
            </a:r>
            <a:br>
              <a:rPr lang="en-US" altLang="zh-TW" sz="1800" dirty="0"/>
            </a:br>
            <a:r>
              <a:rPr lang="zh-TW" altLang="en-US" sz="1800" dirty="0"/>
              <a:t>興趣：單車、攝影、聽音樂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32D0C759-DC6F-4080-9FAD-BB785493D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600" dirty="0"/>
              <a:t>成長背景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F821E26A-8289-4F94-ACE9-2F2AE44CE0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TW" altLang="en-US" sz="1400" dirty="0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014EFE0C-3B75-4E50-B6C5-2D83C8835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600" dirty="0"/>
              <a:t>興趣與專長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E6383E0-639D-4192-89E8-7C5F5E8F1B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0C05FF93-9BA1-E830-E60C-B8E7FECC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3CEEAD24-5596-A3F8-54CB-ED20B44206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C5C02193-EADA-BDFE-C67F-AAED722A8B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C2DDD953-4D3C-9D76-F2D7-C12C9CA93D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5A5248C4-D695-B183-82EC-4161652E13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650580DB-E41D-9D25-4CED-2FA1C9AD83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D9E47733-F3FA-032E-A649-1C6BFF1B047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文字版面配置區 28">
            <a:extLst>
              <a:ext uri="{FF2B5EF4-FFF2-40B4-BE49-F238E27FC236}">
                <a16:creationId xmlns:a16="http://schemas.microsoft.com/office/drawing/2014/main" id="{50959F98-DAB9-9EB2-7892-1433290F1D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文字版面配置區 30">
            <a:extLst>
              <a:ext uri="{FF2B5EF4-FFF2-40B4-BE49-F238E27FC236}">
                <a16:creationId xmlns:a16="http://schemas.microsoft.com/office/drawing/2014/main" id="{7B1DF56A-06A3-517E-6599-20F46058FE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FAF4ED2-20AD-2F43-07BC-70D93669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87D249AE-11DE-3824-3A98-FA9CDA10B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B78963F-3AEC-CD19-E58D-23F44EE58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EE60F1B5-494B-7887-EA19-D184975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E7746FFF-7D8B-1D30-76AD-13EA57A5A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E3B75299-FC2A-CD38-5A79-32B89CAF02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745C10B3-7577-9AFC-98E9-53F065E1C4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AD63E09B-6D00-2AEB-A255-93CB80CD16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EF2E468-7B36-772F-4DB6-7AE2CD611F8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3F4485AF-861E-BFDC-6C2B-6C2D8D5E25A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08249A59-C105-C88A-3B97-E0889E88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6A38A0E-CD13-0FC8-995D-94932E314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3205A20F-0FD4-06F6-DF28-B57EBE2947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9296607-DC0E-FE56-DE56-2F065A9E9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451BA436-E4E0-48A1-6A06-EAD63A44A1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8F89E901-B3F4-0B10-95B0-7B016E3D36A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E449DD42-8969-38DA-1D48-FA6EB23FAC4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23EDC0F-AF0F-43D2-DFD4-3A70C97B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347D1FF6-7656-FF9F-FF7D-D6A379A69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0CB7AB6C-8672-8BB3-7DEB-77B3B7C6EE6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01E5C99E-EFC1-6BB5-FEA9-4C43D40AEBE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050C7087-0915-8028-1302-F4C94B0BB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ED95264B-7605-1D26-5BFE-11EB127F349B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F797BFD7-1106-7D21-C090-F77277AA87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0" name="內容版面配置區 29">
            <a:extLst>
              <a:ext uri="{FF2B5EF4-FFF2-40B4-BE49-F238E27FC236}">
                <a16:creationId xmlns:a16="http://schemas.microsoft.com/office/drawing/2014/main" id="{C4F485F4-E9B6-CC57-2CDA-A6FBC36398FC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3E6FFC1B-F61A-A088-BC18-EEA54E7F6E4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4" name="內容版面配置區 33">
            <a:extLst>
              <a:ext uri="{FF2B5EF4-FFF2-40B4-BE49-F238E27FC236}">
                <a16:creationId xmlns:a16="http://schemas.microsoft.com/office/drawing/2014/main" id="{7668ECCE-4C48-583C-3F93-577C54EE9F0D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theme/theme1.xml><?xml version="1.0" encoding="utf-8"?>
<a:theme xmlns:a="http://schemas.openxmlformats.org/drawingml/2006/main" name="單線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69_TF22318419_Win32" id="{484791FE-B89A-4873-A14B-ACF71875DAAB}" vid="{F8EC1E10-9DF0-490B-83D2-9448824E28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極簡風銷售宣傳</Template>
  <TotalTime>105</TotalTime>
  <Words>149</Words>
  <Application>Microsoft Office PowerPoint</Application>
  <PresentationFormat>A4 紙張 (210x297 公釐)</PresentationFormat>
  <Paragraphs>46</Paragraphs>
  <Slides>20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Microsoft JhengHei UI</vt:lpstr>
      <vt:lpstr>微軟正黑體 Light</vt:lpstr>
      <vt:lpstr>Arial</vt:lpstr>
      <vt:lpstr>單線</vt:lpstr>
      <vt:lpstr>編譯世界的起點</vt:lpstr>
      <vt:lpstr>目錄頁</vt:lpstr>
      <vt:lpstr>基本資料  姓名：張哲瑋 信箱：eric20050107@gmail.com 生日：01／07／2005 語言：python、C++ 興趣：單車、攝影、聽音樂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目錄頁</dc:title>
  <dc:creator>哲瑋 張</dc:creator>
  <cp:lastModifiedBy>哲瑋 張</cp:lastModifiedBy>
  <cp:revision>3</cp:revision>
  <dcterms:created xsi:type="dcterms:W3CDTF">2023-01-31T15:40:41Z</dcterms:created>
  <dcterms:modified xsi:type="dcterms:W3CDTF">2023-02-02T04:27:53Z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